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A971-DBC5-4BF4-820E-180FC73E7F93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4626-2D07-4434-83B1-1D80ECF0B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87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A971-DBC5-4BF4-820E-180FC73E7F93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4626-2D07-4434-83B1-1D80ECF0B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44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A971-DBC5-4BF4-820E-180FC73E7F93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4626-2D07-4434-83B1-1D80ECF0BC8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6304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A971-DBC5-4BF4-820E-180FC73E7F93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4626-2D07-4434-83B1-1D80ECF0B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8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A971-DBC5-4BF4-820E-180FC73E7F93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4626-2D07-4434-83B1-1D80ECF0BC8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6410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A971-DBC5-4BF4-820E-180FC73E7F93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4626-2D07-4434-83B1-1D80ECF0B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310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A971-DBC5-4BF4-820E-180FC73E7F93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4626-2D07-4434-83B1-1D80ECF0B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193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A971-DBC5-4BF4-820E-180FC73E7F93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4626-2D07-4434-83B1-1D80ECF0B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0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A971-DBC5-4BF4-820E-180FC73E7F93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4626-2D07-4434-83B1-1D80ECF0B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56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A971-DBC5-4BF4-820E-180FC73E7F93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4626-2D07-4434-83B1-1D80ECF0B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5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A971-DBC5-4BF4-820E-180FC73E7F93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4626-2D07-4434-83B1-1D80ECF0B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3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A971-DBC5-4BF4-820E-180FC73E7F93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4626-2D07-4434-83B1-1D80ECF0B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14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A971-DBC5-4BF4-820E-180FC73E7F93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4626-2D07-4434-83B1-1D80ECF0B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81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A971-DBC5-4BF4-820E-180FC73E7F93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4626-2D07-4434-83B1-1D80ECF0B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82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A971-DBC5-4BF4-820E-180FC73E7F93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4626-2D07-4434-83B1-1D80ECF0B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76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A971-DBC5-4BF4-820E-180FC73E7F93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4626-2D07-4434-83B1-1D80ECF0B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54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4A971-DBC5-4BF4-820E-180FC73E7F93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6524626-2D07-4434-83B1-1D80ECF0B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36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shedevrs.ru/materiali/267-shtrih.html" TargetMode="External"/><Relationship Id="rId7" Type="http://schemas.openxmlformats.org/officeDocument/2006/relationships/image" Target="../media/image17.jpeg"/><Relationship Id="rId2" Type="http://schemas.openxmlformats.org/officeDocument/2006/relationships/hyperlink" Target="http://shedevrs.ru/materiali/239-risuno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shedevrs.ru/materiali/265-liniya.html" TargetMode="External"/><Relationship Id="rId10" Type="http://schemas.openxmlformats.org/officeDocument/2006/relationships/image" Target="../media/image20.jpeg"/><Relationship Id="rId4" Type="http://schemas.openxmlformats.org/officeDocument/2006/relationships/hyperlink" Target="http://shedevrs.ru/materiali/266-pyatno.html" TargetMode="External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70852" y="4470400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AutoShape 12" descr="http://www.%D0%B0%D1%80%D1%82-%D1%80%D0%B8%D1%81%D1%83%D0%BD%D0%BE%D0%BA.%D1%80%D1%84/images/phocagallery/13/macke-auguste/thumbs/phoca_thumb_l_macke-auguste22.jpg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9515663" y="7036522"/>
            <a:ext cx="9144000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funkyimg.com/i/24GF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" y="167170"/>
            <a:ext cx="3324928" cy="442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564" y="2536320"/>
            <a:ext cx="3185371" cy="411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funkyimg.com/i/24GY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641" y="1889639"/>
            <a:ext cx="4911310" cy="343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09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НО! </a:t>
            </a:r>
            <a:br>
              <a:rPr lang="ru-RU" b="1" dirty="0" smtClean="0"/>
            </a:br>
            <a:r>
              <a:rPr lang="ru-RU" b="1" dirty="0" smtClean="0"/>
              <a:t>ПРИ ЧЕМ ТУТ БАННЕР И ВИТРИНА?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ПРОЕКТНАЯ ДЕЯТЕЛЬНОСТЬ В ГРУППАХ:</a:t>
            </a:r>
          </a:p>
          <a:p>
            <a:pPr marL="0" indent="0" algn="ctr">
              <a:buNone/>
            </a:pPr>
            <a:r>
              <a:rPr lang="ru-RU" dirty="0" smtClean="0"/>
              <a:t>НАРИСОВАТЬ НАТЮРМОРТ ДЛЯ БАННЕРА В МАГАЗИН</a:t>
            </a:r>
          </a:p>
          <a:p>
            <a:pPr marL="0" indent="0" algn="ctr">
              <a:buNone/>
            </a:pPr>
            <a:r>
              <a:rPr lang="ru-RU" dirty="0" smtClean="0"/>
              <a:t>ТЕХНИКА РИСУНКА – ГРАФИКА</a:t>
            </a:r>
          </a:p>
          <a:p>
            <a:pPr marL="0" indent="0">
              <a:buNone/>
            </a:pPr>
            <a:r>
              <a:rPr lang="ru-RU" b="1" dirty="0" smtClean="0"/>
              <a:t>ГРАФИКА</a:t>
            </a:r>
            <a:r>
              <a:rPr lang="ru-RU" dirty="0"/>
              <a:t> </a:t>
            </a:r>
            <a:r>
              <a:rPr lang="ru-RU" dirty="0" smtClean="0"/>
              <a:t>-  и, мн. нет, ж. [от греч. </a:t>
            </a:r>
            <a:r>
              <a:rPr lang="ru-RU" dirty="0" err="1" smtClean="0"/>
              <a:t>graphikos</a:t>
            </a:r>
            <a:r>
              <a:rPr lang="ru-RU" dirty="0" smtClean="0"/>
              <a:t> - письменный] .  Изобразительное искусство, пользующееся комбинацией линий и штрихов и контрастов белого и черного, без применения красок…</a:t>
            </a:r>
          </a:p>
          <a:p>
            <a:pPr marL="0" indent="0">
              <a:buNone/>
            </a:pPr>
            <a:r>
              <a:rPr lang="ru-RU" b="1" dirty="0" smtClean="0"/>
              <a:t>Графика</a:t>
            </a:r>
            <a:r>
              <a:rPr lang="ru-RU" dirty="0" smtClean="0"/>
              <a:t>  -  Общественные науки - </a:t>
            </a:r>
            <a:br>
              <a:rPr lang="ru-RU" dirty="0" smtClean="0"/>
            </a:br>
            <a:r>
              <a:rPr lang="ru-RU" dirty="0" smtClean="0"/>
              <a:t>искусство изображения предметов контурными линиями и штрихами. Иногда в графике допускается применение цветных пятен.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44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Стилизация</a:t>
            </a:r>
            <a:r>
              <a:rPr lang="ru-RU" dirty="0" smtClean="0"/>
              <a:t> - </a:t>
            </a:r>
            <a:r>
              <a:rPr lang="ru-RU" dirty="0"/>
              <a:t>упрощенный четкий контрастный линейный </a:t>
            </a:r>
            <a:r>
              <a:rPr lang="ru-RU" dirty="0">
                <a:hlinkClick r:id="rId2"/>
              </a:rPr>
              <a:t>рисунок</a:t>
            </a:r>
            <a:r>
              <a:rPr lang="ru-RU" dirty="0"/>
              <a:t>, в основе которого лежит </a:t>
            </a:r>
            <a:r>
              <a:rPr lang="ru-RU" dirty="0">
                <a:hlinkClick r:id="rId3"/>
              </a:rPr>
              <a:t>штрих</a:t>
            </a:r>
            <a:r>
              <a:rPr lang="ru-RU" dirty="0"/>
              <a:t>, </a:t>
            </a:r>
            <a:r>
              <a:rPr lang="ru-RU" dirty="0">
                <a:hlinkClick r:id="rId4"/>
              </a:rPr>
              <a:t>пятно</a:t>
            </a:r>
            <a:r>
              <a:rPr lang="ru-RU" dirty="0"/>
              <a:t>, </a:t>
            </a:r>
            <a:r>
              <a:rPr lang="ru-RU" dirty="0">
                <a:hlinkClick r:id="rId5"/>
              </a:rPr>
              <a:t>линия</a:t>
            </a:r>
            <a:r>
              <a:rPr lang="ru-RU" dirty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5" name="Picture 3" descr="https://www.weblancer.net/download/40139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" r="5215"/>
          <a:stretch/>
        </p:blipFill>
        <p:spPr bwMode="auto">
          <a:xfrm>
            <a:off x="424070" y="2223190"/>
            <a:ext cx="2552101" cy="181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3934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8197" name="Picture 5" descr="http://s018.radikal.ru/i505/1202/cc/5795486b3712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" r="4544"/>
          <a:stretch/>
        </p:blipFill>
        <p:spPr bwMode="auto">
          <a:xfrm>
            <a:off x="2226365" y="4157951"/>
            <a:ext cx="2724784" cy="212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ttp://www.artlib.ru/objects/gallery_45/artlib_gallery-22921-b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154" y="1365453"/>
            <a:ext cx="3266567" cy="232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/>
          <a:stretch/>
        </p:blipFill>
        <p:spPr bwMode="auto">
          <a:xfrm>
            <a:off x="7405622" y="3935896"/>
            <a:ext cx="3313044" cy="25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https://thumbs.dreamstime.com/z/stylized-lily-19947925.jp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6" t="3918" r="11853"/>
          <a:stretch/>
        </p:blipFill>
        <p:spPr bwMode="auto">
          <a:xfrm>
            <a:off x="5099265" y="2014330"/>
            <a:ext cx="2306357" cy="339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53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://illustrators.ru/uploads/illustration/image/507544/main_507544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61" y="192847"/>
            <a:ext cx="1981436" cy="26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c.pics.livejournal.com/natalina/57305058/176474/176474_origin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3" t="3605" r="6988" b="4982"/>
          <a:stretch/>
        </p:blipFill>
        <p:spPr bwMode="auto">
          <a:xfrm>
            <a:off x="8347849" y="3231384"/>
            <a:ext cx="3005951" cy="323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99.beon.ru/www.orskinfo.ru/gallery/pics/2/500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84" y="3294997"/>
            <a:ext cx="38100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overgraph.ru/images/716115_krossovki-risunki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" t="5913" r="15742" b="8659"/>
          <a:stretch/>
        </p:blipFill>
        <p:spPr bwMode="auto">
          <a:xfrm>
            <a:off x="7559501" y="214859"/>
            <a:ext cx="3429001" cy="23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&amp;Dcy;&amp;iecy;&amp;kcy;&amp;ocy;&amp;rcy;&amp;acy;&amp;tcy;&amp;icy;&amp;vcy;&amp;ncy;&amp;acy;&amp;yacy; &amp;kcy;&amp;ocy;&amp;mcy;&amp;pcy;&amp;ocy;&amp;zcy;&amp;icy;&amp;tscy;&amp;icy;&amp;yacy; &amp;icy;&amp;zcy; &amp;ocy;&amp;vcy;&amp;ocy;&amp;shchcy;&amp;iecy;&amp;jcy; &amp;icy; &amp;fcy;&amp;rcy;&amp;ucy;&amp;kcy;&amp;tcy;&amp;ocy;&amp;v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382" y="452896"/>
            <a:ext cx="2474181" cy="185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s11.radikal.ru/i184/1206/81/472e5da88d0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472" y="3647422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76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artultra.ru/photos/karkasnye_peregorodki/vitrina_magazina/vitriny_magazinov_foto_po_primeneniyu/detskiy_magazin/_vitrina_detskogo_magazina_dolzhna_byt_privlekatelnoy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3"/>
          <a:stretch/>
        </p:blipFill>
        <p:spPr bwMode="auto">
          <a:xfrm>
            <a:off x="108918" y="133767"/>
            <a:ext cx="2997213" cy="362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dscf1800"/>
          <p:cNvPicPr>
            <a:picLocks noGrp="1"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6480" r="9771" b="7251"/>
          <a:stretch/>
        </p:blipFill>
        <p:spPr bwMode="auto">
          <a:xfrm>
            <a:off x="8345969" y="133767"/>
            <a:ext cx="3737113" cy="28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http://www.svetokorob.ru/photo/0004ob1b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6" t="7897" r="10193" b="6374"/>
          <a:stretch/>
        </p:blipFill>
        <p:spPr bwMode="auto">
          <a:xfrm>
            <a:off x="3479130" y="450146"/>
            <a:ext cx="4493840" cy="34456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://www.alfise.ru/oformlenie-vitrin/produktovye-magaziny/images/produktovye-magaziny5.jpg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" b="18127"/>
          <a:stretch/>
        </p:blipFill>
        <p:spPr bwMode="auto">
          <a:xfrm>
            <a:off x="3197291" y="4104160"/>
            <a:ext cx="5057518" cy="25881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57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366979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400" i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Какая это странная живопись —.........: </a:t>
            </a:r>
            <a:br>
              <a:rPr lang="ru-RU" sz="4400" i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4400" i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она заставляет любоваться копией тех вещей, оригиналами которых не любуешься.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4400" b="1" i="1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Блез</a:t>
            </a:r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Паскаль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ru-RU" sz="440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</a:br>
            <a:endParaRPr lang="ru-RU" sz="4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17913"/>
            <a:ext cx="10515600" cy="3659049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ru-RU" altLang="ru-RU" sz="4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1699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9599"/>
            <a:ext cx="10515600" cy="5698435"/>
          </a:xfrm>
        </p:spPr>
        <p:txBody>
          <a:bodyPr>
            <a:normAutofit/>
          </a:bodyPr>
          <a:lstStyle/>
          <a:p>
            <a:endParaRPr lang="ru-RU" altLang="ru-RU" sz="3600" dirty="0" smtClean="0">
              <a:latin typeface="Arial" panose="020B0604020202020204" pitchFamily="34" charset="0"/>
            </a:endParaRPr>
          </a:p>
          <a:p>
            <a:r>
              <a:rPr lang="ru-RU" altLang="ru-RU" sz="3600" dirty="0" smtClean="0">
                <a:latin typeface="Arial" panose="020B0604020202020204" pitchFamily="34" charset="0"/>
              </a:rPr>
              <a:t>В переводе с французского языка </a:t>
            </a:r>
            <a:r>
              <a:rPr lang="ru-RU" altLang="ru-RU" sz="3600" b="1" i="1" u="sng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натюрморт</a:t>
            </a:r>
            <a:r>
              <a:rPr lang="ru-RU" altLang="ru-RU" sz="3600" dirty="0" smtClean="0">
                <a:latin typeface="Arial" panose="020B0604020202020204" pitchFamily="34" charset="0"/>
              </a:rPr>
              <a:t> означает </a:t>
            </a:r>
            <a:r>
              <a:rPr lang="ru-RU" altLang="ru-RU" sz="3600" b="1" dirty="0" smtClean="0">
                <a:latin typeface="Arial" panose="020B0604020202020204" pitchFamily="34" charset="0"/>
              </a:rPr>
              <a:t>«мертвая природа»</a:t>
            </a:r>
            <a:r>
              <a:rPr lang="ru-RU" altLang="ru-RU" sz="3600" dirty="0" smtClean="0">
                <a:latin typeface="Arial" panose="020B0604020202020204" pitchFamily="34" charset="0"/>
              </a:rPr>
              <a:t> </a:t>
            </a:r>
            <a:br>
              <a:rPr lang="ru-RU" altLang="ru-RU" sz="3600" dirty="0" smtClean="0">
                <a:latin typeface="Arial" panose="020B0604020202020204" pitchFamily="34" charset="0"/>
              </a:rPr>
            </a:br>
            <a:r>
              <a:rPr lang="ru-RU" altLang="ru-RU" sz="3600" dirty="0" smtClean="0">
                <a:latin typeface="Arial" panose="020B0604020202020204" pitchFamily="34" charset="0"/>
              </a:rPr>
              <a:t>(</a:t>
            </a:r>
            <a:r>
              <a:rPr lang="ru-RU" altLang="ru-RU" sz="3600" dirty="0" err="1" smtClean="0">
                <a:latin typeface="Arial" panose="020B0604020202020204" pitchFamily="34" charset="0"/>
              </a:rPr>
              <a:t>nature</a:t>
            </a:r>
            <a:r>
              <a:rPr lang="ru-RU" altLang="ru-RU" sz="3600" dirty="0" smtClean="0">
                <a:latin typeface="Arial" panose="020B0604020202020204" pitchFamily="34" charset="0"/>
              </a:rPr>
              <a:t> </a:t>
            </a:r>
            <a:r>
              <a:rPr lang="ru-RU" altLang="ru-RU" sz="3600" dirty="0" err="1" smtClean="0">
                <a:latin typeface="Arial" panose="020B0604020202020204" pitchFamily="34" charset="0"/>
              </a:rPr>
              <a:t>morte</a:t>
            </a:r>
            <a:r>
              <a:rPr lang="ru-RU" altLang="ru-RU" sz="3600" dirty="0" smtClean="0">
                <a:latin typeface="Arial" panose="020B0604020202020204" pitchFamily="34" charset="0"/>
              </a:rPr>
              <a:t>). </a:t>
            </a:r>
            <a:br>
              <a:rPr lang="ru-RU" altLang="ru-RU" sz="3600" dirty="0" smtClean="0">
                <a:latin typeface="Arial" panose="020B0604020202020204" pitchFamily="34" charset="0"/>
              </a:rPr>
            </a:br>
            <a:r>
              <a:rPr lang="ru-RU" altLang="ru-RU" sz="3600" dirty="0" smtClean="0">
                <a:latin typeface="Arial" panose="020B0604020202020204" pitchFamily="34" charset="0"/>
              </a:rPr>
              <a:t>Однако это лишь дословный перевод.</a:t>
            </a:r>
          </a:p>
          <a:p>
            <a:r>
              <a:rPr lang="ru-RU" altLang="ru-RU" sz="3600" b="1" dirty="0" smtClean="0"/>
              <a:t>С голландского- </a:t>
            </a:r>
            <a:r>
              <a:rPr lang="ru-RU" altLang="ru-RU" sz="3600" b="1" dirty="0" smtClean="0">
                <a:latin typeface="Times New Roman" panose="02020603050405020304" pitchFamily="18" charset="0"/>
              </a:rPr>
              <a:t>«Тихая, недвижная жизнь».</a:t>
            </a:r>
          </a:p>
          <a:p>
            <a:r>
              <a:rPr lang="ru-RU" altLang="ru-RU" sz="3600" b="1" dirty="0" smtClean="0"/>
              <a:t>С английского – </a:t>
            </a:r>
            <a:r>
              <a:rPr lang="ru-RU" altLang="ru-RU" sz="3600" b="1" dirty="0" smtClean="0">
                <a:latin typeface="Times New Roman" panose="02020603050405020304" pitchFamily="18" charset="0"/>
              </a:rPr>
              <a:t>«Безмолвная натура».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9270" y="1534570"/>
            <a:ext cx="1143662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dirty="0" smtClean="0"/>
          </a:p>
        </p:txBody>
      </p:sp>
    </p:spTree>
    <p:extLst>
      <p:ext uri="{BB962C8B-B14F-4D97-AF65-F5344CB8AC3E}">
        <p14:creationId xmlns:p14="http://schemas.microsoft.com/office/powerpoint/2010/main" val="356795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altLang="ru-RU" sz="2800" b="1" dirty="0" smtClean="0">
                <a:latin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latin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773" y="1825625"/>
            <a:ext cx="11807687" cy="4351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25217" y="1720840"/>
            <a:ext cx="991262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latin typeface="Arial" panose="020B0604020202020204" pitchFamily="34" charset="0"/>
              </a:rPr>
              <a:t>На самом деле </a:t>
            </a:r>
            <a:r>
              <a:rPr lang="ru-RU" altLang="ru-RU" sz="2800" b="1" dirty="0">
                <a:latin typeface="Arial" panose="020B0604020202020204" pitchFamily="34" charset="0"/>
              </a:rPr>
              <a:t>натюрморт</a:t>
            </a:r>
            <a:r>
              <a:rPr lang="ru-RU" altLang="ru-RU" sz="2800" dirty="0">
                <a:latin typeface="Arial" panose="020B0604020202020204" pitchFamily="34" charset="0"/>
              </a:rPr>
              <a:t> — это изображение неподвижных, застывших предметов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latin typeface="Arial" panose="020B0604020202020204" pitchFamily="34" charset="0"/>
              </a:rPr>
              <a:t>цветов</a:t>
            </a:r>
            <a:r>
              <a:rPr lang="ru-RU" altLang="ru-RU" sz="2800" dirty="0">
                <a:latin typeface="Arial" panose="020B0604020202020204" pitchFamily="34" charset="0"/>
              </a:rPr>
              <a:t>, овощей, фруктов, мебели, </a:t>
            </a:r>
            <a:r>
              <a:rPr lang="ru-RU" altLang="ru-RU" sz="2800" dirty="0" smtClean="0">
                <a:latin typeface="Arial" panose="020B0604020202020204" pitchFamily="34" charset="0"/>
              </a:rPr>
              <a:t>ковров, книжек, чайников, самоваров, цветов, ваз и всего, чем мы пользуемся в повседневной жизни.</a:t>
            </a:r>
            <a:endParaRPr lang="ru-RU" altLang="ru-RU" sz="28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latin typeface="Arial" panose="020B0604020202020204" pitchFamily="34" charset="0"/>
              </a:rPr>
              <a:t>Первые натюрморты встречаются на фресках Древней Греции и Древнего Рима</a:t>
            </a:r>
            <a:r>
              <a:rPr lang="ru-RU" altLang="ru-RU" sz="2800" dirty="0" smtClean="0">
                <a:latin typeface="Arial" panose="020B0604020202020204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</a:rPr>
              <a:t>  </a:t>
            </a:r>
            <a:endParaRPr kumimoji="0" lang="ru-RU" altLang="ru-RU" sz="28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2" descr="Натюрморт — это? Натюрморты известных художников, фото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193" y="0"/>
            <a:ext cx="2859476" cy="193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5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ru-RU" b="1" i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b="1" i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i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Баннер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</a:rPr>
              <a:t>(англ. </a:t>
            </a:r>
            <a:r>
              <a:rPr lang="ru-RU" b="1" dirty="0" err="1" smtClean="0">
                <a:latin typeface="Arial Black" panose="020B0A04020102020204" pitchFamily="34" charset="0"/>
              </a:rPr>
              <a:t>banner</a:t>
            </a:r>
            <a:r>
              <a:rPr lang="ru-RU" dirty="0" smtClean="0">
                <a:latin typeface="Arial Black" panose="020B0A04020102020204" pitchFamily="34" charset="0"/>
              </a:rPr>
              <a:t> — флаг, транспарант) — графическое изображение рекламного характера. </a:t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i="1" u="sng" dirty="0" smtClean="0">
                <a:latin typeface="Arial Black" panose="020B0A04020102020204" pitchFamily="34" charset="0"/>
              </a:rPr>
              <a:t/>
            </a:r>
            <a:br>
              <a:rPr lang="ru-RU" i="1" u="sng" dirty="0" smtClean="0">
                <a:latin typeface="Arial Black" panose="020B0A04020102020204" pitchFamily="34" charset="0"/>
              </a:rPr>
            </a:br>
            <a:r>
              <a:rPr lang="ru-RU" b="1" i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Баннеры</a:t>
            </a:r>
            <a:r>
              <a:rPr lang="ru-RU" i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</a:rPr>
              <a:t>размещают для привлечения клиентов, для информирования или для создания позитивного имиджа</a:t>
            </a:r>
            <a:br>
              <a:rPr lang="ru-RU" dirty="0" smtClean="0">
                <a:latin typeface="Arial Black" panose="020B0A040201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90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Как связать между собой натюрморт и 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баннер?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5400" b="1" dirty="0" smtClean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54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5400" b="1" dirty="0" smtClean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http://1.bp.blogspot.com/-xSZ2qTQ3M98/U8ggLUqmG2I/AAAAAAAADLg/PKNb6hqwiHw/s1600/%D0%9D%D0%B0%D1%82%D1%8E%D1%80%D0%BC%D0%BE%D1%80%D1%82+%D1%81+%D1%84%D1%80%D1%83%D0%BA%D1%82%D0%B0%D0%BC%D0%B8_1645_43+%D1%85+56_%D0%B4.,%D0%BC._%D0%A7%D0%B0%D1%81%D1%82%D0%BD%D0%BE%D0%B5+%D1%81%D0%BE%D0%B1%D1%80%D0%B0%D0%BD%D0%B8%D0%B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85" y="2739955"/>
            <a:ext cx="4500278" cy="343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thumbs.dreamstime.com/z/fruits-vegetables-berries-borders-horizontal-4543662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0"/>
          <a:stretch/>
        </p:blipFill>
        <p:spPr bwMode="auto">
          <a:xfrm>
            <a:off x="7346891" y="2586255"/>
            <a:ext cx="3847883" cy="374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5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dirty="0" smtClean="0">
                <a:latin typeface="Arial Black" panose="020B0A04020102020204" pitchFamily="34" charset="0"/>
              </a:rPr>
              <a:t>Тема урока:</a:t>
            </a:r>
            <a:endParaRPr lang="ru-RU" sz="9600" b="1" dirty="0">
              <a:latin typeface="Arial Black" panose="020B0A04020102020204" pitchFamily="34" charset="0"/>
            </a:endParaRPr>
          </a:p>
        </p:txBody>
      </p:sp>
      <p:pic>
        <p:nvPicPr>
          <p:cNvPr id="6146" name="Picture 2" descr="http://luckytoys.ru/prod_images/f-1340902936-118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8" r="12997"/>
          <a:stretch/>
        </p:blipFill>
        <p:spPr bwMode="auto">
          <a:xfrm>
            <a:off x="3101009" y="2249695"/>
            <a:ext cx="430695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87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9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 smtClean="0">
                <a:latin typeface="Arial Black" panose="020B0A04020102020204" pitchFamily="34" charset="0"/>
              </a:rPr>
              <a:t>НАТЮРМОРТ </a:t>
            </a:r>
            <a:br>
              <a:rPr lang="ru-RU" sz="8000" b="1" dirty="0" smtClean="0">
                <a:latin typeface="Arial Black" panose="020B0A04020102020204" pitchFamily="34" charset="0"/>
              </a:rPr>
            </a:br>
            <a:r>
              <a:rPr lang="ru-RU" sz="8000" b="1" dirty="0" smtClean="0">
                <a:latin typeface="Arial Black" panose="020B0A04020102020204" pitchFamily="34" charset="0"/>
              </a:rPr>
              <a:t>В </a:t>
            </a:r>
            <a:br>
              <a:rPr lang="ru-RU" sz="8000" b="1" dirty="0" smtClean="0">
                <a:latin typeface="Arial Black" panose="020B0A04020102020204" pitchFamily="34" charset="0"/>
              </a:rPr>
            </a:br>
            <a:r>
              <a:rPr lang="ru-RU" sz="8000" b="1" dirty="0" smtClean="0">
                <a:latin typeface="Arial Black" panose="020B0A04020102020204" pitchFamily="34" charset="0"/>
              </a:rPr>
              <a:t>ГРАФИКЕ</a:t>
            </a:r>
            <a:endParaRPr lang="ru-RU" sz="8000" b="1" dirty="0">
              <a:latin typeface="Arial Black" panose="020B0A04020102020204" pitchFamily="34" charset="0"/>
            </a:endParaRPr>
          </a:p>
        </p:txBody>
      </p:sp>
      <p:pic>
        <p:nvPicPr>
          <p:cNvPr id="7170" name="Picture 2" descr="http://naizo.ru/images/basic/1724/983de0d4bc33299_short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8" r="15862" b="6922"/>
          <a:stretch/>
        </p:blipFill>
        <p:spPr bwMode="auto">
          <a:xfrm>
            <a:off x="190111" y="2781992"/>
            <a:ext cx="1855641" cy="219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demiart.ru/forum/uploads5/post-664943-126260589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14" y="3610578"/>
            <a:ext cx="2176808" cy="296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image.jimcdn.com/app/cms/image/transf/none/path/s0f2fc7a606daff75/image/ibf201e369b143610/version/1449172502/image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739" r="10574" b="6435"/>
          <a:stretch/>
        </p:blipFill>
        <p:spPr bwMode="auto">
          <a:xfrm>
            <a:off x="5721314" y="4236108"/>
            <a:ext cx="2345635" cy="236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&amp;Bcy;&amp;ucy;&amp;tcy;&amp;ycy;&amp;lcy;&amp;kcy;&amp;icy;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041" y="2259664"/>
            <a:ext cx="3135848" cy="437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1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401</TotalTime>
  <Words>154</Words>
  <Application>Microsoft Office PowerPoint</Application>
  <PresentationFormat>Широкоэкранный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  Какая это странная живопись —.........:  она заставляет любоваться копией тех вещей, оригиналами которых не любуешься. Блез Паскаль </vt:lpstr>
      <vt:lpstr>  </vt:lpstr>
      <vt:lpstr> </vt:lpstr>
      <vt:lpstr> Баннер (англ. banner — флаг, транспарант) — графическое изображение рекламного характера.   Баннеры размещают для привлечения клиентов, для информирования или для создания позитивного имиджа </vt:lpstr>
      <vt:lpstr>Презентация PowerPoint</vt:lpstr>
      <vt:lpstr>Тема урока:</vt:lpstr>
      <vt:lpstr>НАТЮРМОРТ  В  ГРАФИКЕ</vt:lpstr>
      <vt:lpstr>НО!  ПРИ ЧЕМ ТУТ БАННЕР И ВИТРИНА?</vt:lpstr>
      <vt:lpstr>Стилизация - упрощенный четкий контрастный линейный рисунок, в основе которого лежит штрих, пятно, линия.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21</cp:revision>
  <dcterms:created xsi:type="dcterms:W3CDTF">2016-12-13T06:07:10Z</dcterms:created>
  <dcterms:modified xsi:type="dcterms:W3CDTF">2016-12-17T12:57:26Z</dcterms:modified>
</cp:coreProperties>
</file>