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0A02-FA0E-40D3-89CD-6116676F50B8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4114-C633-4182-87DC-5086CA655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35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30A02-FA0E-40D3-89CD-6116676F50B8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4114-C633-4182-87DC-5086CA655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65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7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">
        <p:split orient="vert"/>
      </p:transition>
    </mc:Choice>
    <mc:Fallback>
      <p:transition spd="slow" advClick="0" advTm="1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Смотрим видеоурок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6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">
        <p:split orient="vert"/>
      </p:transition>
    </mc:Choice>
    <mc:Fallback>
      <p:transition spd="slow" advClick="0" advTm="1000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Смотрим видеоурок</vt:lpstr>
    </vt:vector>
  </TitlesOfParts>
  <Company>ЛОПТУ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Кравченко</dc:creator>
  <cp:lastModifiedBy>Кравченко</cp:lastModifiedBy>
  <cp:revision>1</cp:revision>
  <dcterms:created xsi:type="dcterms:W3CDTF">2017-03-03T06:33:50Z</dcterms:created>
  <dcterms:modified xsi:type="dcterms:W3CDTF">2017-03-03T06:33:50Z</dcterms:modified>
</cp:coreProperties>
</file>