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61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B583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4B84-1B0A-4405-8B23-7540B8058B75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6482C-B1FE-47F6-9B8E-ACE42E041D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2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86AC-E61D-40DE-A66C-D621CBCBD1B3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80238-8ED7-4A2F-9BB1-989F4C72FE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099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BC53A-3440-4EC3-ADDB-DAF5334CC171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6E57-7AC9-4E6A-A540-5F1C95724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03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6D03-3EF2-4F6D-8408-289714BCA675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A88D-69E0-4E3E-AA71-34DCBB01F4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745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E0CA-EE2B-4E40-A1CB-3F0B848C2EFB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D847-AE19-4D22-B707-10CDCA129C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29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D56F2-F940-4CC4-B31E-31AEA52ED3B0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EF98-9052-4F82-931D-EFCAF60C42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59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5380-C464-4936-A3E6-833ACA04524B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45B2-95C6-4747-A6F0-EFDEFB01DD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97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0311-489D-424C-B3E7-7377CEED82E6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053F-9BF8-4F00-AE0A-3C22D13F3C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6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FF267-83F9-4038-A54D-0726798C0208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3D2F-87C5-49D5-B211-71671CB8E2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43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8699-685A-431F-AFDC-867A4A1ABBAF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368B4-7CA3-4C42-9163-768778EA2A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02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8B4B-A7BE-46D9-A42F-55FB822E8AE0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8E2E-01CA-4B45-9180-9EE8075848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101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EFCB2B-52AC-44FF-81E5-88F5FCA60018}" type="datetimeFigureOut">
              <a:rPr lang="ru-RU"/>
              <a:pPr>
                <a:defRPr/>
              </a:pPr>
              <a:t>01.04.2023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AB52AF-4F80-4E96-AFA3-E479965FA0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5" r:id="rId2"/>
    <p:sldLayoutId id="2147483841" r:id="rId3"/>
    <p:sldLayoutId id="2147483836" r:id="rId4"/>
    <p:sldLayoutId id="2147483837" r:id="rId5"/>
    <p:sldLayoutId id="2147483838" r:id="rId6"/>
    <p:sldLayoutId id="2147483842" r:id="rId7"/>
    <p:sldLayoutId id="2147483843" r:id="rId8"/>
    <p:sldLayoutId id="2147483844" r:id="rId9"/>
    <p:sldLayoutId id="2147483839" r:id="rId10"/>
    <p:sldLayoutId id="21474838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750" y="1412875"/>
            <a:ext cx="7920038" cy="2868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Видеоурок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Знаки препинания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однородных членах</a:t>
            </a:r>
            <a:endParaRPr lang="ru-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1538" y="2420938"/>
            <a:ext cx="7516812" cy="37052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закрепить знания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 однородных членах предложения;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умения находить однородные члены в предложении и ставить знаки препинания в предложениях с однородными членами.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smtClean="0"/>
              <a:t>Задачи: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Это члены предложения, которые отвечают на  один и тот же вопрос (являются одним и тем же членом предложения) и относятся к одному и тому же слову.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Пример</a:t>
            </a:r>
            <a:r>
              <a:rPr lang="ru-RU" dirty="0" smtClean="0"/>
              <a:t>: За  </a:t>
            </a:r>
            <a:r>
              <a:rPr lang="ru-RU" dirty="0" smtClean="0">
                <a:solidFill>
                  <a:srgbClr val="FF0000"/>
                </a:solidFill>
              </a:rPr>
              <a:t>ветреную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долгую </a:t>
            </a:r>
            <a:r>
              <a:rPr lang="ru-RU" dirty="0" smtClean="0"/>
              <a:t>ночь сад сбросил сухую листву.   (К. Паустовский)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Однородные члены предложения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3850" y="1700213"/>
            <a:ext cx="85693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Однородные члены предложения употребляются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речи для более точного описания предметов и явлений. Они могут передавать разные оттенки значений. Усиливая эмоциональность высказывания, однородные члены предложения  делают речь более выразительной.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multiurok.ru/html/2019/12/19/s_5dfb983e90185/img7.jpg"/>
          <p:cNvPicPr/>
          <p:nvPr/>
        </p:nvPicPr>
        <p:blipFill>
          <a:blip r:embed="rId2" cstate="print"/>
          <a:srcRect l="3048" t="6204" r="4815" b="39246"/>
          <a:stretch>
            <a:fillRect/>
          </a:stretch>
        </p:blipFill>
        <p:spPr bwMode="auto">
          <a:xfrm>
            <a:off x="0" y="1628800"/>
            <a:ext cx="914399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759/00044d18-245b6e22/img3.jpg"/>
          <p:cNvPicPr/>
          <p:nvPr/>
        </p:nvPicPr>
        <p:blipFill>
          <a:blip r:embed="rId2" cstate="print"/>
          <a:srcRect l="8321" t="24099" b="20447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2.infourok.ru/uploads/ex/0480/00080747-aae71bec/img13.jpg"/>
          <p:cNvPicPr/>
          <p:nvPr/>
        </p:nvPicPr>
        <p:blipFill>
          <a:blip r:embed="rId2" cstate="print"/>
          <a:srcRect r="8351" b="56176"/>
          <a:stretch>
            <a:fillRect/>
          </a:stretch>
        </p:blipFill>
        <p:spPr bwMode="auto">
          <a:xfrm>
            <a:off x="0" y="1628800"/>
            <a:ext cx="9143999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ookn-kursk.ru/wp-content/uploads/e/9/5/e958ea36ccbeac37f0800eac97e835a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772816"/>
            <a:ext cx="77523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Домашнее задание</a:t>
            </a:r>
          </a:p>
          <a:p>
            <a:pPr algn="just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1.Переписать правило в тетрадь и выучить.</a:t>
            </a:r>
          </a:p>
          <a:p>
            <a:pPr algn="just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2.Выполнить упражнение в тетради.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</TotalTime>
  <Words>124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Видеоурок    Знаки препинания при однородных членах</vt:lpstr>
      <vt:lpstr>Задачи:</vt:lpstr>
      <vt:lpstr>Однородные члены предложения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Урок-презентация по русскому языку в 11 классе на тему "Предложения с однородными членами" www.uroki.net</dc:title>
  <dc:subject>на тему "Предложения с однородными членами"</dc:subject>
  <dc:creator>Парфирова Лилиана Валерьевна</dc:creator>
  <cp:keywords>учитель русский язык литература разработка урока презентация открытый урок</cp:keywords>
  <dc:description>Урок-презентация по русскому языку в 11 классе на тему "Предложения с однородными членами" для учителя русского языка и литературы в школе</dc:description>
  <cp:lastModifiedBy>Александр</cp:lastModifiedBy>
  <cp:revision>18</cp:revision>
  <dcterms:created xsi:type="dcterms:W3CDTF">2009-03-16T17:40:19Z</dcterms:created>
  <dcterms:modified xsi:type="dcterms:W3CDTF">2023-04-01T14:34:38Z</dcterms:modified>
  <cp:category>Для учителя русского языка и литературы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www.uroki.net</vt:lpwstr>
  </property>
  <property fmtid="{D5CDD505-2E9C-101B-9397-08002B2CF9AE}" pid="2" name="NXPowerLiteLastOptimized">
    <vt:lpwstr>226513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