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58" r:id="rId2"/>
    <p:sldId id="274" r:id="rId3"/>
    <p:sldId id="276" r:id="rId4"/>
    <p:sldId id="265" r:id="rId5"/>
    <p:sldId id="266" r:id="rId6"/>
    <p:sldId id="267" r:id="rId7"/>
    <p:sldId id="268" r:id="rId8"/>
    <p:sldId id="269" r:id="rId9"/>
    <p:sldId id="264" r:id="rId10"/>
    <p:sldId id="270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980"/>
    <a:srgbClr val="215D2C"/>
    <a:srgbClr val="070C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 varScale="1">
        <p:scale>
          <a:sx n="86" d="100"/>
          <a:sy n="8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2AA8B8-187A-4878-9A80-F9149E7C6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lck.yandex.ru/redir/AiuY0DBWFJ4ePaEse6rgeAjgs2pI3DW99KUdgowt9XvfZiOgLIyKZVzQtsLDxQNtD2UmIZyAplZRFd6i0Tej52detXIqI6VplIBwAr7dBNifwQsL7FAqSa3lx566Lb1o?data=UlNrNmk5WktYejR0eWJFYk1LdmtxamVnNEJRWnJseWwyX0JzSlhyc2l1YUpDWmZVRlU4RUVKOUl5cndWOXVodHVlLUtPRFBtMG1KM0NzXzBVMjB6LVEycmFNcnJBN1NqTXhJR2Z2RHN4M3JkQjVkMUVmT1dPYlZ1czEzLXA2MW1wLTc0V2c0UlBtVWY1T0JZbUsxb3Fn&amp;b64e=2&amp;sign=7850266184ee128522ba15b3b117bc7b&amp;keyno=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autonews.rbc.ua/autonews/425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990F10-D0A2-43FC-88FF-3ED27D64961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b="1" smtClean="0">
                <a:hlinkClick r:id="rId3"/>
              </a:rPr>
              <a:t>Дорожно</a:t>
            </a:r>
            <a:r>
              <a:rPr lang="ru-RU" smtClean="0">
                <a:hlinkClick r:id="rId3"/>
              </a:rPr>
              <a:t>-</a:t>
            </a:r>
            <a:r>
              <a:rPr lang="ru-RU" b="1" smtClean="0">
                <a:hlinkClick r:id="rId3"/>
              </a:rPr>
              <a:t>транспортное</a:t>
            </a:r>
            <a:r>
              <a:rPr lang="ru-RU" smtClean="0">
                <a:hlinkClick r:id="rId3"/>
              </a:rPr>
              <a:t> </a:t>
            </a:r>
            <a:r>
              <a:rPr lang="ru-RU" b="1" smtClean="0">
                <a:hlinkClick r:id="rId3"/>
              </a:rPr>
              <a:t>происшествие</a:t>
            </a:r>
            <a:r>
              <a:rPr lang="ru-RU" smtClean="0">
                <a:hlinkClick r:id="rId3"/>
              </a:rPr>
              <a:t> — Википедия </a:t>
            </a:r>
            <a:r>
              <a:rPr lang="ru-RU" smtClean="0">
                <a:hlinkClick r:id="rId4"/>
              </a:rPr>
              <a:t>http://autonews.rbc.ua/autonews/425/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81B15C-A7B4-42DD-AC31-DF8B1F5C1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9F560-75A1-42A8-816B-D40CD1CAD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1A22F-AA0A-4C94-8C0F-61F3D4D2B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77B23-A6B3-40D6-8B59-884546285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E08B36-6604-48F1-85FA-C161C0524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DC51A-2D27-41CF-AAEF-F7CCB43B0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0AF06-D33D-462B-8094-8FC59382E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CA1B-67C0-42F3-89FB-DF24B5FCC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458125-64BE-4C06-ACC9-23FB3EF9D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23DB5-FDBE-42FD-B6FD-3297E7C10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4CD825-2202-4AEB-918B-4B93526DD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227AEFE-4D34-488A-B6C2-120072CD0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9" r:id="rId2"/>
    <p:sldLayoutId id="2147483757" r:id="rId3"/>
    <p:sldLayoutId id="2147483750" r:id="rId4"/>
    <p:sldLayoutId id="2147483751" r:id="rId5"/>
    <p:sldLayoutId id="2147483752" r:id="rId6"/>
    <p:sldLayoutId id="2147483758" r:id="rId7"/>
    <p:sldLayoutId id="2147483753" r:id="rId8"/>
    <p:sldLayoutId id="2147483759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ru.wikipedia.org/wiki/1896_%D0%B3%D0%BE%D0%B4" TargetMode="External"/><Relationship Id="rId7" Type="http://schemas.openxmlformats.org/officeDocument/2006/relationships/hyperlink" Target="http://ru.wikipedia.org/wiki/%D0%9F%D0%B5%D1%80%D0%B5%D0%BB%D0%BE%D0%BC_%D0%BA%D0%BE%D1%81%D1%82%D0%B8" TargetMode="External"/><Relationship Id="rId2" Type="http://schemas.openxmlformats.org/officeDocument/2006/relationships/hyperlink" Target="http://ru.wikipedia.org/wiki/30_%D0%BC%D0%B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2%D0%B5%D0%BB%D0%BE%D1%81%D0%B8%D0%BF%D0%B5%D0%B4" TargetMode="External"/><Relationship Id="rId5" Type="http://schemas.openxmlformats.org/officeDocument/2006/relationships/hyperlink" Target="http://ru.wikipedia.org/wiki/%D0%AD%D0%BB%D0%B5%D0%BA%D1%82%D1%80%D0%BE%D0%BC%D0%BE%D0%B1%D0%B8%D0%BB%D1%8C" TargetMode="External"/><Relationship Id="rId4" Type="http://schemas.openxmlformats.org/officeDocument/2006/relationships/hyperlink" Target="http://ru.wikipedia.org/wiki/%D0%9D%D1%8C%D1%8E-%D0%99%D0%BE%D1%80%D0%B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1258888" y="1773238"/>
            <a:ext cx="6481762" cy="3527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756084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cap="all" dirty="0">
                <a:ln w="0"/>
                <a:solidFill>
                  <a:srgbClr val="215D2C"/>
                </a:solidFill>
                <a:effectLst>
                  <a:reflection blurRad="12700" stA="50000" endPos="50000" dist="5000" dir="5400000" sy="-100000" rotWithShape="0"/>
                </a:effectLst>
              </a:rPr>
              <a:t>ВИДЫ ДТП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9588" y="3213100"/>
            <a:ext cx="17621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9588" y="3213100"/>
            <a:ext cx="17621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2"/>
          <p:cNvSpPr txBox="1">
            <a:spLocks noChangeArrowheads="1"/>
          </p:cNvSpPr>
          <p:nvPr/>
        </p:nvSpPr>
        <p:spPr bwMode="auto">
          <a:xfrm>
            <a:off x="1258888" y="4365625"/>
            <a:ext cx="5294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             УРОКИ 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ВЕСЕЛОГО СВЕТОФОРА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5363" name="Picture 3" descr="Копия (3) img18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68288"/>
            <a:ext cx="8496300" cy="6256337"/>
          </a:xfrm>
          <a:noFill/>
          <a:ln w="38100">
            <a:solidFill>
              <a:srgbClr val="000000"/>
            </a:solidFill>
          </a:ln>
        </p:spPr>
      </p:pic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258888" y="260350"/>
            <a:ext cx="5761037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ВИДЫ        дтп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6387" name="Picture 3" descr="img18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60350"/>
            <a:ext cx="8577263" cy="6264275"/>
          </a:xfrm>
          <a:noFill/>
          <a:ln w="38100">
            <a:solidFill>
              <a:srgbClr val="000000"/>
            </a:solidFill>
          </a:ln>
        </p:spPr>
      </p:pic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258888" y="260350"/>
            <a:ext cx="5761037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ВИДЫ        дтп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55650" y="333375"/>
            <a:ext cx="8089900" cy="57626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Доро́жно-тра́нспортное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происше́ствие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ДТП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 — событие, возникшее в процессе движения по дороге транспортного средства и с его участием, при котором погибли или ранены люди, повреждены транспортные средства, сооружения, грузы либо причинён иной материальный ущерб.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933825"/>
            <a:ext cx="17621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404813"/>
            <a:ext cx="7947025" cy="30956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Первое в истории зарегистрированное ДТП </a:t>
            </a:r>
            <a:r>
              <a:rPr lang="ru-RU" dirty="0"/>
              <a:t>произошло </a:t>
            </a:r>
            <a:r>
              <a:rPr lang="ru-RU" b="1" dirty="0">
                <a:hlinkClick r:id="rId2" tooltip="30 мая"/>
              </a:rPr>
              <a:t>30 мая</a:t>
            </a:r>
            <a:r>
              <a:rPr lang="ru-RU" b="1" dirty="0"/>
              <a:t> </a:t>
            </a:r>
            <a:r>
              <a:rPr lang="ru-RU" b="1" dirty="0">
                <a:hlinkClick r:id="rId3" tooltip="1896 год"/>
              </a:rPr>
              <a:t>1896 года</a:t>
            </a:r>
            <a:r>
              <a:rPr lang="ru-RU" b="1" dirty="0"/>
              <a:t> </a:t>
            </a:r>
            <a:r>
              <a:rPr lang="ru-RU" dirty="0"/>
              <a:t>в </a:t>
            </a:r>
            <a:r>
              <a:rPr lang="ru-RU" b="1" dirty="0">
                <a:hlinkClick r:id="rId4" tooltip="Нью-Йорк"/>
              </a:rPr>
              <a:t>Нью-Йорке</a:t>
            </a:r>
            <a:r>
              <a:rPr lang="ru-RU" b="1" dirty="0"/>
              <a:t>: </a:t>
            </a:r>
            <a:r>
              <a:rPr lang="ru-RU" b="1" dirty="0" smtClean="0">
                <a:hlinkClick r:id="rId5" tooltip="Электромобиль"/>
              </a:rPr>
              <a:t>Электромобиль</a:t>
            </a:r>
            <a:r>
              <a:rPr lang="ru-RU" b="1" dirty="0" smtClean="0"/>
              <a:t> </a:t>
            </a:r>
            <a:r>
              <a:rPr lang="ru-RU" dirty="0"/>
              <a:t>Генри </a:t>
            </a:r>
            <a:r>
              <a:rPr lang="ru-RU" dirty="0" err="1"/>
              <a:t>Уэлса</a:t>
            </a:r>
            <a:r>
              <a:rPr lang="ru-RU" dirty="0"/>
              <a:t> столкнулся с </a:t>
            </a:r>
            <a:r>
              <a:rPr lang="ru-RU" b="1" dirty="0">
                <a:hlinkClick r:id="rId6" tooltip="Велосипед"/>
              </a:rPr>
              <a:t>велосипедом</a:t>
            </a:r>
            <a:r>
              <a:rPr lang="ru-RU" b="1" dirty="0"/>
              <a:t> </a:t>
            </a:r>
            <a:r>
              <a:rPr lang="ru-RU" dirty="0"/>
              <a:t>Эвелина Томаса, который отделался </a:t>
            </a:r>
            <a:r>
              <a:rPr lang="ru-RU" b="1" dirty="0">
                <a:solidFill>
                  <a:schemeClr val="tx2"/>
                </a:solidFill>
                <a:hlinkClick r:id="rId7" tooltip="Перелом кости"/>
              </a:rPr>
              <a:t>переломом</a:t>
            </a:r>
            <a:r>
              <a:rPr lang="ru-RU" b="1" dirty="0"/>
              <a:t> </a:t>
            </a:r>
            <a:r>
              <a:rPr lang="ru-RU" dirty="0"/>
              <a:t>ноги.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0450" y="2924175"/>
            <a:ext cx="22098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img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8" y="260350"/>
            <a:ext cx="8496300" cy="62642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258888" y="260350"/>
            <a:ext cx="5761037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ВИДЫ        д т 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Копия img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3525"/>
            <a:ext cx="8496300" cy="63293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1258888" y="260350"/>
            <a:ext cx="5761037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ВИДЫ        дтп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Копия (3) img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8569325" cy="622141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258888" y="260350"/>
            <a:ext cx="5761037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ВИДЫ        дтп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2291" name="Picture 3" descr="Копия (2) img18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549275"/>
            <a:ext cx="8497888" cy="6121400"/>
          </a:xfrm>
          <a:noFill/>
          <a:ln w="38100">
            <a:solidFill>
              <a:srgbClr val="000000"/>
            </a:solidFill>
          </a:ln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258888" y="260350"/>
            <a:ext cx="5761037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ВИДЫ        дтп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3315" name="Picture 3" descr="Копия img18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0350"/>
            <a:ext cx="8618538" cy="6337300"/>
          </a:xfrm>
          <a:noFill/>
          <a:ln w="38100">
            <a:solidFill>
              <a:srgbClr val="000000"/>
            </a:solidFill>
          </a:ln>
        </p:spPr>
      </p:pic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258888" y="260350"/>
            <a:ext cx="5761037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ВИДЫ        дтп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img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76225"/>
            <a:ext cx="8642350" cy="63214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258888" y="260350"/>
            <a:ext cx="5761037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ВИДЫ        дтп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</TotalTime>
  <Words>66</Words>
  <Application>Microsoft Office PowerPoint</Application>
  <PresentationFormat>Экран (4:3)</PresentationFormat>
  <Paragraphs>16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Verdana</vt:lpstr>
      <vt:lpstr>Wingdings 2</vt:lpstr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Владимир Болгов</cp:lastModifiedBy>
  <cp:revision>12</cp:revision>
  <dcterms:created xsi:type="dcterms:W3CDTF">2010-10-09T13:05:39Z</dcterms:created>
  <dcterms:modified xsi:type="dcterms:W3CDTF">2013-06-09T12:31:10Z</dcterms:modified>
</cp:coreProperties>
</file>