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D83FA-F30D-4FF5-9CD5-DC8E8B152E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C3FDB-0B52-45EA-B2FD-FD6533E61AB4}">
      <dgm:prSet phldrT="[Текст]"/>
      <dgm:spPr/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B3F0C132-CF44-4B29-AD14-2AF8EBAB49E9}" type="parTrans" cxnId="{814A4F39-983A-4D00-9D8B-1CC736D37C69}">
      <dgm:prSet/>
      <dgm:spPr/>
      <dgm:t>
        <a:bodyPr/>
        <a:lstStyle/>
        <a:p>
          <a:endParaRPr lang="ru-RU"/>
        </a:p>
      </dgm:t>
    </dgm:pt>
    <dgm:pt modelId="{F33E371B-77E8-46DA-94C4-B4D8CA30A180}" type="sibTrans" cxnId="{814A4F39-983A-4D00-9D8B-1CC736D37C69}">
      <dgm:prSet/>
      <dgm:spPr/>
      <dgm:t>
        <a:bodyPr/>
        <a:lstStyle/>
        <a:p>
          <a:endParaRPr lang="ru-RU"/>
        </a:p>
      </dgm:t>
    </dgm:pt>
    <dgm:pt modelId="{493278EF-3239-4C6D-AD15-B573EBCD9ECB}">
      <dgm:prSet phldrT="[Текст]"/>
      <dgm:spPr/>
      <dgm:t>
        <a:bodyPr/>
        <a:lstStyle/>
        <a:p>
          <a:r>
            <a:rPr lang="ru-RU" dirty="0" smtClean="0"/>
            <a:t>группы клеток  </a:t>
          </a:r>
          <a:endParaRPr lang="ru-RU" dirty="0"/>
        </a:p>
      </dgm:t>
    </dgm:pt>
    <dgm:pt modelId="{A5850BDA-9582-4A10-91F9-2C9874744835}" type="parTrans" cxnId="{B09B6FE4-86C5-4659-AB90-042A40C969BC}">
      <dgm:prSet/>
      <dgm:spPr/>
      <dgm:t>
        <a:bodyPr/>
        <a:lstStyle/>
        <a:p>
          <a:endParaRPr lang="ru-RU"/>
        </a:p>
      </dgm:t>
    </dgm:pt>
    <dgm:pt modelId="{AC9A6128-A222-4297-90D2-0FBFEBC66CA0}" type="sibTrans" cxnId="{B09B6FE4-86C5-4659-AB90-042A40C969BC}">
      <dgm:prSet/>
      <dgm:spPr/>
      <dgm:t>
        <a:bodyPr/>
        <a:lstStyle/>
        <a:p>
          <a:endParaRPr lang="ru-RU"/>
        </a:p>
      </dgm:t>
    </dgm:pt>
    <dgm:pt modelId="{84904475-E8D4-421F-BCBB-625EC54AC18F}">
      <dgm:prSet phldrT="[Текст]"/>
      <dgm:spPr/>
      <dgm:t>
        <a:bodyPr/>
        <a:lstStyle/>
        <a:p>
          <a:r>
            <a:rPr lang="ru-RU" dirty="0" smtClean="0"/>
            <a:t>сходных по строению и функциям</a:t>
          </a:r>
          <a:endParaRPr lang="ru-RU" dirty="0"/>
        </a:p>
      </dgm:t>
    </dgm:pt>
    <dgm:pt modelId="{804B77B4-EF5A-4354-BE66-F715962E33AE}" type="parTrans" cxnId="{F34CD1CD-C975-45A8-BCDD-0B4DD61DA293}">
      <dgm:prSet/>
      <dgm:spPr/>
      <dgm:t>
        <a:bodyPr/>
        <a:lstStyle/>
        <a:p>
          <a:endParaRPr lang="ru-RU"/>
        </a:p>
      </dgm:t>
    </dgm:pt>
    <dgm:pt modelId="{FC2C8E6B-C723-4B11-9463-8CF4A66D27C4}" type="sibTrans" cxnId="{F34CD1CD-C975-45A8-BCDD-0B4DD61DA293}">
      <dgm:prSet/>
      <dgm:spPr/>
      <dgm:t>
        <a:bodyPr/>
        <a:lstStyle/>
        <a:p>
          <a:endParaRPr lang="ru-RU"/>
        </a:p>
      </dgm:t>
    </dgm:pt>
    <dgm:pt modelId="{376F25F6-E70E-4D6F-B10E-291938D24166}">
      <dgm:prSet/>
      <dgm:spPr/>
      <dgm:t>
        <a:bodyPr/>
        <a:lstStyle/>
        <a:p>
          <a:pPr algn="l"/>
          <a:r>
            <a:rPr lang="ru-RU" dirty="0" smtClean="0"/>
            <a:t>имеющих общее происхождение</a:t>
          </a:r>
          <a:endParaRPr lang="ru-RU" dirty="0"/>
        </a:p>
      </dgm:t>
    </dgm:pt>
    <dgm:pt modelId="{4A2DACCF-8D35-47EB-8146-08C398CAD23C}" type="parTrans" cxnId="{26DCD5F7-396D-4BD9-8BBF-1D291640087A}">
      <dgm:prSet/>
      <dgm:spPr/>
      <dgm:t>
        <a:bodyPr/>
        <a:lstStyle/>
        <a:p>
          <a:endParaRPr lang="ru-RU"/>
        </a:p>
      </dgm:t>
    </dgm:pt>
    <dgm:pt modelId="{31A396CC-17E7-48A2-960F-4A89D4333FA5}" type="sibTrans" cxnId="{26DCD5F7-396D-4BD9-8BBF-1D291640087A}">
      <dgm:prSet/>
      <dgm:spPr/>
      <dgm:t>
        <a:bodyPr/>
        <a:lstStyle/>
        <a:p>
          <a:endParaRPr lang="ru-RU"/>
        </a:p>
      </dgm:t>
    </dgm:pt>
    <dgm:pt modelId="{780F0135-ECF2-4F22-B643-58F35B49A997}" type="pres">
      <dgm:prSet presAssocID="{0E1D83FA-F30D-4FF5-9CD5-DC8E8B152E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193EE5-BD7C-4D40-8A7A-BBD2C68E2B1B}" type="pres">
      <dgm:prSet presAssocID="{FC0C3FDB-0B52-45EA-B2FD-FD6533E61AB4}" presName="root" presStyleCnt="0"/>
      <dgm:spPr/>
    </dgm:pt>
    <dgm:pt modelId="{05ABFCE7-1191-441F-9E09-55ABFF55428E}" type="pres">
      <dgm:prSet presAssocID="{FC0C3FDB-0B52-45EA-B2FD-FD6533E61AB4}" presName="rootComposite" presStyleCnt="0"/>
      <dgm:spPr/>
    </dgm:pt>
    <dgm:pt modelId="{B465A3EE-EF46-4052-9F7A-57CFA02AE8EC}" type="pres">
      <dgm:prSet presAssocID="{FC0C3FDB-0B52-45EA-B2FD-FD6533E61AB4}" presName="rootText" presStyleLbl="node1" presStyleIdx="0" presStyleCnt="1" custScaleX="163258"/>
      <dgm:spPr/>
    </dgm:pt>
    <dgm:pt modelId="{64BB04E7-3864-4ADC-81B7-4167AF57BAC2}" type="pres">
      <dgm:prSet presAssocID="{FC0C3FDB-0B52-45EA-B2FD-FD6533E61AB4}" presName="rootConnector" presStyleLbl="node1" presStyleIdx="0" presStyleCnt="1"/>
      <dgm:spPr/>
    </dgm:pt>
    <dgm:pt modelId="{B9C28C2D-A8A9-497D-87FA-4E173F40A84D}" type="pres">
      <dgm:prSet presAssocID="{FC0C3FDB-0B52-45EA-B2FD-FD6533E61AB4}" presName="childShape" presStyleCnt="0"/>
      <dgm:spPr/>
    </dgm:pt>
    <dgm:pt modelId="{D7010536-4FD0-4FE5-BDB3-F0A701947081}" type="pres">
      <dgm:prSet presAssocID="{A5850BDA-9582-4A10-91F9-2C9874744835}" presName="Name13" presStyleLbl="parChTrans1D2" presStyleIdx="0" presStyleCnt="3"/>
      <dgm:spPr/>
    </dgm:pt>
    <dgm:pt modelId="{12C20F10-9311-4DE1-84DD-3239FE28581E}" type="pres">
      <dgm:prSet presAssocID="{493278EF-3239-4C6D-AD15-B573EBCD9ECB}" presName="childText" presStyleLbl="bgAcc1" presStyleIdx="0" presStyleCnt="3" custScaleX="216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E0DB2-3C7A-43B1-888E-75639C66CDC2}" type="pres">
      <dgm:prSet presAssocID="{804B77B4-EF5A-4354-BE66-F715962E33AE}" presName="Name13" presStyleLbl="parChTrans1D2" presStyleIdx="1" presStyleCnt="3"/>
      <dgm:spPr/>
    </dgm:pt>
    <dgm:pt modelId="{552ABEC2-B1F3-4585-ABD0-15A2294D7FE2}" type="pres">
      <dgm:prSet presAssocID="{84904475-E8D4-421F-BCBB-625EC54AC18F}" presName="childText" presStyleLbl="bgAcc1" presStyleIdx="1" presStyleCnt="3" custScaleX="455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D278F-E551-42E7-93C5-8A40EACAA471}" type="pres">
      <dgm:prSet presAssocID="{4A2DACCF-8D35-47EB-8146-08C398CAD23C}" presName="Name13" presStyleLbl="parChTrans1D2" presStyleIdx="2" presStyleCnt="3"/>
      <dgm:spPr/>
    </dgm:pt>
    <dgm:pt modelId="{BC04448E-7019-4746-84A8-68DE1AE1F598}" type="pres">
      <dgm:prSet presAssocID="{376F25F6-E70E-4D6F-B10E-291938D24166}" presName="childText" presStyleLbl="bgAcc1" presStyleIdx="2" presStyleCnt="3" custScaleX="44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6E54D-7694-4E78-A196-913C6F662EB2}" type="presOf" srcId="{4A2DACCF-8D35-47EB-8146-08C398CAD23C}" destId="{350D278F-E551-42E7-93C5-8A40EACAA471}" srcOrd="0" destOrd="0" presId="urn:microsoft.com/office/officeart/2005/8/layout/hierarchy3"/>
    <dgm:cxn modelId="{26DCD5F7-396D-4BD9-8BBF-1D291640087A}" srcId="{FC0C3FDB-0B52-45EA-B2FD-FD6533E61AB4}" destId="{376F25F6-E70E-4D6F-B10E-291938D24166}" srcOrd="2" destOrd="0" parTransId="{4A2DACCF-8D35-47EB-8146-08C398CAD23C}" sibTransId="{31A396CC-17E7-48A2-960F-4A89D4333FA5}"/>
    <dgm:cxn modelId="{0B6B690A-1F71-4B7E-B47A-9C42557192E4}" type="presOf" srcId="{376F25F6-E70E-4D6F-B10E-291938D24166}" destId="{BC04448E-7019-4746-84A8-68DE1AE1F598}" srcOrd="0" destOrd="0" presId="urn:microsoft.com/office/officeart/2005/8/layout/hierarchy3"/>
    <dgm:cxn modelId="{68789B9D-3CB0-4697-B171-D68621461F50}" type="presOf" srcId="{0E1D83FA-F30D-4FF5-9CD5-DC8E8B152E77}" destId="{780F0135-ECF2-4F22-B643-58F35B49A997}" srcOrd="0" destOrd="0" presId="urn:microsoft.com/office/officeart/2005/8/layout/hierarchy3"/>
    <dgm:cxn modelId="{C884D70B-DD7C-44F9-873F-FC1273FC6E97}" type="presOf" srcId="{804B77B4-EF5A-4354-BE66-F715962E33AE}" destId="{D85E0DB2-3C7A-43B1-888E-75639C66CDC2}" srcOrd="0" destOrd="0" presId="urn:microsoft.com/office/officeart/2005/8/layout/hierarchy3"/>
    <dgm:cxn modelId="{8421AAD1-9CBA-468A-BA98-60D6B570C33B}" type="presOf" srcId="{FC0C3FDB-0B52-45EA-B2FD-FD6533E61AB4}" destId="{64BB04E7-3864-4ADC-81B7-4167AF57BAC2}" srcOrd="1" destOrd="0" presId="urn:microsoft.com/office/officeart/2005/8/layout/hierarchy3"/>
    <dgm:cxn modelId="{814A4F39-983A-4D00-9D8B-1CC736D37C69}" srcId="{0E1D83FA-F30D-4FF5-9CD5-DC8E8B152E77}" destId="{FC0C3FDB-0B52-45EA-B2FD-FD6533E61AB4}" srcOrd="0" destOrd="0" parTransId="{B3F0C132-CF44-4B29-AD14-2AF8EBAB49E9}" sibTransId="{F33E371B-77E8-46DA-94C4-B4D8CA30A180}"/>
    <dgm:cxn modelId="{733E34A0-BBBD-40D7-8353-E767E6D680F2}" type="presOf" srcId="{84904475-E8D4-421F-BCBB-625EC54AC18F}" destId="{552ABEC2-B1F3-4585-ABD0-15A2294D7FE2}" srcOrd="0" destOrd="0" presId="urn:microsoft.com/office/officeart/2005/8/layout/hierarchy3"/>
    <dgm:cxn modelId="{B09B6FE4-86C5-4659-AB90-042A40C969BC}" srcId="{FC0C3FDB-0B52-45EA-B2FD-FD6533E61AB4}" destId="{493278EF-3239-4C6D-AD15-B573EBCD9ECB}" srcOrd="0" destOrd="0" parTransId="{A5850BDA-9582-4A10-91F9-2C9874744835}" sibTransId="{AC9A6128-A222-4297-90D2-0FBFEBC66CA0}"/>
    <dgm:cxn modelId="{0F357E43-4EBA-4E30-9718-D7CC99042E05}" type="presOf" srcId="{493278EF-3239-4C6D-AD15-B573EBCD9ECB}" destId="{12C20F10-9311-4DE1-84DD-3239FE28581E}" srcOrd="0" destOrd="0" presId="urn:microsoft.com/office/officeart/2005/8/layout/hierarchy3"/>
    <dgm:cxn modelId="{F34CD1CD-C975-45A8-BCDD-0B4DD61DA293}" srcId="{FC0C3FDB-0B52-45EA-B2FD-FD6533E61AB4}" destId="{84904475-E8D4-421F-BCBB-625EC54AC18F}" srcOrd="1" destOrd="0" parTransId="{804B77B4-EF5A-4354-BE66-F715962E33AE}" sibTransId="{FC2C8E6B-C723-4B11-9463-8CF4A66D27C4}"/>
    <dgm:cxn modelId="{9333FEE5-5862-438D-82C2-63AFC0E8EFB7}" type="presOf" srcId="{FC0C3FDB-0B52-45EA-B2FD-FD6533E61AB4}" destId="{B465A3EE-EF46-4052-9F7A-57CFA02AE8EC}" srcOrd="0" destOrd="0" presId="urn:microsoft.com/office/officeart/2005/8/layout/hierarchy3"/>
    <dgm:cxn modelId="{B6786DF6-5098-48A7-9A64-286690A1111B}" type="presOf" srcId="{A5850BDA-9582-4A10-91F9-2C9874744835}" destId="{D7010536-4FD0-4FE5-BDB3-F0A701947081}" srcOrd="0" destOrd="0" presId="urn:microsoft.com/office/officeart/2005/8/layout/hierarchy3"/>
    <dgm:cxn modelId="{EB968C9A-BC71-4760-A389-E0EE8D9531D4}" type="presParOf" srcId="{780F0135-ECF2-4F22-B643-58F35B49A997}" destId="{71193EE5-BD7C-4D40-8A7A-BBD2C68E2B1B}" srcOrd="0" destOrd="0" presId="urn:microsoft.com/office/officeart/2005/8/layout/hierarchy3"/>
    <dgm:cxn modelId="{6FD78EE3-E72E-49FC-B425-61AFCC7736EF}" type="presParOf" srcId="{71193EE5-BD7C-4D40-8A7A-BBD2C68E2B1B}" destId="{05ABFCE7-1191-441F-9E09-55ABFF55428E}" srcOrd="0" destOrd="0" presId="urn:microsoft.com/office/officeart/2005/8/layout/hierarchy3"/>
    <dgm:cxn modelId="{BF7C8E0B-11E4-470B-8220-DBA55CE7F352}" type="presParOf" srcId="{05ABFCE7-1191-441F-9E09-55ABFF55428E}" destId="{B465A3EE-EF46-4052-9F7A-57CFA02AE8EC}" srcOrd="0" destOrd="0" presId="urn:microsoft.com/office/officeart/2005/8/layout/hierarchy3"/>
    <dgm:cxn modelId="{D33AAB79-51CD-4F76-BD31-7B31C5BDE3C8}" type="presParOf" srcId="{05ABFCE7-1191-441F-9E09-55ABFF55428E}" destId="{64BB04E7-3864-4ADC-81B7-4167AF57BAC2}" srcOrd="1" destOrd="0" presId="urn:microsoft.com/office/officeart/2005/8/layout/hierarchy3"/>
    <dgm:cxn modelId="{55F52FE6-9617-4441-A4D4-9B644AA3E826}" type="presParOf" srcId="{71193EE5-BD7C-4D40-8A7A-BBD2C68E2B1B}" destId="{B9C28C2D-A8A9-497D-87FA-4E173F40A84D}" srcOrd="1" destOrd="0" presId="urn:microsoft.com/office/officeart/2005/8/layout/hierarchy3"/>
    <dgm:cxn modelId="{980D8A14-DE6E-4A12-ACC3-EBA720875675}" type="presParOf" srcId="{B9C28C2D-A8A9-497D-87FA-4E173F40A84D}" destId="{D7010536-4FD0-4FE5-BDB3-F0A701947081}" srcOrd="0" destOrd="0" presId="urn:microsoft.com/office/officeart/2005/8/layout/hierarchy3"/>
    <dgm:cxn modelId="{270F30A5-74E5-451B-8AED-8D41E2AE9499}" type="presParOf" srcId="{B9C28C2D-A8A9-497D-87FA-4E173F40A84D}" destId="{12C20F10-9311-4DE1-84DD-3239FE28581E}" srcOrd="1" destOrd="0" presId="urn:microsoft.com/office/officeart/2005/8/layout/hierarchy3"/>
    <dgm:cxn modelId="{187CD422-5220-44BD-81CE-958FDFA32206}" type="presParOf" srcId="{B9C28C2D-A8A9-497D-87FA-4E173F40A84D}" destId="{D85E0DB2-3C7A-43B1-888E-75639C66CDC2}" srcOrd="2" destOrd="0" presId="urn:microsoft.com/office/officeart/2005/8/layout/hierarchy3"/>
    <dgm:cxn modelId="{F5523299-F760-446E-B5F1-A4E4A4648914}" type="presParOf" srcId="{B9C28C2D-A8A9-497D-87FA-4E173F40A84D}" destId="{552ABEC2-B1F3-4585-ABD0-15A2294D7FE2}" srcOrd="3" destOrd="0" presId="urn:microsoft.com/office/officeart/2005/8/layout/hierarchy3"/>
    <dgm:cxn modelId="{B0EC994F-F2C3-4D3D-8DFF-26862B8A0EDB}" type="presParOf" srcId="{B9C28C2D-A8A9-497D-87FA-4E173F40A84D}" destId="{350D278F-E551-42E7-93C5-8A40EACAA471}" srcOrd="4" destOrd="0" presId="urn:microsoft.com/office/officeart/2005/8/layout/hierarchy3"/>
    <dgm:cxn modelId="{ED6901C8-5D95-44E4-B0BC-A89EEA23B813}" type="presParOf" srcId="{B9C28C2D-A8A9-497D-87FA-4E173F40A84D}" destId="{BC04448E-7019-4746-84A8-68DE1AE1F59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D83FA-F30D-4FF5-9CD5-DC8E8B152E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C3FDB-0B52-45EA-B2FD-FD6533E61AB4}">
      <dgm:prSet phldrT="[Текст]"/>
      <dgm:spPr/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B3F0C132-CF44-4B29-AD14-2AF8EBAB49E9}" type="parTrans" cxnId="{814A4F39-983A-4D00-9D8B-1CC736D37C69}">
      <dgm:prSet/>
      <dgm:spPr/>
      <dgm:t>
        <a:bodyPr/>
        <a:lstStyle/>
        <a:p>
          <a:endParaRPr lang="ru-RU"/>
        </a:p>
      </dgm:t>
    </dgm:pt>
    <dgm:pt modelId="{F33E371B-77E8-46DA-94C4-B4D8CA30A180}" type="sibTrans" cxnId="{814A4F39-983A-4D00-9D8B-1CC736D37C69}">
      <dgm:prSet/>
      <dgm:spPr/>
      <dgm:t>
        <a:bodyPr/>
        <a:lstStyle/>
        <a:p>
          <a:endParaRPr lang="ru-RU"/>
        </a:p>
      </dgm:t>
    </dgm:pt>
    <dgm:pt modelId="{493278EF-3239-4C6D-AD15-B573EBCD9ECB}">
      <dgm:prSet phldrT="[Текст]"/>
      <dgm:spPr/>
      <dgm:t>
        <a:bodyPr/>
        <a:lstStyle/>
        <a:p>
          <a:r>
            <a:rPr lang="ru-RU" dirty="0" smtClean="0"/>
            <a:t>Где находится?</a:t>
          </a:r>
          <a:endParaRPr lang="ru-RU" dirty="0"/>
        </a:p>
      </dgm:t>
    </dgm:pt>
    <dgm:pt modelId="{A5850BDA-9582-4A10-91F9-2C9874744835}" type="parTrans" cxnId="{B09B6FE4-86C5-4659-AB90-042A40C969BC}">
      <dgm:prSet/>
      <dgm:spPr/>
      <dgm:t>
        <a:bodyPr/>
        <a:lstStyle/>
        <a:p>
          <a:endParaRPr lang="ru-RU"/>
        </a:p>
      </dgm:t>
    </dgm:pt>
    <dgm:pt modelId="{AC9A6128-A222-4297-90D2-0FBFEBC66CA0}" type="sibTrans" cxnId="{B09B6FE4-86C5-4659-AB90-042A40C969BC}">
      <dgm:prSet/>
      <dgm:spPr/>
      <dgm:t>
        <a:bodyPr/>
        <a:lstStyle/>
        <a:p>
          <a:endParaRPr lang="ru-RU"/>
        </a:p>
      </dgm:t>
    </dgm:pt>
    <dgm:pt modelId="{84904475-E8D4-421F-BCBB-625EC54AC18F}">
      <dgm:prSet phldrT="[Текст]"/>
      <dgm:spPr/>
      <dgm:t>
        <a:bodyPr/>
        <a:lstStyle/>
        <a:p>
          <a:r>
            <a:rPr lang="ru-RU" dirty="0" smtClean="0"/>
            <a:t>Как устроена?</a:t>
          </a:r>
          <a:endParaRPr lang="ru-RU" dirty="0"/>
        </a:p>
      </dgm:t>
    </dgm:pt>
    <dgm:pt modelId="{804B77B4-EF5A-4354-BE66-F715962E33AE}" type="parTrans" cxnId="{F34CD1CD-C975-45A8-BCDD-0B4DD61DA293}">
      <dgm:prSet/>
      <dgm:spPr/>
      <dgm:t>
        <a:bodyPr/>
        <a:lstStyle/>
        <a:p>
          <a:endParaRPr lang="ru-RU"/>
        </a:p>
      </dgm:t>
    </dgm:pt>
    <dgm:pt modelId="{FC2C8E6B-C723-4B11-9463-8CF4A66D27C4}" type="sibTrans" cxnId="{F34CD1CD-C975-45A8-BCDD-0B4DD61DA293}">
      <dgm:prSet/>
      <dgm:spPr/>
      <dgm:t>
        <a:bodyPr/>
        <a:lstStyle/>
        <a:p>
          <a:endParaRPr lang="ru-RU"/>
        </a:p>
      </dgm:t>
    </dgm:pt>
    <dgm:pt modelId="{376F25F6-E70E-4D6F-B10E-291938D24166}">
      <dgm:prSet/>
      <dgm:spPr/>
      <dgm:t>
        <a:bodyPr/>
        <a:lstStyle/>
        <a:p>
          <a:pPr algn="l"/>
          <a:r>
            <a:rPr lang="ru-RU" dirty="0" smtClean="0"/>
            <a:t>Какие функции выполняет?</a:t>
          </a:r>
          <a:endParaRPr lang="ru-RU" dirty="0"/>
        </a:p>
      </dgm:t>
    </dgm:pt>
    <dgm:pt modelId="{4A2DACCF-8D35-47EB-8146-08C398CAD23C}" type="parTrans" cxnId="{26DCD5F7-396D-4BD9-8BBF-1D291640087A}">
      <dgm:prSet/>
      <dgm:spPr/>
      <dgm:t>
        <a:bodyPr/>
        <a:lstStyle/>
        <a:p>
          <a:endParaRPr lang="ru-RU"/>
        </a:p>
      </dgm:t>
    </dgm:pt>
    <dgm:pt modelId="{31A396CC-17E7-48A2-960F-4A89D4333FA5}" type="sibTrans" cxnId="{26DCD5F7-396D-4BD9-8BBF-1D291640087A}">
      <dgm:prSet/>
      <dgm:spPr/>
      <dgm:t>
        <a:bodyPr/>
        <a:lstStyle/>
        <a:p>
          <a:endParaRPr lang="ru-RU"/>
        </a:p>
      </dgm:t>
    </dgm:pt>
    <dgm:pt modelId="{780F0135-ECF2-4F22-B643-58F35B49A997}" type="pres">
      <dgm:prSet presAssocID="{0E1D83FA-F30D-4FF5-9CD5-DC8E8B152E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193EE5-BD7C-4D40-8A7A-BBD2C68E2B1B}" type="pres">
      <dgm:prSet presAssocID="{FC0C3FDB-0B52-45EA-B2FD-FD6533E61AB4}" presName="root" presStyleCnt="0"/>
      <dgm:spPr/>
    </dgm:pt>
    <dgm:pt modelId="{05ABFCE7-1191-441F-9E09-55ABFF55428E}" type="pres">
      <dgm:prSet presAssocID="{FC0C3FDB-0B52-45EA-B2FD-FD6533E61AB4}" presName="rootComposite" presStyleCnt="0"/>
      <dgm:spPr/>
    </dgm:pt>
    <dgm:pt modelId="{B465A3EE-EF46-4052-9F7A-57CFA02AE8EC}" type="pres">
      <dgm:prSet presAssocID="{FC0C3FDB-0B52-45EA-B2FD-FD6533E61AB4}" presName="rootText" presStyleLbl="node1" presStyleIdx="0" presStyleCnt="1" custScaleX="163258"/>
      <dgm:spPr/>
    </dgm:pt>
    <dgm:pt modelId="{64BB04E7-3864-4ADC-81B7-4167AF57BAC2}" type="pres">
      <dgm:prSet presAssocID="{FC0C3FDB-0B52-45EA-B2FD-FD6533E61AB4}" presName="rootConnector" presStyleLbl="node1" presStyleIdx="0" presStyleCnt="1"/>
      <dgm:spPr/>
    </dgm:pt>
    <dgm:pt modelId="{B9C28C2D-A8A9-497D-87FA-4E173F40A84D}" type="pres">
      <dgm:prSet presAssocID="{FC0C3FDB-0B52-45EA-B2FD-FD6533E61AB4}" presName="childShape" presStyleCnt="0"/>
      <dgm:spPr/>
    </dgm:pt>
    <dgm:pt modelId="{D7010536-4FD0-4FE5-BDB3-F0A701947081}" type="pres">
      <dgm:prSet presAssocID="{A5850BDA-9582-4A10-91F9-2C9874744835}" presName="Name13" presStyleLbl="parChTrans1D2" presStyleIdx="0" presStyleCnt="3"/>
      <dgm:spPr/>
    </dgm:pt>
    <dgm:pt modelId="{12C20F10-9311-4DE1-84DD-3239FE28581E}" type="pres">
      <dgm:prSet presAssocID="{493278EF-3239-4C6D-AD15-B573EBCD9ECB}" presName="childText" presStyleLbl="bgAcc1" presStyleIdx="0" presStyleCnt="3" custScaleX="216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E0DB2-3C7A-43B1-888E-75639C66CDC2}" type="pres">
      <dgm:prSet presAssocID="{804B77B4-EF5A-4354-BE66-F715962E33AE}" presName="Name13" presStyleLbl="parChTrans1D2" presStyleIdx="1" presStyleCnt="3"/>
      <dgm:spPr/>
    </dgm:pt>
    <dgm:pt modelId="{552ABEC2-B1F3-4585-ABD0-15A2294D7FE2}" type="pres">
      <dgm:prSet presAssocID="{84904475-E8D4-421F-BCBB-625EC54AC18F}" presName="childText" presStyleLbl="bgAcc1" presStyleIdx="1" presStyleCnt="3" custScaleX="22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D278F-E551-42E7-93C5-8A40EACAA471}" type="pres">
      <dgm:prSet presAssocID="{4A2DACCF-8D35-47EB-8146-08C398CAD23C}" presName="Name13" presStyleLbl="parChTrans1D2" presStyleIdx="2" presStyleCnt="3"/>
      <dgm:spPr/>
    </dgm:pt>
    <dgm:pt modelId="{BC04448E-7019-4746-84A8-68DE1AE1F598}" type="pres">
      <dgm:prSet presAssocID="{376F25F6-E70E-4D6F-B10E-291938D24166}" presName="childText" presStyleLbl="bgAcc1" presStyleIdx="2" presStyleCnt="3" custScaleX="383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9963A0-B260-41E1-909E-24B040C09692}" type="presOf" srcId="{0E1D83FA-F30D-4FF5-9CD5-DC8E8B152E77}" destId="{780F0135-ECF2-4F22-B643-58F35B49A997}" srcOrd="0" destOrd="0" presId="urn:microsoft.com/office/officeart/2005/8/layout/hierarchy3"/>
    <dgm:cxn modelId="{C7582093-2190-445A-8778-ABAC7A8DB1DC}" type="presOf" srcId="{493278EF-3239-4C6D-AD15-B573EBCD9ECB}" destId="{12C20F10-9311-4DE1-84DD-3239FE28581E}" srcOrd="0" destOrd="0" presId="urn:microsoft.com/office/officeart/2005/8/layout/hierarchy3"/>
    <dgm:cxn modelId="{050BA4F5-98FE-4239-8511-0AB1B7E2EBA4}" type="presOf" srcId="{FC0C3FDB-0B52-45EA-B2FD-FD6533E61AB4}" destId="{64BB04E7-3864-4ADC-81B7-4167AF57BAC2}" srcOrd="1" destOrd="0" presId="urn:microsoft.com/office/officeart/2005/8/layout/hierarchy3"/>
    <dgm:cxn modelId="{26DCD5F7-396D-4BD9-8BBF-1D291640087A}" srcId="{FC0C3FDB-0B52-45EA-B2FD-FD6533E61AB4}" destId="{376F25F6-E70E-4D6F-B10E-291938D24166}" srcOrd="2" destOrd="0" parTransId="{4A2DACCF-8D35-47EB-8146-08C398CAD23C}" sibTransId="{31A396CC-17E7-48A2-960F-4A89D4333FA5}"/>
    <dgm:cxn modelId="{D7F7C20C-8800-4A04-8C09-A87FE6FBCC06}" type="presOf" srcId="{84904475-E8D4-421F-BCBB-625EC54AC18F}" destId="{552ABEC2-B1F3-4585-ABD0-15A2294D7FE2}" srcOrd="0" destOrd="0" presId="urn:microsoft.com/office/officeart/2005/8/layout/hierarchy3"/>
    <dgm:cxn modelId="{F198F6EC-1FA8-4753-9F6E-14669B4AF309}" type="presOf" srcId="{376F25F6-E70E-4D6F-B10E-291938D24166}" destId="{BC04448E-7019-4746-84A8-68DE1AE1F598}" srcOrd="0" destOrd="0" presId="urn:microsoft.com/office/officeart/2005/8/layout/hierarchy3"/>
    <dgm:cxn modelId="{814A4F39-983A-4D00-9D8B-1CC736D37C69}" srcId="{0E1D83FA-F30D-4FF5-9CD5-DC8E8B152E77}" destId="{FC0C3FDB-0B52-45EA-B2FD-FD6533E61AB4}" srcOrd="0" destOrd="0" parTransId="{B3F0C132-CF44-4B29-AD14-2AF8EBAB49E9}" sibTransId="{F33E371B-77E8-46DA-94C4-B4D8CA30A180}"/>
    <dgm:cxn modelId="{ECEFF4F0-8EB8-456D-8EA1-14D525F15684}" type="presOf" srcId="{804B77B4-EF5A-4354-BE66-F715962E33AE}" destId="{D85E0DB2-3C7A-43B1-888E-75639C66CDC2}" srcOrd="0" destOrd="0" presId="urn:microsoft.com/office/officeart/2005/8/layout/hierarchy3"/>
    <dgm:cxn modelId="{E834B7BE-3F8E-4FD4-82FF-FBCCC46D1477}" type="presOf" srcId="{4A2DACCF-8D35-47EB-8146-08C398CAD23C}" destId="{350D278F-E551-42E7-93C5-8A40EACAA471}" srcOrd="0" destOrd="0" presId="urn:microsoft.com/office/officeart/2005/8/layout/hierarchy3"/>
    <dgm:cxn modelId="{FFB7E24B-9225-4082-8C15-FEDA90956768}" type="presOf" srcId="{FC0C3FDB-0B52-45EA-B2FD-FD6533E61AB4}" destId="{B465A3EE-EF46-4052-9F7A-57CFA02AE8EC}" srcOrd="0" destOrd="0" presId="urn:microsoft.com/office/officeart/2005/8/layout/hierarchy3"/>
    <dgm:cxn modelId="{B09B6FE4-86C5-4659-AB90-042A40C969BC}" srcId="{FC0C3FDB-0B52-45EA-B2FD-FD6533E61AB4}" destId="{493278EF-3239-4C6D-AD15-B573EBCD9ECB}" srcOrd="0" destOrd="0" parTransId="{A5850BDA-9582-4A10-91F9-2C9874744835}" sibTransId="{AC9A6128-A222-4297-90D2-0FBFEBC66CA0}"/>
    <dgm:cxn modelId="{E5A10142-FAC5-4BF0-B71A-E1F4539A3EED}" type="presOf" srcId="{A5850BDA-9582-4A10-91F9-2C9874744835}" destId="{D7010536-4FD0-4FE5-BDB3-F0A701947081}" srcOrd="0" destOrd="0" presId="urn:microsoft.com/office/officeart/2005/8/layout/hierarchy3"/>
    <dgm:cxn modelId="{F34CD1CD-C975-45A8-BCDD-0B4DD61DA293}" srcId="{FC0C3FDB-0B52-45EA-B2FD-FD6533E61AB4}" destId="{84904475-E8D4-421F-BCBB-625EC54AC18F}" srcOrd="1" destOrd="0" parTransId="{804B77B4-EF5A-4354-BE66-F715962E33AE}" sibTransId="{FC2C8E6B-C723-4B11-9463-8CF4A66D27C4}"/>
    <dgm:cxn modelId="{12A1F06E-712C-4F38-837D-FEDEB23B5E8F}" type="presParOf" srcId="{780F0135-ECF2-4F22-B643-58F35B49A997}" destId="{71193EE5-BD7C-4D40-8A7A-BBD2C68E2B1B}" srcOrd="0" destOrd="0" presId="urn:microsoft.com/office/officeart/2005/8/layout/hierarchy3"/>
    <dgm:cxn modelId="{4D490DA3-3312-43D7-B342-92FE2C27D186}" type="presParOf" srcId="{71193EE5-BD7C-4D40-8A7A-BBD2C68E2B1B}" destId="{05ABFCE7-1191-441F-9E09-55ABFF55428E}" srcOrd="0" destOrd="0" presId="urn:microsoft.com/office/officeart/2005/8/layout/hierarchy3"/>
    <dgm:cxn modelId="{D45B8EC3-007C-42DD-BEEB-C3F14F2BC10B}" type="presParOf" srcId="{05ABFCE7-1191-441F-9E09-55ABFF55428E}" destId="{B465A3EE-EF46-4052-9F7A-57CFA02AE8EC}" srcOrd="0" destOrd="0" presId="urn:microsoft.com/office/officeart/2005/8/layout/hierarchy3"/>
    <dgm:cxn modelId="{02C000CA-D5E0-42BC-BFF5-325A19B0D033}" type="presParOf" srcId="{05ABFCE7-1191-441F-9E09-55ABFF55428E}" destId="{64BB04E7-3864-4ADC-81B7-4167AF57BAC2}" srcOrd="1" destOrd="0" presId="urn:microsoft.com/office/officeart/2005/8/layout/hierarchy3"/>
    <dgm:cxn modelId="{719C3AB9-9200-4BA2-A146-90CC85108948}" type="presParOf" srcId="{71193EE5-BD7C-4D40-8A7A-BBD2C68E2B1B}" destId="{B9C28C2D-A8A9-497D-87FA-4E173F40A84D}" srcOrd="1" destOrd="0" presId="urn:microsoft.com/office/officeart/2005/8/layout/hierarchy3"/>
    <dgm:cxn modelId="{4B5C0331-9D0D-4FF3-9494-30D974E9001F}" type="presParOf" srcId="{B9C28C2D-A8A9-497D-87FA-4E173F40A84D}" destId="{D7010536-4FD0-4FE5-BDB3-F0A701947081}" srcOrd="0" destOrd="0" presId="urn:microsoft.com/office/officeart/2005/8/layout/hierarchy3"/>
    <dgm:cxn modelId="{E41B4F83-E2AD-4441-B2DD-7CE38CE62519}" type="presParOf" srcId="{B9C28C2D-A8A9-497D-87FA-4E173F40A84D}" destId="{12C20F10-9311-4DE1-84DD-3239FE28581E}" srcOrd="1" destOrd="0" presId="urn:microsoft.com/office/officeart/2005/8/layout/hierarchy3"/>
    <dgm:cxn modelId="{D8361BE9-AE8C-4A3A-9DB8-74A258E547BD}" type="presParOf" srcId="{B9C28C2D-A8A9-497D-87FA-4E173F40A84D}" destId="{D85E0DB2-3C7A-43B1-888E-75639C66CDC2}" srcOrd="2" destOrd="0" presId="urn:microsoft.com/office/officeart/2005/8/layout/hierarchy3"/>
    <dgm:cxn modelId="{2F15CEC4-967B-41BE-93ED-914ED522A58D}" type="presParOf" srcId="{B9C28C2D-A8A9-497D-87FA-4E173F40A84D}" destId="{552ABEC2-B1F3-4585-ABD0-15A2294D7FE2}" srcOrd="3" destOrd="0" presId="urn:microsoft.com/office/officeart/2005/8/layout/hierarchy3"/>
    <dgm:cxn modelId="{02EEA455-9B51-4455-A236-02E395B2A1F3}" type="presParOf" srcId="{B9C28C2D-A8A9-497D-87FA-4E173F40A84D}" destId="{350D278F-E551-42E7-93C5-8A40EACAA471}" srcOrd="4" destOrd="0" presId="urn:microsoft.com/office/officeart/2005/8/layout/hierarchy3"/>
    <dgm:cxn modelId="{C579B6E1-2AB2-4581-B9E1-4483F763C345}" type="presParOf" srcId="{B9C28C2D-A8A9-497D-87FA-4E173F40A84D}" destId="{BC04448E-7019-4746-84A8-68DE1AE1F59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5959F-D274-4BB1-9216-73174D0A3D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01B7A-E777-475A-BD1C-276EF997E62E}">
      <dgm:prSet phldrT="[Текст]"/>
      <dgm:spPr/>
      <dgm:t>
        <a:bodyPr/>
        <a:lstStyle/>
        <a:p>
          <a:r>
            <a:rPr lang="ru-RU" dirty="0" smtClean="0"/>
            <a:t>Основные ткани</a:t>
          </a:r>
          <a:endParaRPr lang="ru-RU" dirty="0"/>
        </a:p>
      </dgm:t>
    </dgm:pt>
    <dgm:pt modelId="{76B9617A-4A5E-4F02-A15A-0F1AD3EAC2AD}" type="parTrans" cxnId="{4BC1B344-09F5-42C1-864F-4230123676DC}">
      <dgm:prSet/>
      <dgm:spPr/>
      <dgm:t>
        <a:bodyPr/>
        <a:lstStyle/>
        <a:p>
          <a:endParaRPr lang="ru-RU"/>
        </a:p>
      </dgm:t>
    </dgm:pt>
    <dgm:pt modelId="{77C64098-4A43-416B-B414-7106F87BEC28}" type="sibTrans" cxnId="{4BC1B344-09F5-42C1-864F-4230123676DC}">
      <dgm:prSet/>
      <dgm:spPr/>
      <dgm:t>
        <a:bodyPr/>
        <a:lstStyle/>
        <a:p>
          <a:endParaRPr lang="ru-RU"/>
        </a:p>
      </dgm:t>
    </dgm:pt>
    <dgm:pt modelId="{9E0FF706-7F6F-48A5-94A4-FF6994D7DFFB}">
      <dgm:prSet phldrT="[Текст]"/>
      <dgm:spPr/>
      <dgm:t>
        <a:bodyPr/>
        <a:lstStyle/>
        <a:p>
          <a:r>
            <a:rPr lang="ru-RU" dirty="0" smtClean="0"/>
            <a:t>Фотосинтезирующая</a:t>
          </a:r>
          <a:endParaRPr lang="ru-RU" dirty="0"/>
        </a:p>
      </dgm:t>
    </dgm:pt>
    <dgm:pt modelId="{A5AD78F1-4E08-4411-B22A-12DF68F652CC}" type="parTrans" cxnId="{D5E536D9-6EF0-4F09-9F71-372AA0738134}">
      <dgm:prSet/>
      <dgm:spPr/>
      <dgm:t>
        <a:bodyPr/>
        <a:lstStyle/>
        <a:p>
          <a:endParaRPr lang="ru-RU"/>
        </a:p>
      </dgm:t>
    </dgm:pt>
    <dgm:pt modelId="{B232B41A-AAE2-402E-B25D-85411201EBD2}" type="sibTrans" cxnId="{D5E536D9-6EF0-4F09-9F71-372AA0738134}">
      <dgm:prSet/>
      <dgm:spPr/>
      <dgm:t>
        <a:bodyPr/>
        <a:lstStyle/>
        <a:p>
          <a:endParaRPr lang="ru-RU"/>
        </a:p>
      </dgm:t>
    </dgm:pt>
    <dgm:pt modelId="{B91E9090-A3D1-4200-94FE-B665DD22D266}">
      <dgm:prSet phldrT="[Текст]"/>
      <dgm:spPr/>
      <dgm:t>
        <a:bodyPr/>
        <a:lstStyle/>
        <a:p>
          <a:r>
            <a:rPr lang="ru-RU" dirty="0" smtClean="0"/>
            <a:t>Запасающая</a:t>
          </a:r>
          <a:endParaRPr lang="ru-RU" dirty="0"/>
        </a:p>
      </dgm:t>
    </dgm:pt>
    <dgm:pt modelId="{45D7BF3C-6B22-4DCF-93E1-47269254921B}" type="parTrans" cxnId="{AAAB5CD6-41DA-4442-8527-789BB2CEA80A}">
      <dgm:prSet/>
      <dgm:spPr/>
      <dgm:t>
        <a:bodyPr/>
        <a:lstStyle/>
        <a:p>
          <a:endParaRPr lang="ru-RU"/>
        </a:p>
      </dgm:t>
    </dgm:pt>
    <dgm:pt modelId="{46AF95EC-0A13-40FE-9B7C-2ADC4101421A}" type="sibTrans" cxnId="{AAAB5CD6-41DA-4442-8527-789BB2CEA80A}">
      <dgm:prSet/>
      <dgm:spPr/>
      <dgm:t>
        <a:bodyPr/>
        <a:lstStyle/>
        <a:p>
          <a:endParaRPr lang="ru-RU"/>
        </a:p>
      </dgm:t>
    </dgm:pt>
    <dgm:pt modelId="{79FFDF37-7660-4274-BF6F-6AA8C708E982}">
      <dgm:prSet phldrT="[Текст]"/>
      <dgm:spPr/>
      <dgm:t>
        <a:bodyPr/>
        <a:lstStyle/>
        <a:p>
          <a:r>
            <a:rPr lang="ru-RU" dirty="0" smtClean="0"/>
            <a:t>Воздухоносная</a:t>
          </a:r>
          <a:endParaRPr lang="ru-RU" dirty="0"/>
        </a:p>
      </dgm:t>
    </dgm:pt>
    <dgm:pt modelId="{6CA04A7C-4633-465E-AE98-7C0EFFC80083}" type="parTrans" cxnId="{B648C762-E595-4A57-88D2-669428AAB9EB}">
      <dgm:prSet/>
      <dgm:spPr/>
      <dgm:t>
        <a:bodyPr/>
        <a:lstStyle/>
        <a:p>
          <a:endParaRPr lang="ru-RU"/>
        </a:p>
      </dgm:t>
    </dgm:pt>
    <dgm:pt modelId="{88FD7765-52DC-4D62-B660-49C8F2A24A98}" type="sibTrans" cxnId="{B648C762-E595-4A57-88D2-669428AAB9EB}">
      <dgm:prSet/>
      <dgm:spPr/>
      <dgm:t>
        <a:bodyPr/>
        <a:lstStyle/>
        <a:p>
          <a:endParaRPr lang="ru-RU"/>
        </a:p>
      </dgm:t>
    </dgm:pt>
    <dgm:pt modelId="{E1CDD0A3-0ACF-43AA-A779-DE73DE9D3103}" type="pres">
      <dgm:prSet presAssocID="{9425959F-D274-4BB1-9216-73174D0A3D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8B4F81-DDED-4712-ACFA-E8BA7FFD62BB}" type="pres">
      <dgm:prSet presAssocID="{76F01B7A-E777-475A-BD1C-276EF997E62E}" presName="hierRoot1" presStyleCnt="0">
        <dgm:presLayoutVars>
          <dgm:hierBranch val="init"/>
        </dgm:presLayoutVars>
      </dgm:prSet>
      <dgm:spPr/>
    </dgm:pt>
    <dgm:pt modelId="{6FEDAD25-4FDB-47CE-B836-C49B14BE8AF3}" type="pres">
      <dgm:prSet presAssocID="{76F01B7A-E777-475A-BD1C-276EF997E62E}" presName="rootComposite1" presStyleCnt="0"/>
      <dgm:spPr/>
    </dgm:pt>
    <dgm:pt modelId="{E8C4C458-4B4D-4C0B-A398-03F6BC396E85}" type="pres">
      <dgm:prSet presAssocID="{76F01B7A-E777-475A-BD1C-276EF997E62E}" presName="rootText1" presStyleLbl="node0" presStyleIdx="0" presStyleCnt="1">
        <dgm:presLayoutVars>
          <dgm:chPref val="3"/>
        </dgm:presLayoutVars>
      </dgm:prSet>
      <dgm:spPr/>
    </dgm:pt>
    <dgm:pt modelId="{5A99C0AC-18E7-45D1-9E7B-DE8C492DF545}" type="pres">
      <dgm:prSet presAssocID="{76F01B7A-E777-475A-BD1C-276EF997E62E}" presName="rootConnector1" presStyleLbl="node1" presStyleIdx="0" presStyleCnt="0"/>
      <dgm:spPr/>
    </dgm:pt>
    <dgm:pt modelId="{6FFDEF62-331F-4556-924A-805A5A31B466}" type="pres">
      <dgm:prSet presAssocID="{76F01B7A-E777-475A-BD1C-276EF997E62E}" presName="hierChild2" presStyleCnt="0"/>
      <dgm:spPr/>
    </dgm:pt>
    <dgm:pt modelId="{56E197A6-C6B4-4229-9858-F81DDBD76F5B}" type="pres">
      <dgm:prSet presAssocID="{A5AD78F1-4E08-4411-B22A-12DF68F652CC}" presName="Name37" presStyleLbl="parChTrans1D2" presStyleIdx="0" presStyleCnt="3"/>
      <dgm:spPr/>
    </dgm:pt>
    <dgm:pt modelId="{27E887DA-D6B1-46B8-9A72-7F38E918A000}" type="pres">
      <dgm:prSet presAssocID="{9E0FF706-7F6F-48A5-94A4-FF6994D7DFFB}" presName="hierRoot2" presStyleCnt="0">
        <dgm:presLayoutVars>
          <dgm:hierBranch val="init"/>
        </dgm:presLayoutVars>
      </dgm:prSet>
      <dgm:spPr/>
    </dgm:pt>
    <dgm:pt modelId="{2FBE996E-9918-4C52-8290-3BB052542B40}" type="pres">
      <dgm:prSet presAssocID="{9E0FF706-7F6F-48A5-94A4-FF6994D7DFFB}" presName="rootComposite" presStyleCnt="0"/>
      <dgm:spPr/>
    </dgm:pt>
    <dgm:pt modelId="{2E464FEE-58D9-4F6C-AE86-00954C12646A}" type="pres">
      <dgm:prSet presAssocID="{9E0FF706-7F6F-48A5-94A4-FF6994D7DFFB}" presName="rootText" presStyleLbl="node2" presStyleIdx="0" presStyleCnt="3" custScaleX="172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4A880-79F3-48F1-9BB8-9FC11C9C9A8C}" type="pres">
      <dgm:prSet presAssocID="{9E0FF706-7F6F-48A5-94A4-FF6994D7DFFB}" presName="rootConnector" presStyleLbl="node2" presStyleIdx="0" presStyleCnt="3"/>
      <dgm:spPr/>
    </dgm:pt>
    <dgm:pt modelId="{CBBA9C29-8E82-428F-88D7-1EDD573C8B53}" type="pres">
      <dgm:prSet presAssocID="{9E0FF706-7F6F-48A5-94A4-FF6994D7DFFB}" presName="hierChild4" presStyleCnt="0"/>
      <dgm:spPr/>
    </dgm:pt>
    <dgm:pt modelId="{F4E710AF-9494-4180-8375-75C82CF0068C}" type="pres">
      <dgm:prSet presAssocID="{9E0FF706-7F6F-48A5-94A4-FF6994D7DFFB}" presName="hierChild5" presStyleCnt="0"/>
      <dgm:spPr/>
    </dgm:pt>
    <dgm:pt modelId="{4E5C4012-7B60-4116-9AD3-67494A5B4187}" type="pres">
      <dgm:prSet presAssocID="{45D7BF3C-6B22-4DCF-93E1-47269254921B}" presName="Name37" presStyleLbl="parChTrans1D2" presStyleIdx="1" presStyleCnt="3"/>
      <dgm:spPr/>
    </dgm:pt>
    <dgm:pt modelId="{73252B62-1D24-467E-BC91-92AA3DF70402}" type="pres">
      <dgm:prSet presAssocID="{B91E9090-A3D1-4200-94FE-B665DD22D266}" presName="hierRoot2" presStyleCnt="0">
        <dgm:presLayoutVars>
          <dgm:hierBranch val="init"/>
        </dgm:presLayoutVars>
      </dgm:prSet>
      <dgm:spPr/>
    </dgm:pt>
    <dgm:pt modelId="{84D57B2B-01B0-4A8E-AF19-3570F491C7AC}" type="pres">
      <dgm:prSet presAssocID="{B91E9090-A3D1-4200-94FE-B665DD22D266}" presName="rootComposite" presStyleCnt="0"/>
      <dgm:spPr/>
    </dgm:pt>
    <dgm:pt modelId="{27FB263A-49E7-4C0A-A5BF-F6E51FA2FBA1}" type="pres">
      <dgm:prSet presAssocID="{B91E9090-A3D1-4200-94FE-B665DD22D266}" presName="rootText" presStyleLbl="node2" presStyleIdx="1" presStyleCnt="3" custScaleX="140444">
        <dgm:presLayoutVars>
          <dgm:chPref val="3"/>
        </dgm:presLayoutVars>
      </dgm:prSet>
      <dgm:spPr/>
    </dgm:pt>
    <dgm:pt modelId="{F79AAD48-81B0-4D42-9757-6D016ABF55FE}" type="pres">
      <dgm:prSet presAssocID="{B91E9090-A3D1-4200-94FE-B665DD22D266}" presName="rootConnector" presStyleLbl="node2" presStyleIdx="1" presStyleCnt="3"/>
      <dgm:spPr/>
    </dgm:pt>
    <dgm:pt modelId="{2946DD09-F9CA-40A8-96E8-B4D010AE8B57}" type="pres">
      <dgm:prSet presAssocID="{B91E9090-A3D1-4200-94FE-B665DD22D266}" presName="hierChild4" presStyleCnt="0"/>
      <dgm:spPr/>
    </dgm:pt>
    <dgm:pt modelId="{0211F085-4FE6-40EC-9824-0C1D718F016E}" type="pres">
      <dgm:prSet presAssocID="{B91E9090-A3D1-4200-94FE-B665DD22D266}" presName="hierChild5" presStyleCnt="0"/>
      <dgm:spPr/>
    </dgm:pt>
    <dgm:pt modelId="{4068636E-F736-4C17-B569-0BCFA99F9A4C}" type="pres">
      <dgm:prSet presAssocID="{6CA04A7C-4633-465E-AE98-7C0EFFC80083}" presName="Name37" presStyleLbl="parChTrans1D2" presStyleIdx="2" presStyleCnt="3"/>
      <dgm:spPr/>
    </dgm:pt>
    <dgm:pt modelId="{EAA63CD7-4403-4DAD-B528-D2EFFA0EC689}" type="pres">
      <dgm:prSet presAssocID="{79FFDF37-7660-4274-BF6F-6AA8C708E982}" presName="hierRoot2" presStyleCnt="0">
        <dgm:presLayoutVars>
          <dgm:hierBranch val="init"/>
        </dgm:presLayoutVars>
      </dgm:prSet>
      <dgm:spPr/>
    </dgm:pt>
    <dgm:pt modelId="{9AE92430-5FAF-4C6C-8E08-E88C02E000F5}" type="pres">
      <dgm:prSet presAssocID="{79FFDF37-7660-4274-BF6F-6AA8C708E982}" presName="rootComposite" presStyleCnt="0"/>
      <dgm:spPr/>
    </dgm:pt>
    <dgm:pt modelId="{FFAFD8C8-686E-40E8-90D2-5AFCDE4A6300}" type="pres">
      <dgm:prSet presAssocID="{79FFDF37-7660-4274-BF6F-6AA8C708E982}" presName="rootText" presStyleLbl="node2" presStyleIdx="2" presStyleCnt="3" custScaleX="157827">
        <dgm:presLayoutVars>
          <dgm:chPref val="3"/>
        </dgm:presLayoutVars>
      </dgm:prSet>
      <dgm:spPr/>
    </dgm:pt>
    <dgm:pt modelId="{0F9786A1-D9FD-4C89-8B6F-AE27D17C52C6}" type="pres">
      <dgm:prSet presAssocID="{79FFDF37-7660-4274-BF6F-6AA8C708E982}" presName="rootConnector" presStyleLbl="node2" presStyleIdx="2" presStyleCnt="3"/>
      <dgm:spPr/>
    </dgm:pt>
    <dgm:pt modelId="{7E738FD1-3EB4-40AD-8F22-0C72B6BB5875}" type="pres">
      <dgm:prSet presAssocID="{79FFDF37-7660-4274-BF6F-6AA8C708E982}" presName="hierChild4" presStyleCnt="0"/>
      <dgm:spPr/>
    </dgm:pt>
    <dgm:pt modelId="{3FEFACA4-A7C9-45AC-B68C-28C5624A1B79}" type="pres">
      <dgm:prSet presAssocID="{79FFDF37-7660-4274-BF6F-6AA8C708E982}" presName="hierChild5" presStyleCnt="0"/>
      <dgm:spPr/>
    </dgm:pt>
    <dgm:pt modelId="{1A4580C8-BB5F-4DDF-AE89-96739847BAFC}" type="pres">
      <dgm:prSet presAssocID="{76F01B7A-E777-475A-BD1C-276EF997E62E}" presName="hierChild3" presStyleCnt="0"/>
      <dgm:spPr/>
    </dgm:pt>
  </dgm:ptLst>
  <dgm:cxnLst>
    <dgm:cxn modelId="{A298D447-77A4-4418-A7AB-8CD50E16F043}" type="presOf" srcId="{6CA04A7C-4633-465E-AE98-7C0EFFC80083}" destId="{4068636E-F736-4C17-B569-0BCFA99F9A4C}" srcOrd="0" destOrd="0" presId="urn:microsoft.com/office/officeart/2005/8/layout/orgChart1"/>
    <dgm:cxn modelId="{D500E8BD-A427-4667-B96C-E4FCD7188DF4}" type="presOf" srcId="{76F01B7A-E777-475A-BD1C-276EF997E62E}" destId="{E8C4C458-4B4D-4C0B-A398-03F6BC396E85}" srcOrd="0" destOrd="0" presId="urn:microsoft.com/office/officeart/2005/8/layout/orgChart1"/>
    <dgm:cxn modelId="{A99FDAAB-3569-48BB-8BA4-17D8530618CF}" type="presOf" srcId="{79FFDF37-7660-4274-BF6F-6AA8C708E982}" destId="{0F9786A1-D9FD-4C89-8B6F-AE27D17C52C6}" srcOrd="1" destOrd="0" presId="urn:microsoft.com/office/officeart/2005/8/layout/orgChart1"/>
    <dgm:cxn modelId="{8B197653-2AB2-4128-AC35-44D31C4F782F}" type="presOf" srcId="{B91E9090-A3D1-4200-94FE-B665DD22D266}" destId="{27FB263A-49E7-4C0A-A5BF-F6E51FA2FBA1}" srcOrd="0" destOrd="0" presId="urn:microsoft.com/office/officeart/2005/8/layout/orgChart1"/>
    <dgm:cxn modelId="{D808804A-33E4-4086-B4F4-ED6D594ACEA7}" type="presOf" srcId="{76F01B7A-E777-475A-BD1C-276EF997E62E}" destId="{5A99C0AC-18E7-45D1-9E7B-DE8C492DF545}" srcOrd="1" destOrd="0" presId="urn:microsoft.com/office/officeart/2005/8/layout/orgChart1"/>
    <dgm:cxn modelId="{5CC085B5-691C-416E-95F1-D4BD21810856}" type="presOf" srcId="{79FFDF37-7660-4274-BF6F-6AA8C708E982}" destId="{FFAFD8C8-686E-40E8-90D2-5AFCDE4A6300}" srcOrd="0" destOrd="0" presId="urn:microsoft.com/office/officeart/2005/8/layout/orgChart1"/>
    <dgm:cxn modelId="{10AE35CC-6E12-428C-AAE1-DC7145FD8707}" type="presOf" srcId="{9425959F-D274-4BB1-9216-73174D0A3D09}" destId="{E1CDD0A3-0ACF-43AA-A779-DE73DE9D3103}" srcOrd="0" destOrd="0" presId="urn:microsoft.com/office/officeart/2005/8/layout/orgChart1"/>
    <dgm:cxn modelId="{B88AB883-2110-4061-9E49-B46124B26E2B}" type="presOf" srcId="{45D7BF3C-6B22-4DCF-93E1-47269254921B}" destId="{4E5C4012-7B60-4116-9AD3-67494A5B4187}" srcOrd="0" destOrd="0" presId="urn:microsoft.com/office/officeart/2005/8/layout/orgChart1"/>
    <dgm:cxn modelId="{5BD44443-B383-4CFA-B030-E6C2461DE1D1}" type="presOf" srcId="{9E0FF706-7F6F-48A5-94A4-FF6994D7DFFB}" destId="{A944A880-79F3-48F1-9BB8-9FC11C9C9A8C}" srcOrd="1" destOrd="0" presId="urn:microsoft.com/office/officeart/2005/8/layout/orgChart1"/>
    <dgm:cxn modelId="{D5E536D9-6EF0-4F09-9F71-372AA0738134}" srcId="{76F01B7A-E777-475A-BD1C-276EF997E62E}" destId="{9E0FF706-7F6F-48A5-94A4-FF6994D7DFFB}" srcOrd="0" destOrd="0" parTransId="{A5AD78F1-4E08-4411-B22A-12DF68F652CC}" sibTransId="{B232B41A-AAE2-402E-B25D-85411201EBD2}"/>
    <dgm:cxn modelId="{39F477B6-2144-4559-861C-A658DF66C798}" type="presOf" srcId="{A5AD78F1-4E08-4411-B22A-12DF68F652CC}" destId="{56E197A6-C6B4-4229-9858-F81DDBD76F5B}" srcOrd="0" destOrd="0" presId="urn:microsoft.com/office/officeart/2005/8/layout/orgChart1"/>
    <dgm:cxn modelId="{B648C762-E595-4A57-88D2-669428AAB9EB}" srcId="{76F01B7A-E777-475A-BD1C-276EF997E62E}" destId="{79FFDF37-7660-4274-BF6F-6AA8C708E982}" srcOrd="2" destOrd="0" parTransId="{6CA04A7C-4633-465E-AE98-7C0EFFC80083}" sibTransId="{88FD7765-52DC-4D62-B660-49C8F2A24A98}"/>
    <dgm:cxn modelId="{4A6DDAFD-82A5-4286-9724-1C6C08AFD457}" type="presOf" srcId="{B91E9090-A3D1-4200-94FE-B665DD22D266}" destId="{F79AAD48-81B0-4D42-9757-6D016ABF55FE}" srcOrd="1" destOrd="0" presId="urn:microsoft.com/office/officeart/2005/8/layout/orgChart1"/>
    <dgm:cxn modelId="{BE480377-2BBE-4206-8DB4-23F21A659D66}" type="presOf" srcId="{9E0FF706-7F6F-48A5-94A4-FF6994D7DFFB}" destId="{2E464FEE-58D9-4F6C-AE86-00954C12646A}" srcOrd="0" destOrd="0" presId="urn:microsoft.com/office/officeart/2005/8/layout/orgChart1"/>
    <dgm:cxn modelId="{4BC1B344-09F5-42C1-864F-4230123676DC}" srcId="{9425959F-D274-4BB1-9216-73174D0A3D09}" destId="{76F01B7A-E777-475A-BD1C-276EF997E62E}" srcOrd="0" destOrd="0" parTransId="{76B9617A-4A5E-4F02-A15A-0F1AD3EAC2AD}" sibTransId="{77C64098-4A43-416B-B414-7106F87BEC28}"/>
    <dgm:cxn modelId="{AAAB5CD6-41DA-4442-8527-789BB2CEA80A}" srcId="{76F01B7A-E777-475A-BD1C-276EF997E62E}" destId="{B91E9090-A3D1-4200-94FE-B665DD22D266}" srcOrd="1" destOrd="0" parTransId="{45D7BF3C-6B22-4DCF-93E1-47269254921B}" sibTransId="{46AF95EC-0A13-40FE-9B7C-2ADC4101421A}"/>
    <dgm:cxn modelId="{066DF28C-36FF-4A42-86E7-B1ECE29F57FA}" type="presParOf" srcId="{E1CDD0A3-0ACF-43AA-A779-DE73DE9D3103}" destId="{D88B4F81-DDED-4712-ACFA-E8BA7FFD62BB}" srcOrd="0" destOrd="0" presId="urn:microsoft.com/office/officeart/2005/8/layout/orgChart1"/>
    <dgm:cxn modelId="{3C0F4711-17CA-4C9C-B49B-02351901AEC2}" type="presParOf" srcId="{D88B4F81-DDED-4712-ACFA-E8BA7FFD62BB}" destId="{6FEDAD25-4FDB-47CE-B836-C49B14BE8AF3}" srcOrd="0" destOrd="0" presId="urn:microsoft.com/office/officeart/2005/8/layout/orgChart1"/>
    <dgm:cxn modelId="{5DABD990-B32C-41D1-9808-5220D56EE724}" type="presParOf" srcId="{6FEDAD25-4FDB-47CE-B836-C49B14BE8AF3}" destId="{E8C4C458-4B4D-4C0B-A398-03F6BC396E85}" srcOrd="0" destOrd="0" presId="urn:microsoft.com/office/officeart/2005/8/layout/orgChart1"/>
    <dgm:cxn modelId="{B6BF7A06-B1D4-431A-B524-DB965569314E}" type="presParOf" srcId="{6FEDAD25-4FDB-47CE-B836-C49B14BE8AF3}" destId="{5A99C0AC-18E7-45D1-9E7B-DE8C492DF545}" srcOrd="1" destOrd="0" presId="urn:microsoft.com/office/officeart/2005/8/layout/orgChart1"/>
    <dgm:cxn modelId="{2097883E-AAC5-4F6D-90B9-6798DFD3AD75}" type="presParOf" srcId="{D88B4F81-DDED-4712-ACFA-E8BA7FFD62BB}" destId="{6FFDEF62-331F-4556-924A-805A5A31B466}" srcOrd="1" destOrd="0" presId="urn:microsoft.com/office/officeart/2005/8/layout/orgChart1"/>
    <dgm:cxn modelId="{B476FF99-D320-4AB5-B67E-2F37877BFC6F}" type="presParOf" srcId="{6FFDEF62-331F-4556-924A-805A5A31B466}" destId="{56E197A6-C6B4-4229-9858-F81DDBD76F5B}" srcOrd="0" destOrd="0" presId="urn:microsoft.com/office/officeart/2005/8/layout/orgChart1"/>
    <dgm:cxn modelId="{038A0E1E-5F1C-458F-B644-6A88A1A63A74}" type="presParOf" srcId="{6FFDEF62-331F-4556-924A-805A5A31B466}" destId="{27E887DA-D6B1-46B8-9A72-7F38E918A000}" srcOrd="1" destOrd="0" presId="urn:microsoft.com/office/officeart/2005/8/layout/orgChart1"/>
    <dgm:cxn modelId="{A3D99197-7A5E-407C-BB99-E872C917AA90}" type="presParOf" srcId="{27E887DA-D6B1-46B8-9A72-7F38E918A000}" destId="{2FBE996E-9918-4C52-8290-3BB052542B40}" srcOrd="0" destOrd="0" presId="urn:microsoft.com/office/officeart/2005/8/layout/orgChart1"/>
    <dgm:cxn modelId="{A97749FE-DC22-45BF-BB0C-3B8BE02BFAAF}" type="presParOf" srcId="{2FBE996E-9918-4C52-8290-3BB052542B40}" destId="{2E464FEE-58D9-4F6C-AE86-00954C12646A}" srcOrd="0" destOrd="0" presId="urn:microsoft.com/office/officeart/2005/8/layout/orgChart1"/>
    <dgm:cxn modelId="{6E16CAA6-34E0-4231-B3E2-6F5F0F9DDF27}" type="presParOf" srcId="{2FBE996E-9918-4C52-8290-3BB052542B40}" destId="{A944A880-79F3-48F1-9BB8-9FC11C9C9A8C}" srcOrd="1" destOrd="0" presId="urn:microsoft.com/office/officeart/2005/8/layout/orgChart1"/>
    <dgm:cxn modelId="{73C0352E-C7C2-4F96-B9D2-9B6B884F1674}" type="presParOf" srcId="{27E887DA-D6B1-46B8-9A72-7F38E918A000}" destId="{CBBA9C29-8E82-428F-88D7-1EDD573C8B53}" srcOrd="1" destOrd="0" presId="urn:microsoft.com/office/officeart/2005/8/layout/orgChart1"/>
    <dgm:cxn modelId="{65B321C3-3D17-40E5-83FE-D4851AA53D77}" type="presParOf" srcId="{27E887DA-D6B1-46B8-9A72-7F38E918A000}" destId="{F4E710AF-9494-4180-8375-75C82CF0068C}" srcOrd="2" destOrd="0" presId="urn:microsoft.com/office/officeart/2005/8/layout/orgChart1"/>
    <dgm:cxn modelId="{ED7FA2EB-E2F0-47C2-B10B-74518AA320BC}" type="presParOf" srcId="{6FFDEF62-331F-4556-924A-805A5A31B466}" destId="{4E5C4012-7B60-4116-9AD3-67494A5B4187}" srcOrd="2" destOrd="0" presId="urn:microsoft.com/office/officeart/2005/8/layout/orgChart1"/>
    <dgm:cxn modelId="{252208D4-366A-46B0-BF0F-BBC027A0DE46}" type="presParOf" srcId="{6FFDEF62-331F-4556-924A-805A5A31B466}" destId="{73252B62-1D24-467E-BC91-92AA3DF70402}" srcOrd="3" destOrd="0" presId="urn:microsoft.com/office/officeart/2005/8/layout/orgChart1"/>
    <dgm:cxn modelId="{D1A90A90-D922-4CBD-A8D2-3121A8EC9590}" type="presParOf" srcId="{73252B62-1D24-467E-BC91-92AA3DF70402}" destId="{84D57B2B-01B0-4A8E-AF19-3570F491C7AC}" srcOrd="0" destOrd="0" presId="urn:microsoft.com/office/officeart/2005/8/layout/orgChart1"/>
    <dgm:cxn modelId="{3E56E798-A32E-4797-BCD4-F48DBBBA7F3B}" type="presParOf" srcId="{84D57B2B-01B0-4A8E-AF19-3570F491C7AC}" destId="{27FB263A-49E7-4C0A-A5BF-F6E51FA2FBA1}" srcOrd="0" destOrd="0" presId="urn:microsoft.com/office/officeart/2005/8/layout/orgChart1"/>
    <dgm:cxn modelId="{96F95B23-AE45-4E7C-9CEE-3F06E4E2C2B6}" type="presParOf" srcId="{84D57B2B-01B0-4A8E-AF19-3570F491C7AC}" destId="{F79AAD48-81B0-4D42-9757-6D016ABF55FE}" srcOrd="1" destOrd="0" presId="urn:microsoft.com/office/officeart/2005/8/layout/orgChart1"/>
    <dgm:cxn modelId="{247BFC0C-794C-4845-A7F6-C12040D75AA3}" type="presParOf" srcId="{73252B62-1D24-467E-BC91-92AA3DF70402}" destId="{2946DD09-F9CA-40A8-96E8-B4D010AE8B57}" srcOrd="1" destOrd="0" presId="urn:microsoft.com/office/officeart/2005/8/layout/orgChart1"/>
    <dgm:cxn modelId="{750F2545-0FDD-4D68-8CD5-B17C0525A210}" type="presParOf" srcId="{73252B62-1D24-467E-BC91-92AA3DF70402}" destId="{0211F085-4FE6-40EC-9824-0C1D718F016E}" srcOrd="2" destOrd="0" presId="urn:microsoft.com/office/officeart/2005/8/layout/orgChart1"/>
    <dgm:cxn modelId="{568D1C57-9929-40D1-895C-9D9478886095}" type="presParOf" srcId="{6FFDEF62-331F-4556-924A-805A5A31B466}" destId="{4068636E-F736-4C17-B569-0BCFA99F9A4C}" srcOrd="4" destOrd="0" presId="urn:microsoft.com/office/officeart/2005/8/layout/orgChart1"/>
    <dgm:cxn modelId="{AF6FF589-01A9-471F-BC4C-53E3D7737433}" type="presParOf" srcId="{6FFDEF62-331F-4556-924A-805A5A31B466}" destId="{EAA63CD7-4403-4DAD-B528-D2EFFA0EC689}" srcOrd="5" destOrd="0" presId="urn:microsoft.com/office/officeart/2005/8/layout/orgChart1"/>
    <dgm:cxn modelId="{2BA22F85-1283-4757-B03E-46F4D10FEF18}" type="presParOf" srcId="{EAA63CD7-4403-4DAD-B528-D2EFFA0EC689}" destId="{9AE92430-5FAF-4C6C-8E08-E88C02E000F5}" srcOrd="0" destOrd="0" presId="urn:microsoft.com/office/officeart/2005/8/layout/orgChart1"/>
    <dgm:cxn modelId="{35A7D046-08C6-46A7-8922-8240AD337547}" type="presParOf" srcId="{9AE92430-5FAF-4C6C-8E08-E88C02E000F5}" destId="{FFAFD8C8-686E-40E8-90D2-5AFCDE4A6300}" srcOrd="0" destOrd="0" presId="urn:microsoft.com/office/officeart/2005/8/layout/orgChart1"/>
    <dgm:cxn modelId="{D76E81F7-75F0-4D24-8440-DB2BB48FB781}" type="presParOf" srcId="{9AE92430-5FAF-4C6C-8E08-E88C02E000F5}" destId="{0F9786A1-D9FD-4C89-8B6F-AE27D17C52C6}" srcOrd="1" destOrd="0" presId="urn:microsoft.com/office/officeart/2005/8/layout/orgChart1"/>
    <dgm:cxn modelId="{6ACA8ED8-7541-45E2-B75C-101CE1512C2B}" type="presParOf" srcId="{EAA63CD7-4403-4DAD-B528-D2EFFA0EC689}" destId="{7E738FD1-3EB4-40AD-8F22-0C72B6BB5875}" srcOrd="1" destOrd="0" presId="urn:microsoft.com/office/officeart/2005/8/layout/orgChart1"/>
    <dgm:cxn modelId="{2D31824F-0089-4518-BA85-4A46B68434CE}" type="presParOf" srcId="{EAA63CD7-4403-4DAD-B528-D2EFFA0EC689}" destId="{3FEFACA4-A7C9-45AC-B68C-28C5624A1B79}" srcOrd="2" destOrd="0" presId="urn:microsoft.com/office/officeart/2005/8/layout/orgChart1"/>
    <dgm:cxn modelId="{48966E03-B598-49BA-9F41-696F2CF101E6}" type="presParOf" srcId="{D88B4F81-DDED-4712-ACFA-E8BA7FFD62BB}" destId="{1A4580C8-BB5F-4DDF-AE89-96739847BA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5959F-D274-4BB1-9216-73174D0A3D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01B7A-E777-475A-BD1C-276EF997E62E}">
      <dgm:prSet phldrT="[Текст]"/>
      <dgm:spPr/>
      <dgm:t>
        <a:bodyPr/>
        <a:lstStyle/>
        <a:p>
          <a:r>
            <a:rPr lang="ru-RU" dirty="0" smtClean="0"/>
            <a:t>Основные ткани</a:t>
          </a:r>
          <a:endParaRPr lang="ru-RU" dirty="0"/>
        </a:p>
      </dgm:t>
    </dgm:pt>
    <dgm:pt modelId="{76B9617A-4A5E-4F02-A15A-0F1AD3EAC2AD}" type="parTrans" cxnId="{4BC1B344-09F5-42C1-864F-4230123676DC}">
      <dgm:prSet/>
      <dgm:spPr/>
      <dgm:t>
        <a:bodyPr/>
        <a:lstStyle/>
        <a:p>
          <a:endParaRPr lang="ru-RU"/>
        </a:p>
      </dgm:t>
    </dgm:pt>
    <dgm:pt modelId="{77C64098-4A43-416B-B414-7106F87BEC28}" type="sibTrans" cxnId="{4BC1B344-09F5-42C1-864F-4230123676DC}">
      <dgm:prSet/>
      <dgm:spPr/>
      <dgm:t>
        <a:bodyPr/>
        <a:lstStyle/>
        <a:p>
          <a:endParaRPr lang="ru-RU"/>
        </a:p>
      </dgm:t>
    </dgm:pt>
    <dgm:pt modelId="{9E0FF706-7F6F-48A5-94A4-FF6994D7DFF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Фотосинтезирующая</a:t>
          </a:r>
          <a:endParaRPr lang="ru-RU" dirty="0">
            <a:solidFill>
              <a:srgbClr val="FF0000"/>
            </a:solidFill>
          </a:endParaRPr>
        </a:p>
      </dgm:t>
    </dgm:pt>
    <dgm:pt modelId="{A5AD78F1-4E08-4411-B22A-12DF68F652CC}" type="parTrans" cxnId="{D5E536D9-6EF0-4F09-9F71-372AA0738134}">
      <dgm:prSet/>
      <dgm:spPr/>
      <dgm:t>
        <a:bodyPr/>
        <a:lstStyle/>
        <a:p>
          <a:endParaRPr lang="ru-RU"/>
        </a:p>
      </dgm:t>
    </dgm:pt>
    <dgm:pt modelId="{B232B41A-AAE2-402E-B25D-85411201EBD2}" type="sibTrans" cxnId="{D5E536D9-6EF0-4F09-9F71-372AA0738134}">
      <dgm:prSet/>
      <dgm:spPr/>
      <dgm:t>
        <a:bodyPr/>
        <a:lstStyle/>
        <a:p>
          <a:endParaRPr lang="ru-RU"/>
        </a:p>
      </dgm:t>
    </dgm:pt>
    <dgm:pt modelId="{B91E9090-A3D1-4200-94FE-B665DD22D266}">
      <dgm:prSet phldrT="[Текст]"/>
      <dgm:spPr/>
      <dgm:t>
        <a:bodyPr/>
        <a:lstStyle/>
        <a:p>
          <a:r>
            <a:rPr lang="ru-RU" dirty="0" smtClean="0"/>
            <a:t>Запасающая</a:t>
          </a:r>
          <a:endParaRPr lang="ru-RU" dirty="0"/>
        </a:p>
      </dgm:t>
    </dgm:pt>
    <dgm:pt modelId="{45D7BF3C-6B22-4DCF-93E1-47269254921B}" type="parTrans" cxnId="{AAAB5CD6-41DA-4442-8527-789BB2CEA80A}">
      <dgm:prSet/>
      <dgm:spPr/>
      <dgm:t>
        <a:bodyPr/>
        <a:lstStyle/>
        <a:p>
          <a:endParaRPr lang="ru-RU"/>
        </a:p>
      </dgm:t>
    </dgm:pt>
    <dgm:pt modelId="{46AF95EC-0A13-40FE-9B7C-2ADC4101421A}" type="sibTrans" cxnId="{AAAB5CD6-41DA-4442-8527-789BB2CEA80A}">
      <dgm:prSet/>
      <dgm:spPr/>
      <dgm:t>
        <a:bodyPr/>
        <a:lstStyle/>
        <a:p>
          <a:endParaRPr lang="ru-RU"/>
        </a:p>
      </dgm:t>
    </dgm:pt>
    <dgm:pt modelId="{79FFDF37-7660-4274-BF6F-6AA8C708E982}">
      <dgm:prSet phldrT="[Текст]"/>
      <dgm:spPr/>
      <dgm:t>
        <a:bodyPr/>
        <a:lstStyle/>
        <a:p>
          <a:r>
            <a:rPr lang="ru-RU" dirty="0" smtClean="0"/>
            <a:t>Воздухоносная</a:t>
          </a:r>
          <a:endParaRPr lang="ru-RU" dirty="0"/>
        </a:p>
      </dgm:t>
    </dgm:pt>
    <dgm:pt modelId="{6CA04A7C-4633-465E-AE98-7C0EFFC80083}" type="parTrans" cxnId="{B648C762-E595-4A57-88D2-669428AAB9EB}">
      <dgm:prSet/>
      <dgm:spPr/>
      <dgm:t>
        <a:bodyPr/>
        <a:lstStyle/>
        <a:p>
          <a:endParaRPr lang="ru-RU"/>
        </a:p>
      </dgm:t>
    </dgm:pt>
    <dgm:pt modelId="{88FD7765-52DC-4D62-B660-49C8F2A24A98}" type="sibTrans" cxnId="{B648C762-E595-4A57-88D2-669428AAB9EB}">
      <dgm:prSet/>
      <dgm:spPr/>
      <dgm:t>
        <a:bodyPr/>
        <a:lstStyle/>
        <a:p>
          <a:endParaRPr lang="ru-RU"/>
        </a:p>
      </dgm:t>
    </dgm:pt>
    <dgm:pt modelId="{E1CDD0A3-0ACF-43AA-A779-DE73DE9D3103}" type="pres">
      <dgm:prSet presAssocID="{9425959F-D274-4BB1-9216-73174D0A3D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8B4F81-DDED-4712-ACFA-E8BA7FFD62BB}" type="pres">
      <dgm:prSet presAssocID="{76F01B7A-E777-475A-BD1C-276EF997E62E}" presName="hierRoot1" presStyleCnt="0">
        <dgm:presLayoutVars>
          <dgm:hierBranch val="init"/>
        </dgm:presLayoutVars>
      </dgm:prSet>
      <dgm:spPr/>
    </dgm:pt>
    <dgm:pt modelId="{6FEDAD25-4FDB-47CE-B836-C49B14BE8AF3}" type="pres">
      <dgm:prSet presAssocID="{76F01B7A-E777-475A-BD1C-276EF997E62E}" presName="rootComposite1" presStyleCnt="0"/>
      <dgm:spPr/>
    </dgm:pt>
    <dgm:pt modelId="{E8C4C458-4B4D-4C0B-A398-03F6BC396E85}" type="pres">
      <dgm:prSet presAssocID="{76F01B7A-E777-475A-BD1C-276EF997E62E}" presName="rootText1" presStyleLbl="node0" presStyleIdx="0" presStyleCnt="1">
        <dgm:presLayoutVars>
          <dgm:chPref val="3"/>
        </dgm:presLayoutVars>
      </dgm:prSet>
      <dgm:spPr/>
    </dgm:pt>
    <dgm:pt modelId="{5A99C0AC-18E7-45D1-9E7B-DE8C492DF545}" type="pres">
      <dgm:prSet presAssocID="{76F01B7A-E777-475A-BD1C-276EF997E62E}" presName="rootConnector1" presStyleLbl="node1" presStyleIdx="0" presStyleCnt="0"/>
      <dgm:spPr/>
    </dgm:pt>
    <dgm:pt modelId="{6FFDEF62-331F-4556-924A-805A5A31B466}" type="pres">
      <dgm:prSet presAssocID="{76F01B7A-E777-475A-BD1C-276EF997E62E}" presName="hierChild2" presStyleCnt="0"/>
      <dgm:spPr/>
    </dgm:pt>
    <dgm:pt modelId="{56E197A6-C6B4-4229-9858-F81DDBD76F5B}" type="pres">
      <dgm:prSet presAssocID="{A5AD78F1-4E08-4411-B22A-12DF68F652CC}" presName="Name37" presStyleLbl="parChTrans1D2" presStyleIdx="0" presStyleCnt="3"/>
      <dgm:spPr/>
    </dgm:pt>
    <dgm:pt modelId="{27E887DA-D6B1-46B8-9A72-7F38E918A000}" type="pres">
      <dgm:prSet presAssocID="{9E0FF706-7F6F-48A5-94A4-FF6994D7DFFB}" presName="hierRoot2" presStyleCnt="0">
        <dgm:presLayoutVars>
          <dgm:hierBranch val="init"/>
        </dgm:presLayoutVars>
      </dgm:prSet>
      <dgm:spPr/>
    </dgm:pt>
    <dgm:pt modelId="{2FBE996E-9918-4C52-8290-3BB052542B40}" type="pres">
      <dgm:prSet presAssocID="{9E0FF706-7F6F-48A5-94A4-FF6994D7DFFB}" presName="rootComposite" presStyleCnt="0"/>
      <dgm:spPr/>
    </dgm:pt>
    <dgm:pt modelId="{2E464FEE-58D9-4F6C-AE86-00954C12646A}" type="pres">
      <dgm:prSet presAssocID="{9E0FF706-7F6F-48A5-94A4-FF6994D7DFFB}" presName="rootText" presStyleLbl="node2" presStyleIdx="0" presStyleCnt="3" custScaleX="172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4A880-79F3-48F1-9BB8-9FC11C9C9A8C}" type="pres">
      <dgm:prSet presAssocID="{9E0FF706-7F6F-48A5-94A4-FF6994D7DFFB}" presName="rootConnector" presStyleLbl="node2" presStyleIdx="0" presStyleCnt="3"/>
      <dgm:spPr/>
    </dgm:pt>
    <dgm:pt modelId="{CBBA9C29-8E82-428F-88D7-1EDD573C8B53}" type="pres">
      <dgm:prSet presAssocID="{9E0FF706-7F6F-48A5-94A4-FF6994D7DFFB}" presName="hierChild4" presStyleCnt="0"/>
      <dgm:spPr/>
    </dgm:pt>
    <dgm:pt modelId="{F4E710AF-9494-4180-8375-75C82CF0068C}" type="pres">
      <dgm:prSet presAssocID="{9E0FF706-7F6F-48A5-94A4-FF6994D7DFFB}" presName="hierChild5" presStyleCnt="0"/>
      <dgm:spPr/>
    </dgm:pt>
    <dgm:pt modelId="{4E5C4012-7B60-4116-9AD3-67494A5B4187}" type="pres">
      <dgm:prSet presAssocID="{45D7BF3C-6B22-4DCF-93E1-47269254921B}" presName="Name37" presStyleLbl="parChTrans1D2" presStyleIdx="1" presStyleCnt="3"/>
      <dgm:spPr/>
    </dgm:pt>
    <dgm:pt modelId="{73252B62-1D24-467E-BC91-92AA3DF70402}" type="pres">
      <dgm:prSet presAssocID="{B91E9090-A3D1-4200-94FE-B665DD22D266}" presName="hierRoot2" presStyleCnt="0">
        <dgm:presLayoutVars>
          <dgm:hierBranch val="init"/>
        </dgm:presLayoutVars>
      </dgm:prSet>
      <dgm:spPr/>
    </dgm:pt>
    <dgm:pt modelId="{84D57B2B-01B0-4A8E-AF19-3570F491C7AC}" type="pres">
      <dgm:prSet presAssocID="{B91E9090-A3D1-4200-94FE-B665DD22D266}" presName="rootComposite" presStyleCnt="0"/>
      <dgm:spPr/>
    </dgm:pt>
    <dgm:pt modelId="{27FB263A-49E7-4C0A-A5BF-F6E51FA2FBA1}" type="pres">
      <dgm:prSet presAssocID="{B91E9090-A3D1-4200-94FE-B665DD22D266}" presName="rootText" presStyleLbl="node2" presStyleIdx="1" presStyleCnt="3" custScaleX="140444">
        <dgm:presLayoutVars>
          <dgm:chPref val="3"/>
        </dgm:presLayoutVars>
      </dgm:prSet>
      <dgm:spPr/>
    </dgm:pt>
    <dgm:pt modelId="{F79AAD48-81B0-4D42-9757-6D016ABF55FE}" type="pres">
      <dgm:prSet presAssocID="{B91E9090-A3D1-4200-94FE-B665DD22D266}" presName="rootConnector" presStyleLbl="node2" presStyleIdx="1" presStyleCnt="3"/>
      <dgm:spPr/>
    </dgm:pt>
    <dgm:pt modelId="{2946DD09-F9CA-40A8-96E8-B4D010AE8B57}" type="pres">
      <dgm:prSet presAssocID="{B91E9090-A3D1-4200-94FE-B665DD22D266}" presName="hierChild4" presStyleCnt="0"/>
      <dgm:spPr/>
    </dgm:pt>
    <dgm:pt modelId="{0211F085-4FE6-40EC-9824-0C1D718F016E}" type="pres">
      <dgm:prSet presAssocID="{B91E9090-A3D1-4200-94FE-B665DD22D266}" presName="hierChild5" presStyleCnt="0"/>
      <dgm:spPr/>
    </dgm:pt>
    <dgm:pt modelId="{4068636E-F736-4C17-B569-0BCFA99F9A4C}" type="pres">
      <dgm:prSet presAssocID="{6CA04A7C-4633-465E-AE98-7C0EFFC80083}" presName="Name37" presStyleLbl="parChTrans1D2" presStyleIdx="2" presStyleCnt="3"/>
      <dgm:spPr/>
    </dgm:pt>
    <dgm:pt modelId="{EAA63CD7-4403-4DAD-B528-D2EFFA0EC689}" type="pres">
      <dgm:prSet presAssocID="{79FFDF37-7660-4274-BF6F-6AA8C708E982}" presName="hierRoot2" presStyleCnt="0">
        <dgm:presLayoutVars>
          <dgm:hierBranch val="init"/>
        </dgm:presLayoutVars>
      </dgm:prSet>
      <dgm:spPr/>
    </dgm:pt>
    <dgm:pt modelId="{9AE92430-5FAF-4C6C-8E08-E88C02E000F5}" type="pres">
      <dgm:prSet presAssocID="{79FFDF37-7660-4274-BF6F-6AA8C708E982}" presName="rootComposite" presStyleCnt="0"/>
      <dgm:spPr/>
    </dgm:pt>
    <dgm:pt modelId="{FFAFD8C8-686E-40E8-90D2-5AFCDE4A6300}" type="pres">
      <dgm:prSet presAssocID="{79FFDF37-7660-4274-BF6F-6AA8C708E982}" presName="rootText" presStyleLbl="node2" presStyleIdx="2" presStyleCnt="3" custScaleX="157827">
        <dgm:presLayoutVars>
          <dgm:chPref val="3"/>
        </dgm:presLayoutVars>
      </dgm:prSet>
      <dgm:spPr/>
    </dgm:pt>
    <dgm:pt modelId="{0F9786A1-D9FD-4C89-8B6F-AE27D17C52C6}" type="pres">
      <dgm:prSet presAssocID="{79FFDF37-7660-4274-BF6F-6AA8C708E982}" presName="rootConnector" presStyleLbl="node2" presStyleIdx="2" presStyleCnt="3"/>
      <dgm:spPr/>
    </dgm:pt>
    <dgm:pt modelId="{7E738FD1-3EB4-40AD-8F22-0C72B6BB5875}" type="pres">
      <dgm:prSet presAssocID="{79FFDF37-7660-4274-BF6F-6AA8C708E982}" presName="hierChild4" presStyleCnt="0"/>
      <dgm:spPr/>
    </dgm:pt>
    <dgm:pt modelId="{3FEFACA4-A7C9-45AC-B68C-28C5624A1B79}" type="pres">
      <dgm:prSet presAssocID="{79FFDF37-7660-4274-BF6F-6AA8C708E982}" presName="hierChild5" presStyleCnt="0"/>
      <dgm:spPr/>
    </dgm:pt>
    <dgm:pt modelId="{1A4580C8-BB5F-4DDF-AE89-96739847BAFC}" type="pres">
      <dgm:prSet presAssocID="{76F01B7A-E777-475A-BD1C-276EF997E62E}" presName="hierChild3" presStyleCnt="0"/>
      <dgm:spPr/>
    </dgm:pt>
  </dgm:ptLst>
  <dgm:cxnLst>
    <dgm:cxn modelId="{2588EB63-0878-4031-8913-D983245C99BE}" type="presOf" srcId="{B91E9090-A3D1-4200-94FE-B665DD22D266}" destId="{F79AAD48-81B0-4D42-9757-6D016ABF55FE}" srcOrd="1" destOrd="0" presId="urn:microsoft.com/office/officeart/2005/8/layout/orgChart1"/>
    <dgm:cxn modelId="{D5E536D9-6EF0-4F09-9F71-372AA0738134}" srcId="{76F01B7A-E777-475A-BD1C-276EF997E62E}" destId="{9E0FF706-7F6F-48A5-94A4-FF6994D7DFFB}" srcOrd="0" destOrd="0" parTransId="{A5AD78F1-4E08-4411-B22A-12DF68F652CC}" sibTransId="{B232B41A-AAE2-402E-B25D-85411201EBD2}"/>
    <dgm:cxn modelId="{3805B545-65D2-4EA7-97C9-7F3FFAF9373A}" type="presOf" srcId="{45D7BF3C-6B22-4DCF-93E1-47269254921B}" destId="{4E5C4012-7B60-4116-9AD3-67494A5B4187}" srcOrd="0" destOrd="0" presId="urn:microsoft.com/office/officeart/2005/8/layout/orgChart1"/>
    <dgm:cxn modelId="{82107E4D-AF15-41D3-9407-B97438751B4E}" type="presOf" srcId="{B91E9090-A3D1-4200-94FE-B665DD22D266}" destId="{27FB263A-49E7-4C0A-A5BF-F6E51FA2FBA1}" srcOrd="0" destOrd="0" presId="urn:microsoft.com/office/officeart/2005/8/layout/orgChart1"/>
    <dgm:cxn modelId="{4BC1B344-09F5-42C1-864F-4230123676DC}" srcId="{9425959F-D274-4BB1-9216-73174D0A3D09}" destId="{76F01B7A-E777-475A-BD1C-276EF997E62E}" srcOrd="0" destOrd="0" parTransId="{76B9617A-4A5E-4F02-A15A-0F1AD3EAC2AD}" sibTransId="{77C64098-4A43-416B-B414-7106F87BEC28}"/>
    <dgm:cxn modelId="{6957F8B7-E374-40D5-9360-9CA99524DA84}" type="presOf" srcId="{79FFDF37-7660-4274-BF6F-6AA8C708E982}" destId="{0F9786A1-D9FD-4C89-8B6F-AE27D17C52C6}" srcOrd="1" destOrd="0" presId="urn:microsoft.com/office/officeart/2005/8/layout/orgChart1"/>
    <dgm:cxn modelId="{8756A790-0906-4338-84CC-7D6063857AD6}" type="presOf" srcId="{76F01B7A-E777-475A-BD1C-276EF997E62E}" destId="{E8C4C458-4B4D-4C0B-A398-03F6BC396E85}" srcOrd="0" destOrd="0" presId="urn:microsoft.com/office/officeart/2005/8/layout/orgChart1"/>
    <dgm:cxn modelId="{34FD29F0-D871-4B1F-8BD2-06AA54139482}" type="presOf" srcId="{A5AD78F1-4E08-4411-B22A-12DF68F652CC}" destId="{56E197A6-C6B4-4229-9858-F81DDBD76F5B}" srcOrd="0" destOrd="0" presId="urn:microsoft.com/office/officeart/2005/8/layout/orgChart1"/>
    <dgm:cxn modelId="{7F98B392-BCAB-479D-BE0C-CD3670A92922}" type="presOf" srcId="{76F01B7A-E777-475A-BD1C-276EF997E62E}" destId="{5A99C0AC-18E7-45D1-9E7B-DE8C492DF545}" srcOrd="1" destOrd="0" presId="urn:microsoft.com/office/officeart/2005/8/layout/orgChart1"/>
    <dgm:cxn modelId="{14197543-E6C1-43DC-BE42-61BE31774D9E}" type="presOf" srcId="{79FFDF37-7660-4274-BF6F-6AA8C708E982}" destId="{FFAFD8C8-686E-40E8-90D2-5AFCDE4A6300}" srcOrd="0" destOrd="0" presId="urn:microsoft.com/office/officeart/2005/8/layout/orgChart1"/>
    <dgm:cxn modelId="{57CD888A-564B-427A-956F-197506D794DC}" type="presOf" srcId="{6CA04A7C-4633-465E-AE98-7C0EFFC80083}" destId="{4068636E-F736-4C17-B569-0BCFA99F9A4C}" srcOrd="0" destOrd="0" presId="urn:microsoft.com/office/officeart/2005/8/layout/orgChart1"/>
    <dgm:cxn modelId="{4CBE9304-9B07-4EDF-AFB2-2F95D0F54410}" type="presOf" srcId="{9E0FF706-7F6F-48A5-94A4-FF6994D7DFFB}" destId="{2E464FEE-58D9-4F6C-AE86-00954C12646A}" srcOrd="0" destOrd="0" presId="urn:microsoft.com/office/officeart/2005/8/layout/orgChart1"/>
    <dgm:cxn modelId="{B648C762-E595-4A57-88D2-669428AAB9EB}" srcId="{76F01B7A-E777-475A-BD1C-276EF997E62E}" destId="{79FFDF37-7660-4274-BF6F-6AA8C708E982}" srcOrd="2" destOrd="0" parTransId="{6CA04A7C-4633-465E-AE98-7C0EFFC80083}" sibTransId="{88FD7765-52DC-4D62-B660-49C8F2A24A98}"/>
    <dgm:cxn modelId="{7E589963-04F7-42E6-8233-049D201861B2}" type="presOf" srcId="{9E0FF706-7F6F-48A5-94A4-FF6994D7DFFB}" destId="{A944A880-79F3-48F1-9BB8-9FC11C9C9A8C}" srcOrd="1" destOrd="0" presId="urn:microsoft.com/office/officeart/2005/8/layout/orgChart1"/>
    <dgm:cxn modelId="{CC9A11E6-2D91-4AE7-805A-D77F743F330B}" type="presOf" srcId="{9425959F-D274-4BB1-9216-73174D0A3D09}" destId="{E1CDD0A3-0ACF-43AA-A779-DE73DE9D3103}" srcOrd="0" destOrd="0" presId="urn:microsoft.com/office/officeart/2005/8/layout/orgChart1"/>
    <dgm:cxn modelId="{AAAB5CD6-41DA-4442-8527-789BB2CEA80A}" srcId="{76F01B7A-E777-475A-BD1C-276EF997E62E}" destId="{B91E9090-A3D1-4200-94FE-B665DD22D266}" srcOrd="1" destOrd="0" parTransId="{45D7BF3C-6B22-4DCF-93E1-47269254921B}" sibTransId="{46AF95EC-0A13-40FE-9B7C-2ADC4101421A}"/>
    <dgm:cxn modelId="{6E88E86E-DF43-47D1-979E-48D8CE8FE20B}" type="presParOf" srcId="{E1CDD0A3-0ACF-43AA-A779-DE73DE9D3103}" destId="{D88B4F81-DDED-4712-ACFA-E8BA7FFD62BB}" srcOrd="0" destOrd="0" presId="urn:microsoft.com/office/officeart/2005/8/layout/orgChart1"/>
    <dgm:cxn modelId="{AEF09D21-68B5-4A7A-9213-09698121C02C}" type="presParOf" srcId="{D88B4F81-DDED-4712-ACFA-E8BA7FFD62BB}" destId="{6FEDAD25-4FDB-47CE-B836-C49B14BE8AF3}" srcOrd="0" destOrd="0" presId="urn:microsoft.com/office/officeart/2005/8/layout/orgChart1"/>
    <dgm:cxn modelId="{50D7694F-42FF-4A9A-A6AD-733A4A211D9E}" type="presParOf" srcId="{6FEDAD25-4FDB-47CE-B836-C49B14BE8AF3}" destId="{E8C4C458-4B4D-4C0B-A398-03F6BC396E85}" srcOrd="0" destOrd="0" presId="urn:microsoft.com/office/officeart/2005/8/layout/orgChart1"/>
    <dgm:cxn modelId="{368444B7-539D-48C4-93C9-F0B8053EBDDF}" type="presParOf" srcId="{6FEDAD25-4FDB-47CE-B836-C49B14BE8AF3}" destId="{5A99C0AC-18E7-45D1-9E7B-DE8C492DF545}" srcOrd="1" destOrd="0" presId="urn:microsoft.com/office/officeart/2005/8/layout/orgChart1"/>
    <dgm:cxn modelId="{F2A9D898-4C22-42D3-87CE-AA48039A4CF0}" type="presParOf" srcId="{D88B4F81-DDED-4712-ACFA-E8BA7FFD62BB}" destId="{6FFDEF62-331F-4556-924A-805A5A31B466}" srcOrd="1" destOrd="0" presId="urn:microsoft.com/office/officeart/2005/8/layout/orgChart1"/>
    <dgm:cxn modelId="{079DC0D4-D7EA-4153-BB58-79871F32B632}" type="presParOf" srcId="{6FFDEF62-331F-4556-924A-805A5A31B466}" destId="{56E197A6-C6B4-4229-9858-F81DDBD76F5B}" srcOrd="0" destOrd="0" presId="urn:microsoft.com/office/officeart/2005/8/layout/orgChart1"/>
    <dgm:cxn modelId="{F707B100-1527-40E6-A692-F5E46379197A}" type="presParOf" srcId="{6FFDEF62-331F-4556-924A-805A5A31B466}" destId="{27E887DA-D6B1-46B8-9A72-7F38E918A000}" srcOrd="1" destOrd="0" presId="urn:microsoft.com/office/officeart/2005/8/layout/orgChart1"/>
    <dgm:cxn modelId="{9E0BBCC6-0E7D-4CCC-832B-99B6E65379D8}" type="presParOf" srcId="{27E887DA-D6B1-46B8-9A72-7F38E918A000}" destId="{2FBE996E-9918-4C52-8290-3BB052542B40}" srcOrd="0" destOrd="0" presId="urn:microsoft.com/office/officeart/2005/8/layout/orgChart1"/>
    <dgm:cxn modelId="{66F835D0-5BBD-4BB8-9C16-4C38A91B544F}" type="presParOf" srcId="{2FBE996E-9918-4C52-8290-3BB052542B40}" destId="{2E464FEE-58D9-4F6C-AE86-00954C12646A}" srcOrd="0" destOrd="0" presId="urn:microsoft.com/office/officeart/2005/8/layout/orgChart1"/>
    <dgm:cxn modelId="{F36842C7-02F3-4854-9D1A-A4B7C7144C73}" type="presParOf" srcId="{2FBE996E-9918-4C52-8290-3BB052542B40}" destId="{A944A880-79F3-48F1-9BB8-9FC11C9C9A8C}" srcOrd="1" destOrd="0" presId="urn:microsoft.com/office/officeart/2005/8/layout/orgChart1"/>
    <dgm:cxn modelId="{E6CFC433-8EBE-4A5F-AAB5-CBC075C4BAC7}" type="presParOf" srcId="{27E887DA-D6B1-46B8-9A72-7F38E918A000}" destId="{CBBA9C29-8E82-428F-88D7-1EDD573C8B53}" srcOrd="1" destOrd="0" presId="urn:microsoft.com/office/officeart/2005/8/layout/orgChart1"/>
    <dgm:cxn modelId="{72AFF158-3C6C-4AF3-BC63-BDBC7D6D1225}" type="presParOf" srcId="{27E887DA-D6B1-46B8-9A72-7F38E918A000}" destId="{F4E710AF-9494-4180-8375-75C82CF0068C}" srcOrd="2" destOrd="0" presId="urn:microsoft.com/office/officeart/2005/8/layout/orgChart1"/>
    <dgm:cxn modelId="{D0CA8556-08EB-48B2-9B37-B1145753644B}" type="presParOf" srcId="{6FFDEF62-331F-4556-924A-805A5A31B466}" destId="{4E5C4012-7B60-4116-9AD3-67494A5B4187}" srcOrd="2" destOrd="0" presId="urn:microsoft.com/office/officeart/2005/8/layout/orgChart1"/>
    <dgm:cxn modelId="{DD7D0C69-E915-4CB3-B3A3-64CA76896DE0}" type="presParOf" srcId="{6FFDEF62-331F-4556-924A-805A5A31B466}" destId="{73252B62-1D24-467E-BC91-92AA3DF70402}" srcOrd="3" destOrd="0" presId="urn:microsoft.com/office/officeart/2005/8/layout/orgChart1"/>
    <dgm:cxn modelId="{9602A27A-3DA8-4575-B8C3-99AADBDCA55F}" type="presParOf" srcId="{73252B62-1D24-467E-BC91-92AA3DF70402}" destId="{84D57B2B-01B0-4A8E-AF19-3570F491C7AC}" srcOrd="0" destOrd="0" presId="urn:microsoft.com/office/officeart/2005/8/layout/orgChart1"/>
    <dgm:cxn modelId="{F955E5E6-252D-4312-A033-6D7FDFF2CC09}" type="presParOf" srcId="{84D57B2B-01B0-4A8E-AF19-3570F491C7AC}" destId="{27FB263A-49E7-4C0A-A5BF-F6E51FA2FBA1}" srcOrd="0" destOrd="0" presId="urn:microsoft.com/office/officeart/2005/8/layout/orgChart1"/>
    <dgm:cxn modelId="{03E51FD6-3FAD-468C-A5D4-6A4CA42785E2}" type="presParOf" srcId="{84D57B2B-01B0-4A8E-AF19-3570F491C7AC}" destId="{F79AAD48-81B0-4D42-9757-6D016ABF55FE}" srcOrd="1" destOrd="0" presId="urn:microsoft.com/office/officeart/2005/8/layout/orgChart1"/>
    <dgm:cxn modelId="{9F4C4DAB-31AF-4415-AD17-1AF596B4B941}" type="presParOf" srcId="{73252B62-1D24-467E-BC91-92AA3DF70402}" destId="{2946DD09-F9CA-40A8-96E8-B4D010AE8B57}" srcOrd="1" destOrd="0" presId="urn:microsoft.com/office/officeart/2005/8/layout/orgChart1"/>
    <dgm:cxn modelId="{B58706CA-1661-4C81-82AA-AB747B5757D1}" type="presParOf" srcId="{73252B62-1D24-467E-BC91-92AA3DF70402}" destId="{0211F085-4FE6-40EC-9824-0C1D718F016E}" srcOrd="2" destOrd="0" presId="urn:microsoft.com/office/officeart/2005/8/layout/orgChart1"/>
    <dgm:cxn modelId="{9D136853-7597-49AF-86FB-17F08DF7DCBD}" type="presParOf" srcId="{6FFDEF62-331F-4556-924A-805A5A31B466}" destId="{4068636E-F736-4C17-B569-0BCFA99F9A4C}" srcOrd="4" destOrd="0" presId="urn:microsoft.com/office/officeart/2005/8/layout/orgChart1"/>
    <dgm:cxn modelId="{47A31644-A350-4D4A-A5B4-5F1A40C0C5F0}" type="presParOf" srcId="{6FFDEF62-331F-4556-924A-805A5A31B466}" destId="{EAA63CD7-4403-4DAD-B528-D2EFFA0EC689}" srcOrd="5" destOrd="0" presId="urn:microsoft.com/office/officeart/2005/8/layout/orgChart1"/>
    <dgm:cxn modelId="{15ED7419-21D5-460F-937A-725888ABBD63}" type="presParOf" srcId="{EAA63CD7-4403-4DAD-B528-D2EFFA0EC689}" destId="{9AE92430-5FAF-4C6C-8E08-E88C02E000F5}" srcOrd="0" destOrd="0" presId="urn:microsoft.com/office/officeart/2005/8/layout/orgChart1"/>
    <dgm:cxn modelId="{6BE6D5B0-5BC8-498A-8A6F-81FA2838F654}" type="presParOf" srcId="{9AE92430-5FAF-4C6C-8E08-E88C02E000F5}" destId="{FFAFD8C8-686E-40E8-90D2-5AFCDE4A6300}" srcOrd="0" destOrd="0" presId="urn:microsoft.com/office/officeart/2005/8/layout/orgChart1"/>
    <dgm:cxn modelId="{4E826B61-8956-43B5-B215-78DAD2EDD64D}" type="presParOf" srcId="{9AE92430-5FAF-4C6C-8E08-E88C02E000F5}" destId="{0F9786A1-D9FD-4C89-8B6F-AE27D17C52C6}" srcOrd="1" destOrd="0" presId="urn:microsoft.com/office/officeart/2005/8/layout/orgChart1"/>
    <dgm:cxn modelId="{046F7683-5AEA-4295-9614-E6164103E4FF}" type="presParOf" srcId="{EAA63CD7-4403-4DAD-B528-D2EFFA0EC689}" destId="{7E738FD1-3EB4-40AD-8F22-0C72B6BB5875}" srcOrd="1" destOrd="0" presId="urn:microsoft.com/office/officeart/2005/8/layout/orgChart1"/>
    <dgm:cxn modelId="{68F632A0-D802-4C36-80A9-C9319478FA25}" type="presParOf" srcId="{EAA63CD7-4403-4DAD-B528-D2EFFA0EC689}" destId="{3FEFACA4-A7C9-45AC-B68C-28C5624A1B79}" srcOrd="2" destOrd="0" presId="urn:microsoft.com/office/officeart/2005/8/layout/orgChart1"/>
    <dgm:cxn modelId="{74EAB615-FCD0-4907-9419-BDC735D37BFD}" type="presParOf" srcId="{D88B4F81-DDED-4712-ACFA-E8BA7FFD62BB}" destId="{1A4580C8-BB5F-4DDF-AE89-96739847BA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25959F-D274-4BB1-9216-73174D0A3D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01B7A-E777-475A-BD1C-276EF997E62E}">
      <dgm:prSet phldrT="[Текст]"/>
      <dgm:spPr/>
      <dgm:t>
        <a:bodyPr/>
        <a:lstStyle/>
        <a:p>
          <a:r>
            <a:rPr lang="ru-RU" dirty="0" smtClean="0"/>
            <a:t>Основные ткани</a:t>
          </a:r>
          <a:endParaRPr lang="ru-RU" dirty="0"/>
        </a:p>
      </dgm:t>
    </dgm:pt>
    <dgm:pt modelId="{76B9617A-4A5E-4F02-A15A-0F1AD3EAC2AD}" type="parTrans" cxnId="{4BC1B344-09F5-42C1-864F-4230123676DC}">
      <dgm:prSet/>
      <dgm:spPr/>
      <dgm:t>
        <a:bodyPr/>
        <a:lstStyle/>
        <a:p>
          <a:endParaRPr lang="ru-RU"/>
        </a:p>
      </dgm:t>
    </dgm:pt>
    <dgm:pt modelId="{77C64098-4A43-416B-B414-7106F87BEC28}" type="sibTrans" cxnId="{4BC1B344-09F5-42C1-864F-4230123676DC}">
      <dgm:prSet/>
      <dgm:spPr/>
      <dgm:t>
        <a:bodyPr/>
        <a:lstStyle/>
        <a:p>
          <a:endParaRPr lang="ru-RU"/>
        </a:p>
      </dgm:t>
    </dgm:pt>
    <dgm:pt modelId="{9E0FF706-7F6F-48A5-94A4-FF6994D7DFFB}">
      <dgm:prSet phldrT="[Текст]"/>
      <dgm:spPr/>
      <dgm:t>
        <a:bodyPr/>
        <a:lstStyle/>
        <a:p>
          <a:r>
            <a:rPr lang="ru-RU" dirty="0" smtClean="0"/>
            <a:t>Фотосинтезирующая</a:t>
          </a:r>
          <a:endParaRPr lang="ru-RU" dirty="0"/>
        </a:p>
      </dgm:t>
    </dgm:pt>
    <dgm:pt modelId="{A5AD78F1-4E08-4411-B22A-12DF68F652CC}" type="parTrans" cxnId="{D5E536D9-6EF0-4F09-9F71-372AA0738134}">
      <dgm:prSet/>
      <dgm:spPr/>
      <dgm:t>
        <a:bodyPr/>
        <a:lstStyle/>
        <a:p>
          <a:endParaRPr lang="ru-RU"/>
        </a:p>
      </dgm:t>
    </dgm:pt>
    <dgm:pt modelId="{B232B41A-AAE2-402E-B25D-85411201EBD2}" type="sibTrans" cxnId="{D5E536D9-6EF0-4F09-9F71-372AA0738134}">
      <dgm:prSet/>
      <dgm:spPr/>
      <dgm:t>
        <a:bodyPr/>
        <a:lstStyle/>
        <a:p>
          <a:endParaRPr lang="ru-RU"/>
        </a:p>
      </dgm:t>
    </dgm:pt>
    <dgm:pt modelId="{B91E9090-A3D1-4200-94FE-B665DD22D266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Запасающая</a:t>
          </a:r>
          <a:endParaRPr lang="ru-RU" dirty="0">
            <a:solidFill>
              <a:srgbClr val="FF0000"/>
            </a:solidFill>
          </a:endParaRPr>
        </a:p>
      </dgm:t>
    </dgm:pt>
    <dgm:pt modelId="{45D7BF3C-6B22-4DCF-93E1-47269254921B}" type="parTrans" cxnId="{AAAB5CD6-41DA-4442-8527-789BB2CEA80A}">
      <dgm:prSet/>
      <dgm:spPr/>
      <dgm:t>
        <a:bodyPr/>
        <a:lstStyle/>
        <a:p>
          <a:endParaRPr lang="ru-RU"/>
        </a:p>
      </dgm:t>
    </dgm:pt>
    <dgm:pt modelId="{46AF95EC-0A13-40FE-9B7C-2ADC4101421A}" type="sibTrans" cxnId="{AAAB5CD6-41DA-4442-8527-789BB2CEA80A}">
      <dgm:prSet/>
      <dgm:spPr/>
      <dgm:t>
        <a:bodyPr/>
        <a:lstStyle/>
        <a:p>
          <a:endParaRPr lang="ru-RU"/>
        </a:p>
      </dgm:t>
    </dgm:pt>
    <dgm:pt modelId="{79FFDF37-7660-4274-BF6F-6AA8C708E982}">
      <dgm:prSet phldrT="[Текст]"/>
      <dgm:spPr/>
      <dgm:t>
        <a:bodyPr/>
        <a:lstStyle/>
        <a:p>
          <a:r>
            <a:rPr lang="ru-RU" dirty="0" smtClean="0"/>
            <a:t>Воздухоносная</a:t>
          </a:r>
          <a:endParaRPr lang="ru-RU" dirty="0"/>
        </a:p>
      </dgm:t>
    </dgm:pt>
    <dgm:pt modelId="{6CA04A7C-4633-465E-AE98-7C0EFFC80083}" type="parTrans" cxnId="{B648C762-E595-4A57-88D2-669428AAB9EB}">
      <dgm:prSet/>
      <dgm:spPr/>
      <dgm:t>
        <a:bodyPr/>
        <a:lstStyle/>
        <a:p>
          <a:endParaRPr lang="ru-RU"/>
        </a:p>
      </dgm:t>
    </dgm:pt>
    <dgm:pt modelId="{88FD7765-52DC-4D62-B660-49C8F2A24A98}" type="sibTrans" cxnId="{B648C762-E595-4A57-88D2-669428AAB9EB}">
      <dgm:prSet/>
      <dgm:spPr/>
      <dgm:t>
        <a:bodyPr/>
        <a:lstStyle/>
        <a:p>
          <a:endParaRPr lang="ru-RU"/>
        </a:p>
      </dgm:t>
    </dgm:pt>
    <dgm:pt modelId="{E1CDD0A3-0ACF-43AA-A779-DE73DE9D3103}" type="pres">
      <dgm:prSet presAssocID="{9425959F-D274-4BB1-9216-73174D0A3D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8B4F81-DDED-4712-ACFA-E8BA7FFD62BB}" type="pres">
      <dgm:prSet presAssocID="{76F01B7A-E777-475A-BD1C-276EF997E62E}" presName="hierRoot1" presStyleCnt="0">
        <dgm:presLayoutVars>
          <dgm:hierBranch val="init"/>
        </dgm:presLayoutVars>
      </dgm:prSet>
      <dgm:spPr/>
    </dgm:pt>
    <dgm:pt modelId="{6FEDAD25-4FDB-47CE-B836-C49B14BE8AF3}" type="pres">
      <dgm:prSet presAssocID="{76F01B7A-E777-475A-BD1C-276EF997E62E}" presName="rootComposite1" presStyleCnt="0"/>
      <dgm:spPr/>
    </dgm:pt>
    <dgm:pt modelId="{E8C4C458-4B4D-4C0B-A398-03F6BC396E85}" type="pres">
      <dgm:prSet presAssocID="{76F01B7A-E777-475A-BD1C-276EF997E62E}" presName="rootText1" presStyleLbl="node0" presStyleIdx="0" presStyleCnt="1">
        <dgm:presLayoutVars>
          <dgm:chPref val="3"/>
        </dgm:presLayoutVars>
      </dgm:prSet>
      <dgm:spPr/>
    </dgm:pt>
    <dgm:pt modelId="{5A99C0AC-18E7-45D1-9E7B-DE8C492DF545}" type="pres">
      <dgm:prSet presAssocID="{76F01B7A-E777-475A-BD1C-276EF997E62E}" presName="rootConnector1" presStyleLbl="node1" presStyleIdx="0" presStyleCnt="0"/>
      <dgm:spPr/>
    </dgm:pt>
    <dgm:pt modelId="{6FFDEF62-331F-4556-924A-805A5A31B466}" type="pres">
      <dgm:prSet presAssocID="{76F01B7A-E777-475A-BD1C-276EF997E62E}" presName="hierChild2" presStyleCnt="0"/>
      <dgm:spPr/>
    </dgm:pt>
    <dgm:pt modelId="{56E197A6-C6B4-4229-9858-F81DDBD76F5B}" type="pres">
      <dgm:prSet presAssocID="{A5AD78F1-4E08-4411-B22A-12DF68F652CC}" presName="Name37" presStyleLbl="parChTrans1D2" presStyleIdx="0" presStyleCnt="3"/>
      <dgm:spPr/>
    </dgm:pt>
    <dgm:pt modelId="{27E887DA-D6B1-46B8-9A72-7F38E918A000}" type="pres">
      <dgm:prSet presAssocID="{9E0FF706-7F6F-48A5-94A4-FF6994D7DFFB}" presName="hierRoot2" presStyleCnt="0">
        <dgm:presLayoutVars>
          <dgm:hierBranch val="init"/>
        </dgm:presLayoutVars>
      </dgm:prSet>
      <dgm:spPr/>
    </dgm:pt>
    <dgm:pt modelId="{2FBE996E-9918-4C52-8290-3BB052542B40}" type="pres">
      <dgm:prSet presAssocID="{9E0FF706-7F6F-48A5-94A4-FF6994D7DFFB}" presName="rootComposite" presStyleCnt="0"/>
      <dgm:spPr/>
    </dgm:pt>
    <dgm:pt modelId="{2E464FEE-58D9-4F6C-AE86-00954C12646A}" type="pres">
      <dgm:prSet presAssocID="{9E0FF706-7F6F-48A5-94A4-FF6994D7DFFB}" presName="rootText" presStyleLbl="node2" presStyleIdx="0" presStyleCnt="3" custScaleX="172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4A880-79F3-48F1-9BB8-9FC11C9C9A8C}" type="pres">
      <dgm:prSet presAssocID="{9E0FF706-7F6F-48A5-94A4-FF6994D7DFFB}" presName="rootConnector" presStyleLbl="node2" presStyleIdx="0" presStyleCnt="3"/>
      <dgm:spPr/>
    </dgm:pt>
    <dgm:pt modelId="{CBBA9C29-8E82-428F-88D7-1EDD573C8B53}" type="pres">
      <dgm:prSet presAssocID="{9E0FF706-7F6F-48A5-94A4-FF6994D7DFFB}" presName="hierChild4" presStyleCnt="0"/>
      <dgm:spPr/>
    </dgm:pt>
    <dgm:pt modelId="{F4E710AF-9494-4180-8375-75C82CF0068C}" type="pres">
      <dgm:prSet presAssocID="{9E0FF706-7F6F-48A5-94A4-FF6994D7DFFB}" presName="hierChild5" presStyleCnt="0"/>
      <dgm:spPr/>
    </dgm:pt>
    <dgm:pt modelId="{4E5C4012-7B60-4116-9AD3-67494A5B4187}" type="pres">
      <dgm:prSet presAssocID="{45D7BF3C-6B22-4DCF-93E1-47269254921B}" presName="Name37" presStyleLbl="parChTrans1D2" presStyleIdx="1" presStyleCnt="3"/>
      <dgm:spPr/>
    </dgm:pt>
    <dgm:pt modelId="{73252B62-1D24-467E-BC91-92AA3DF70402}" type="pres">
      <dgm:prSet presAssocID="{B91E9090-A3D1-4200-94FE-B665DD22D266}" presName="hierRoot2" presStyleCnt="0">
        <dgm:presLayoutVars>
          <dgm:hierBranch val="init"/>
        </dgm:presLayoutVars>
      </dgm:prSet>
      <dgm:spPr/>
    </dgm:pt>
    <dgm:pt modelId="{84D57B2B-01B0-4A8E-AF19-3570F491C7AC}" type="pres">
      <dgm:prSet presAssocID="{B91E9090-A3D1-4200-94FE-B665DD22D266}" presName="rootComposite" presStyleCnt="0"/>
      <dgm:spPr/>
    </dgm:pt>
    <dgm:pt modelId="{27FB263A-49E7-4C0A-A5BF-F6E51FA2FBA1}" type="pres">
      <dgm:prSet presAssocID="{B91E9090-A3D1-4200-94FE-B665DD22D266}" presName="rootText" presStyleLbl="node2" presStyleIdx="1" presStyleCnt="3" custScaleX="140444">
        <dgm:presLayoutVars>
          <dgm:chPref val="3"/>
        </dgm:presLayoutVars>
      </dgm:prSet>
      <dgm:spPr/>
    </dgm:pt>
    <dgm:pt modelId="{F79AAD48-81B0-4D42-9757-6D016ABF55FE}" type="pres">
      <dgm:prSet presAssocID="{B91E9090-A3D1-4200-94FE-B665DD22D266}" presName="rootConnector" presStyleLbl="node2" presStyleIdx="1" presStyleCnt="3"/>
      <dgm:spPr/>
    </dgm:pt>
    <dgm:pt modelId="{2946DD09-F9CA-40A8-96E8-B4D010AE8B57}" type="pres">
      <dgm:prSet presAssocID="{B91E9090-A3D1-4200-94FE-B665DD22D266}" presName="hierChild4" presStyleCnt="0"/>
      <dgm:spPr/>
    </dgm:pt>
    <dgm:pt modelId="{0211F085-4FE6-40EC-9824-0C1D718F016E}" type="pres">
      <dgm:prSet presAssocID="{B91E9090-A3D1-4200-94FE-B665DD22D266}" presName="hierChild5" presStyleCnt="0"/>
      <dgm:spPr/>
    </dgm:pt>
    <dgm:pt modelId="{4068636E-F736-4C17-B569-0BCFA99F9A4C}" type="pres">
      <dgm:prSet presAssocID="{6CA04A7C-4633-465E-AE98-7C0EFFC80083}" presName="Name37" presStyleLbl="parChTrans1D2" presStyleIdx="2" presStyleCnt="3"/>
      <dgm:spPr/>
    </dgm:pt>
    <dgm:pt modelId="{EAA63CD7-4403-4DAD-B528-D2EFFA0EC689}" type="pres">
      <dgm:prSet presAssocID="{79FFDF37-7660-4274-BF6F-6AA8C708E982}" presName="hierRoot2" presStyleCnt="0">
        <dgm:presLayoutVars>
          <dgm:hierBranch val="init"/>
        </dgm:presLayoutVars>
      </dgm:prSet>
      <dgm:spPr/>
    </dgm:pt>
    <dgm:pt modelId="{9AE92430-5FAF-4C6C-8E08-E88C02E000F5}" type="pres">
      <dgm:prSet presAssocID="{79FFDF37-7660-4274-BF6F-6AA8C708E982}" presName="rootComposite" presStyleCnt="0"/>
      <dgm:spPr/>
    </dgm:pt>
    <dgm:pt modelId="{FFAFD8C8-686E-40E8-90D2-5AFCDE4A6300}" type="pres">
      <dgm:prSet presAssocID="{79FFDF37-7660-4274-BF6F-6AA8C708E982}" presName="rootText" presStyleLbl="node2" presStyleIdx="2" presStyleCnt="3" custScaleX="157827">
        <dgm:presLayoutVars>
          <dgm:chPref val="3"/>
        </dgm:presLayoutVars>
      </dgm:prSet>
      <dgm:spPr/>
    </dgm:pt>
    <dgm:pt modelId="{0F9786A1-D9FD-4C89-8B6F-AE27D17C52C6}" type="pres">
      <dgm:prSet presAssocID="{79FFDF37-7660-4274-BF6F-6AA8C708E982}" presName="rootConnector" presStyleLbl="node2" presStyleIdx="2" presStyleCnt="3"/>
      <dgm:spPr/>
    </dgm:pt>
    <dgm:pt modelId="{7E738FD1-3EB4-40AD-8F22-0C72B6BB5875}" type="pres">
      <dgm:prSet presAssocID="{79FFDF37-7660-4274-BF6F-6AA8C708E982}" presName="hierChild4" presStyleCnt="0"/>
      <dgm:spPr/>
    </dgm:pt>
    <dgm:pt modelId="{3FEFACA4-A7C9-45AC-B68C-28C5624A1B79}" type="pres">
      <dgm:prSet presAssocID="{79FFDF37-7660-4274-BF6F-6AA8C708E982}" presName="hierChild5" presStyleCnt="0"/>
      <dgm:spPr/>
    </dgm:pt>
    <dgm:pt modelId="{1A4580C8-BB5F-4DDF-AE89-96739847BAFC}" type="pres">
      <dgm:prSet presAssocID="{76F01B7A-E777-475A-BD1C-276EF997E62E}" presName="hierChild3" presStyleCnt="0"/>
      <dgm:spPr/>
    </dgm:pt>
  </dgm:ptLst>
  <dgm:cxnLst>
    <dgm:cxn modelId="{D43EC1CB-F45E-4FC7-AF6A-3FB50F7FCF95}" type="presOf" srcId="{B91E9090-A3D1-4200-94FE-B665DD22D266}" destId="{27FB263A-49E7-4C0A-A5BF-F6E51FA2FBA1}" srcOrd="0" destOrd="0" presId="urn:microsoft.com/office/officeart/2005/8/layout/orgChart1"/>
    <dgm:cxn modelId="{2E2E1261-6D8D-4AA3-95F8-F3187B55319F}" type="presOf" srcId="{A5AD78F1-4E08-4411-B22A-12DF68F652CC}" destId="{56E197A6-C6B4-4229-9858-F81DDBD76F5B}" srcOrd="0" destOrd="0" presId="urn:microsoft.com/office/officeart/2005/8/layout/orgChart1"/>
    <dgm:cxn modelId="{A4F7E437-D8E9-49A3-8740-4C45FE2DC767}" type="presOf" srcId="{B91E9090-A3D1-4200-94FE-B665DD22D266}" destId="{F79AAD48-81B0-4D42-9757-6D016ABF55FE}" srcOrd="1" destOrd="0" presId="urn:microsoft.com/office/officeart/2005/8/layout/orgChart1"/>
    <dgm:cxn modelId="{8BFCE638-DB79-4B93-80A5-D777757EA717}" type="presOf" srcId="{76F01B7A-E777-475A-BD1C-276EF997E62E}" destId="{E8C4C458-4B4D-4C0B-A398-03F6BC396E85}" srcOrd="0" destOrd="0" presId="urn:microsoft.com/office/officeart/2005/8/layout/orgChart1"/>
    <dgm:cxn modelId="{ED0114B2-02DA-4433-A575-3C20894CE3B1}" type="presOf" srcId="{9425959F-D274-4BB1-9216-73174D0A3D09}" destId="{E1CDD0A3-0ACF-43AA-A779-DE73DE9D3103}" srcOrd="0" destOrd="0" presId="urn:microsoft.com/office/officeart/2005/8/layout/orgChart1"/>
    <dgm:cxn modelId="{D5E536D9-6EF0-4F09-9F71-372AA0738134}" srcId="{76F01B7A-E777-475A-BD1C-276EF997E62E}" destId="{9E0FF706-7F6F-48A5-94A4-FF6994D7DFFB}" srcOrd="0" destOrd="0" parTransId="{A5AD78F1-4E08-4411-B22A-12DF68F652CC}" sibTransId="{B232B41A-AAE2-402E-B25D-85411201EBD2}"/>
    <dgm:cxn modelId="{4BC1B344-09F5-42C1-864F-4230123676DC}" srcId="{9425959F-D274-4BB1-9216-73174D0A3D09}" destId="{76F01B7A-E777-475A-BD1C-276EF997E62E}" srcOrd="0" destOrd="0" parTransId="{76B9617A-4A5E-4F02-A15A-0F1AD3EAC2AD}" sibTransId="{77C64098-4A43-416B-B414-7106F87BEC28}"/>
    <dgm:cxn modelId="{C243EEE0-F3AD-4883-A8E2-DB58E39A5B1D}" type="presOf" srcId="{76F01B7A-E777-475A-BD1C-276EF997E62E}" destId="{5A99C0AC-18E7-45D1-9E7B-DE8C492DF545}" srcOrd="1" destOrd="0" presId="urn:microsoft.com/office/officeart/2005/8/layout/orgChart1"/>
    <dgm:cxn modelId="{27BB11AA-F722-42F9-9CA5-9E54A6181651}" type="presOf" srcId="{79FFDF37-7660-4274-BF6F-6AA8C708E982}" destId="{FFAFD8C8-686E-40E8-90D2-5AFCDE4A6300}" srcOrd="0" destOrd="0" presId="urn:microsoft.com/office/officeart/2005/8/layout/orgChart1"/>
    <dgm:cxn modelId="{BF98A71D-BD79-4E6E-B9AD-4FCA4E820779}" type="presOf" srcId="{9E0FF706-7F6F-48A5-94A4-FF6994D7DFFB}" destId="{A944A880-79F3-48F1-9BB8-9FC11C9C9A8C}" srcOrd="1" destOrd="0" presId="urn:microsoft.com/office/officeart/2005/8/layout/orgChart1"/>
    <dgm:cxn modelId="{EC30F007-5D20-47F4-9F9C-6E3985F830F2}" type="presOf" srcId="{79FFDF37-7660-4274-BF6F-6AA8C708E982}" destId="{0F9786A1-D9FD-4C89-8B6F-AE27D17C52C6}" srcOrd="1" destOrd="0" presId="urn:microsoft.com/office/officeart/2005/8/layout/orgChart1"/>
    <dgm:cxn modelId="{6E957140-5254-469D-864D-510297FD53C4}" type="presOf" srcId="{9E0FF706-7F6F-48A5-94A4-FF6994D7DFFB}" destId="{2E464FEE-58D9-4F6C-AE86-00954C12646A}" srcOrd="0" destOrd="0" presId="urn:microsoft.com/office/officeart/2005/8/layout/orgChart1"/>
    <dgm:cxn modelId="{2922FDD7-8361-4B4C-8FCB-44F703F4823E}" type="presOf" srcId="{45D7BF3C-6B22-4DCF-93E1-47269254921B}" destId="{4E5C4012-7B60-4116-9AD3-67494A5B4187}" srcOrd="0" destOrd="0" presId="urn:microsoft.com/office/officeart/2005/8/layout/orgChart1"/>
    <dgm:cxn modelId="{B648C762-E595-4A57-88D2-669428AAB9EB}" srcId="{76F01B7A-E777-475A-BD1C-276EF997E62E}" destId="{79FFDF37-7660-4274-BF6F-6AA8C708E982}" srcOrd="2" destOrd="0" parTransId="{6CA04A7C-4633-465E-AE98-7C0EFFC80083}" sibTransId="{88FD7765-52DC-4D62-B660-49C8F2A24A98}"/>
    <dgm:cxn modelId="{CD69D9E8-0F83-4002-8357-0D20D92816E0}" type="presOf" srcId="{6CA04A7C-4633-465E-AE98-7C0EFFC80083}" destId="{4068636E-F736-4C17-B569-0BCFA99F9A4C}" srcOrd="0" destOrd="0" presId="urn:microsoft.com/office/officeart/2005/8/layout/orgChart1"/>
    <dgm:cxn modelId="{AAAB5CD6-41DA-4442-8527-789BB2CEA80A}" srcId="{76F01B7A-E777-475A-BD1C-276EF997E62E}" destId="{B91E9090-A3D1-4200-94FE-B665DD22D266}" srcOrd="1" destOrd="0" parTransId="{45D7BF3C-6B22-4DCF-93E1-47269254921B}" sibTransId="{46AF95EC-0A13-40FE-9B7C-2ADC4101421A}"/>
    <dgm:cxn modelId="{65F1201C-C0D9-45DA-AF93-928AEB2AA920}" type="presParOf" srcId="{E1CDD0A3-0ACF-43AA-A779-DE73DE9D3103}" destId="{D88B4F81-DDED-4712-ACFA-E8BA7FFD62BB}" srcOrd="0" destOrd="0" presId="urn:microsoft.com/office/officeart/2005/8/layout/orgChart1"/>
    <dgm:cxn modelId="{2161187A-5691-40E5-B0AB-CFBC034B5318}" type="presParOf" srcId="{D88B4F81-DDED-4712-ACFA-E8BA7FFD62BB}" destId="{6FEDAD25-4FDB-47CE-B836-C49B14BE8AF3}" srcOrd="0" destOrd="0" presId="urn:microsoft.com/office/officeart/2005/8/layout/orgChart1"/>
    <dgm:cxn modelId="{2CC71276-DCAE-48FC-ABEE-E837CFEF1E29}" type="presParOf" srcId="{6FEDAD25-4FDB-47CE-B836-C49B14BE8AF3}" destId="{E8C4C458-4B4D-4C0B-A398-03F6BC396E85}" srcOrd="0" destOrd="0" presId="urn:microsoft.com/office/officeart/2005/8/layout/orgChart1"/>
    <dgm:cxn modelId="{6AC03DE7-89CA-4B6D-AF3A-78EF41D2A75E}" type="presParOf" srcId="{6FEDAD25-4FDB-47CE-B836-C49B14BE8AF3}" destId="{5A99C0AC-18E7-45D1-9E7B-DE8C492DF545}" srcOrd="1" destOrd="0" presId="urn:microsoft.com/office/officeart/2005/8/layout/orgChart1"/>
    <dgm:cxn modelId="{49422C4D-57D5-424E-83CE-02786643F53F}" type="presParOf" srcId="{D88B4F81-DDED-4712-ACFA-E8BA7FFD62BB}" destId="{6FFDEF62-331F-4556-924A-805A5A31B466}" srcOrd="1" destOrd="0" presId="urn:microsoft.com/office/officeart/2005/8/layout/orgChart1"/>
    <dgm:cxn modelId="{95E00A1C-09D9-4246-AE5C-B40E3942B6E1}" type="presParOf" srcId="{6FFDEF62-331F-4556-924A-805A5A31B466}" destId="{56E197A6-C6B4-4229-9858-F81DDBD76F5B}" srcOrd="0" destOrd="0" presId="urn:microsoft.com/office/officeart/2005/8/layout/orgChart1"/>
    <dgm:cxn modelId="{C1233F4D-0599-4D8E-87D7-644B363008B1}" type="presParOf" srcId="{6FFDEF62-331F-4556-924A-805A5A31B466}" destId="{27E887DA-D6B1-46B8-9A72-7F38E918A000}" srcOrd="1" destOrd="0" presId="urn:microsoft.com/office/officeart/2005/8/layout/orgChart1"/>
    <dgm:cxn modelId="{CE15D015-A9BB-4F42-9707-F7CBD9920FC5}" type="presParOf" srcId="{27E887DA-D6B1-46B8-9A72-7F38E918A000}" destId="{2FBE996E-9918-4C52-8290-3BB052542B40}" srcOrd="0" destOrd="0" presId="urn:microsoft.com/office/officeart/2005/8/layout/orgChart1"/>
    <dgm:cxn modelId="{A3C381B7-5F8A-4366-B76B-1B4B3E2393A9}" type="presParOf" srcId="{2FBE996E-9918-4C52-8290-3BB052542B40}" destId="{2E464FEE-58D9-4F6C-AE86-00954C12646A}" srcOrd="0" destOrd="0" presId="urn:microsoft.com/office/officeart/2005/8/layout/orgChart1"/>
    <dgm:cxn modelId="{28445BE4-9AFB-4AC5-B621-4948542AF1C6}" type="presParOf" srcId="{2FBE996E-9918-4C52-8290-3BB052542B40}" destId="{A944A880-79F3-48F1-9BB8-9FC11C9C9A8C}" srcOrd="1" destOrd="0" presId="urn:microsoft.com/office/officeart/2005/8/layout/orgChart1"/>
    <dgm:cxn modelId="{2510423F-3748-4971-BD23-504DAD752E49}" type="presParOf" srcId="{27E887DA-D6B1-46B8-9A72-7F38E918A000}" destId="{CBBA9C29-8E82-428F-88D7-1EDD573C8B53}" srcOrd="1" destOrd="0" presId="urn:microsoft.com/office/officeart/2005/8/layout/orgChart1"/>
    <dgm:cxn modelId="{94A48B2C-CFFB-437E-B64F-265238FBAAA5}" type="presParOf" srcId="{27E887DA-D6B1-46B8-9A72-7F38E918A000}" destId="{F4E710AF-9494-4180-8375-75C82CF0068C}" srcOrd="2" destOrd="0" presId="urn:microsoft.com/office/officeart/2005/8/layout/orgChart1"/>
    <dgm:cxn modelId="{42A5BA14-0844-4ABD-8218-40BDC3634C78}" type="presParOf" srcId="{6FFDEF62-331F-4556-924A-805A5A31B466}" destId="{4E5C4012-7B60-4116-9AD3-67494A5B4187}" srcOrd="2" destOrd="0" presId="urn:microsoft.com/office/officeart/2005/8/layout/orgChart1"/>
    <dgm:cxn modelId="{373C294F-572D-47E7-A533-62183CF5E323}" type="presParOf" srcId="{6FFDEF62-331F-4556-924A-805A5A31B466}" destId="{73252B62-1D24-467E-BC91-92AA3DF70402}" srcOrd="3" destOrd="0" presId="urn:microsoft.com/office/officeart/2005/8/layout/orgChart1"/>
    <dgm:cxn modelId="{9556A210-4330-4B94-A0EB-C57896CA5C82}" type="presParOf" srcId="{73252B62-1D24-467E-BC91-92AA3DF70402}" destId="{84D57B2B-01B0-4A8E-AF19-3570F491C7AC}" srcOrd="0" destOrd="0" presId="urn:microsoft.com/office/officeart/2005/8/layout/orgChart1"/>
    <dgm:cxn modelId="{882E1148-732D-4F25-A968-A252B013255A}" type="presParOf" srcId="{84D57B2B-01B0-4A8E-AF19-3570F491C7AC}" destId="{27FB263A-49E7-4C0A-A5BF-F6E51FA2FBA1}" srcOrd="0" destOrd="0" presId="urn:microsoft.com/office/officeart/2005/8/layout/orgChart1"/>
    <dgm:cxn modelId="{35A48B93-D5B1-46CB-A7AC-EFDB17AB13E0}" type="presParOf" srcId="{84D57B2B-01B0-4A8E-AF19-3570F491C7AC}" destId="{F79AAD48-81B0-4D42-9757-6D016ABF55FE}" srcOrd="1" destOrd="0" presId="urn:microsoft.com/office/officeart/2005/8/layout/orgChart1"/>
    <dgm:cxn modelId="{8880EF9F-7581-4028-8951-60FB5F27DC80}" type="presParOf" srcId="{73252B62-1D24-467E-BC91-92AA3DF70402}" destId="{2946DD09-F9CA-40A8-96E8-B4D010AE8B57}" srcOrd="1" destOrd="0" presId="urn:microsoft.com/office/officeart/2005/8/layout/orgChart1"/>
    <dgm:cxn modelId="{D17B166E-1048-4FD1-B7CA-0B801FB60993}" type="presParOf" srcId="{73252B62-1D24-467E-BC91-92AA3DF70402}" destId="{0211F085-4FE6-40EC-9824-0C1D718F016E}" srcOrd="2" destOrd="0" presId="urn:microsoft.com/office/officeart/2005/8/layout/orgChart1"/>
    <dgm:cxn modelId="{13F13A52-8CD5-4F7E-9B28-A7D623064D98}" type="presParOf" srcId="{6FFDEF62-331F-4556-924A-805A5A31B466}" destId="{4068636E-F736-4C17-B569-0BCFA99F9A4C}" srcOrd="4" destOrd="0" presId="urn:microsoft.com/office/officeart/2005/8/layout/orgChart1"/>
    <dgm:cxn modelId="{5586AA99-5367-4CBF-BD6D-45F8D55E4259}" type="presParOf" srcId="{6FFDEF62-331F-4556-924A-805A5A31B466}" destId="{EAA63CD7-4403-4DAD-B528-D2EFFA0EC689}" srcOrd="5" destOrd="0" presId="urn:microsoft.com/office/officeart/2005/8/layout/orgChart1"/>
    <dgm:cxn modelId="{9AB48CB7-24F5-42C8-9A09-8B35F3760571}" type="presParOf" srcId="{EAA63CD7-4403-4DAD-B528-D2EFFA0EC689}" destId="{9AE92430-5FAF-4C6C-8E08-E88C02E000F5}" srcOrd="0" destOrd="0" presId="urn:microsoft.com/office/officeart/2005/8/layout/orgChart1"/>
    <dgm:cxn modelId="{F88C43D8-AD62-46B5-B8DE-4D8DEA945B14}" type="presParOf" srcId="{9AE92430-5FAF-4C6C-8E08-E88C02E000F5}" destId="{FFAFD8C8-686E-40E8-90D2-5AFCDE4A6300}" srcOrd="0" destOrd="0" presId="urn:microsoft.com/office/officeart/2005/8/layout/orgChart1"/>
    <dgm:cxn modelId="{73439C76-D220-4010-86B0-AED457D29625}" type="presParOf" srcId="{9AE92430-5FAF-4C6C-8E08-E88C02E000F5}" destId="{0F9786A1-D9FD-4C89-8B6F-AE27D17C52C6}" srcOrd="1" destOrd="0" presId="urn:microsoft.com/office/officeart/2005/8/layout/orgChart1"/>
    <dgm:cxn modelId="{E07D638D-7838-408A-8FE1-C204812F72EF}" type="presParOf" srcId="{EAA63CD7-4403-4DAD-B528-D2EFFA0EC689}" destId="{7E738FD1-3EB4-40AD-8F22-0C72B6BB5875}" srcOrd="1" destOrd="0" presId="urn:microsoft.com/office/officeart/2005/8/layout/orgChart1"/>
    <dgm:cxn modelId="{0E9ED3CC-7D69-426D-96F9-11A304E7FF69}" type="presParOf" srcId="{EAA63CD7-4403-4DAD-B528-D2EFFA0EC689}" destId="{3FEFACA4-A7C9-45AC-B68C-28C5624A1B79}" srcOrd="2" destOrd="0" presId="urn:microsoft.com/office/officeart/2005/8/layout/orgChart1"/>
    <dgm:cxn modelId="{D88141AA-2E66-4C2B-A867-9A47649A3BDB}" type="presParOf" srcId="{D88B4F81-DDED-4712-ACFA-E8BA7FFD62BB}" destId="{1A4580C8-BB5F-4DDF-AE89-96739847BA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25959F-D274-4BB1-9216-73174D0A3D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01B7A-E777-475A-BD1C-276EF997E62E}">
      <dgm:prSet phldrT="[Текст]"/>
      <dgm:spPr/>
      <dgm:t>
        <a:bodyPr/>
        <a:lstStyle/>
        <a:p>
          <a:r>
            <a:rPr lang="ru-RU" dirty="0" smtClean="0"/>
            <a:t>Основные ткани</a:t>
          </a:r>
          <a:endParaRPr lang="ru-RU" dirty="0"/>
        </a:p>
      </dgm:t>
    </dgm:pt>
    <dgm:pt modelId="{76B9617A-4A5E-4F02-A15A-0F1AD3EAC2AD}" type="parTrans" cxnId="{4BC1B344-09F5-42C1-864F-4230123676DC}">
      <dgm:prSet/>
      <dgm:spPr/>
      <dgm:t>
        <a:bodyPr/>
        <a:lstStyle/>
        <a:p>
          <a:endParaRPr lang="ru-RU"/>
        </a:p>
      </dgm:t>
    </dgm:pt>
    <dgm:pt modelId="{77C64098-4A43-416B-B414-7106F87BEC28}" type="sibTrans" cxnId="{4BC1B344-09F5-42C1-864F-4230123676DC}">
      <dgm:prSet/>
      <dgm:spPr/>
      <dgm:t>
        <a:bodyPr/>
        <a:lstStyle/>
        <a:p>
          <a:endParaRPr lang="ru-RU"/>
        </a:p>
      </dgm:t>
    </dgm:pt>
    <dgm:pt modelId="{9E0FF706-7F6F-48A5-94A4-FF6994D7DFFB}">
      <dgm:prSet phldrT="[Текст]"/>
      <dgm:spPr/>
      <dgm:t>
        <a:bodyPr/>
        <a:lstStyle/>
        <a:p>
          <a:r>
            <a:rPr lang="ru-RU" dirty="0" smtClean="0"/>
            <a:t>Фотосинтезирующая</a:t>
          </a:r>
          <a:endParaRPr lang="ru-RU" dirty="0"/>
        </a:p>
      </dgm:t>
    </dgm:pt>
    <dgm:pt modelId="{A5AD78F1-4E08-4411-B22A-12DF68F652CC}" type="parTrans" cxnId="{D5E536D9-6EF0-4F09-9F71-372AA0738134}">
      <dgm:prSet/>
      <dgm:spPr/>
      <dgm:t>
        <a:bodyPr/>
        <a:lstStyle/>
        <a:p>
          <a:endParaRPr lang="ru-RU"/>
        </a:p>
      </dgm:t>
    </dgm:pt>
    <dgm:pt modelId="{B232B41A-AAE2-402E-B25D-85411201EBD2}" type="sibTrans" cxnId="{D5E536D9-6EF0-4F09-9F71-372AA0738134}">
      <dgm:prSet/>
      <dgm:spPr/>
      <dgm:t>
        <a:bodyPr/>
        <a:lstStyle/>
        <a:p>
          <a:endParaRPr lang="ru-RU"/>
        </a:p>
      </dgm:t>
    </dgm:pt>
    <dgm:pt modelId="{B91E9090-A3D1-4200-94FE-B665DD22D266}">
      <dgm:prSet phldrT="[Текст]"/>
      <dgm:spPr/>
      <dgm:t>
        <a:bodyPr/>
        <a:lstStyle/>
        <a:p>
          <a:r>
            <a:rPr lang="ru-RU" dirty="0" smtClean="0"/>
            <a:t>Запасающая</a:t>
          </a:r>
          <a:endParaRPr lang="ru-RU" dirty="0"/>
        </a:p>
      </dgm:t>
    </dgm:pt>
    <dgm:pt modelId="{45D7BF3C-6B22-4DCF-93E1-47269254921B}" type="parTrans" cxnId="{AAAB5CD6-41DA-4442-8527-789BB2CEA80A}">
      <dgm:prSet/>
      <dgm:spPr/>
      <dgm:t>
        <a:bodyPr/>
        <a:lstStyle/>
        <a:p>
          <a:endParaRPr lang="ru-RU"/>
        </a:p>
      </dgm:t>
    </dgm:pt>
    <dgm:pt modelId="{46AF95EC-0A13-40FE-9B7C-2ADC4101421A}" type="sibTrans" cxnId="{AAAB5CD6-41DA-4442-8527-789BB2CEA80A}">
      <dgm:prSet/>
      <dgm:spPr/>
      <dgm:t>
        <a:bodyPr/>
        <a:lstStyle/>
        <a:p>
          <a:endParaRPr lang="ru-RU"/>
        </a:p>
      </dgm:t>
    </dgm:pt>
    <dgm:pt modelId="{79FFDF37-7660-4274-BF6F-6AA8C708E982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Воздухоносная</a:t>
          </a:r>
          <a:endParaRPr lang="ru-RU" dirty="0">
            <a:solidFill>
              <a:srgbClr val="FF0000"/>
            </a:solidFill>
          </a:endParaRPr>
        </a:p>
      </dgm:t>
    </dgm:pt>
    <dgm:pt modelId="{6CA04A7C-4633-465E-AE98-7C0EFFC80083}" type="parTrans" cxnId="{B648C762-E595-4A57-88D2-669428AAB9EB}">
      <dgm:prSet/>
      <dgm:spPr/>
      <dgm:t>
        <a:bodyPr/>
        <a:lstStyle/>
        <a:p>
          <a:endParaRPr lang="ru-RU"/>
        </a:p>
      </dgm:t>
    </dgm:pt>
    <dgm:pt modelId="{88FD7765-52DC-4D62-B660-49C8F2A24A98}" type="sibTrans" cxnId="{B648C762-E595-4A57-88D2-669428AAB9EB}">
      <dgm:prSet/>
      <dgm:spPr/>
      <dgm:t>
        <a:bodyPr/>
        <a:lstStyle/>
        <a:p>
          <a:endParaRPr lang="ru-RU"/>
        </a:p>
      </dgm:t>
    </dgm:pt>
    <dgm:pt modelId="{E1CDD0A3-0ACF-43AA-A779-DE73DE9D3103}" type="pres">
      <dgm:prSet presAssocID="{9425959F-D274-4BB1-9216-73174D0A3D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8B4F81-DDED-4712-ACFA-E8BA7FFD62BB}" type="pres">
      <dgm:prSet presAssocID="{76F01B7A-E777-475A-BD1C-276EF997E62E}" presName="hierRoot1" presStyleCnt="0">
        <dgm:presLayoutVars>
          <dgm:hierBranch val="init"/>
        </dgm:presLayoutVars>
      </dgm:prSet>
      <dgm:spPr/>
    </dgm:pt>
    <dgm:pt modelId="{6FEDAD25-4FDB-47CE-B836-C49B14BE8AF3}" type="pres">
      <dgm:prSet presAssocID="{76F01B7A-E777-475A-BD1C-276EF997E62E}" presName="rootComposite1" presStyleCnt="0"/>
      <dgm:spPr/>
    </dgm:pt>
    <dgm:pt modelId="{E8C4C458-4B4D-4C0B-A398-03F6BC396E85}" type="pres">
      <dgm:prSet presAssocID="{76F01B7A-E777-475A-BD1C-276EF997E62E}" presName="rootText1" presStyleLbl="node0" presStyleIdx="0" presStyleCnt="1">
        <dgm:presLayoutVars>
          <dgm:chPref val="3"/>
        </dgm:presLayoutVars>
      </dgm:prSet>
      <dgm:spPr/>
    </dgm:pt>
    <dgm:pt modelId="{5A99C0AC-18E7-45D1-9E7B-DE8C492DF545}" type="pres">
      <dgm:prSet presAssocID="{76F01B7A-E777-475A-BD1C-276EF997E62E}" presName="rootConnector1" presStyleLbl="node1" presStyleIdx="0" presStyleCnt="0"/>
      <dgm:spPr/>
    </dgm:pt>
    <dgm:pt modelId="{6FFDEF62-331F-4556-924A-805A5A31B466}" type="pres">
      <dgm:prSet presAssocID="{76F01B7A-E777-475A-BD1C-276EF997E62E}" presName="hierChild2" presStyleCnt="0"/>
      <dgm:spPr/>
    </dgm:pt>
    <dgm:pt modelId="{56E197A6-C6B4-4229-9858-F81DDBD76F5B}" type="pres">
      <dgm:prSet presAssocID="{A5AD78F1-4E08-4411-B22A-12DF68F652CC}" presName="Name37" presStyleLbl="parChTrans1D2" presStyleIdx="0" presStyleCnt="3"/>
      <dgm:spPr/>
    </dgm:pt>
    <dgm:pt modelId="{27E887DA-D6B1-46B8-9A72-7F38E918A000}" type="pres">
      <dgm:prSet presAssocID="{9E0FF706-7F6F-48A5-94A4-FF6994D7DFFB}" presName="hierRoot2" presStyleCnt="0">
        <dgm:presLayoutVars>
          <dgm:hierBranch val="init"/>
        </dgm:presLayoutVars>
      </dgm:prSet>
      <dgm:spPr/>
    </dgm:pt>
    <dgm:pt modelId="{2FBE996E-9918-4C52-8290-3BB052542B40}" type="pres">
      <dgm:prSet presAssocID="{9E0FF706-7F6F-48A5-94A4-FF6994D7DFFB}" presName="rootComposite" presStyleCnt="0"/>
      <dgm:spPr/>
    </dgm:pt>
    <dgm:pt modelId="{2E464FEE-58D9-4F6C-AE86-00954C12646A}" type="pres">
      <dgm:prSet presAssocID="{9E0FF706-7F6F-48A5-94A4-FF6994D7DFFB}" presName="rootText" presStyleLbl="node2" presStyleIdx="0" presStyleCnt="3" custScaleX="172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4A880-79F3-48F1-9BB8-9FC11C9C9A8C}" type="pres">
      <dgm:prSet presAssocID="{9E0FF706-7F6F-48A5-94A4-FF6994D7DFFB}" presName="rootConnector" presStyleLbl="node2" presStyleIdx="0" presStyleCnt="3"/>
      <dgm:spPr/>
    </dgm:pt>
    <dgm:pt modelId="{CBBA9C29-8E82-428F-88D7-1EDD573C8B53}" type="pres">
      <dgm:prSet presAssocID="{9E0FF706-7F6F-48A5-94A4-FF6994D7DFFB}" presName="hierChild4" presStyleCnt="0"/>
      <dgm:spPr/>
    </dgm:pt>
    <dgm:pt modelId="{F4E710AF-9494-4180-8375-75C82CF0068C}" type="pres">
      <dgm:prSet presAssocID="{9E0FF706-7F6F-48A5-94A4-FF6994D7DFFB}" presName="hierChild5" presStyleCnt="0"/>
      <dgm:spPr/>
    </dgm:pt>
    <dgm:pt modelId="{4E5C4012-7B60-4116-9AD3-67494A5B4187}" type="pres">
      <dgm:prSet presAssocID="{45D7BF3C-6B22-4DCF-93E1-47269254921B}" presName="Name37" presStyleLbl="parChTrans1D2" presStyleIdx="1" presStyleCnt="3"/>
      <dgm:spPr/>
    </dgm:pt>
    <dgm:pt modelId="{73252B62-1D24-467E-BC91-92AA3DF70402}" type="pres">
      <dgm:prSet presAssocID="{B91E9090-A3D1-4200-94FE-B665DD22D266}" presName="hierRoot2" presStyleCnt="0">
        <dgm:presLayoutVars>
          <dgm:hierBranch val="init"/>
        </dgm:presLayoutVars>
      </dgm:prSet>
      <dgm:spPr/>
    </dgm:pt>
    <dgm:pt modelId="{84D57B2B-01B0-4A8E-AF19-3570F491C7AC}" type="pres">
      <dgm:prSet presAssocID="{B91E9090-A3D1-4200-94FE-B665DD22D266}" presName="rootComposite" presStyleCnt="0"/>
      <dgm:spPr/>
    </dgm:pt>
    <dgm:pt modelId="{27FB263A-49E7-4C0A-A5BF-F6E51FA2FBA1}" type="pres">
      <dgm:prSet presAssocID="{B91E9090-A3D1-4200-94FE-B665DD22D266}" presName="rootText" presStyleLbl="node2" presStyleIdx="1" presStyleCnt="3" custScaleX="140444">
        <dgm:presLayoutVars>
          <dgm:chPref val="3"/>
        </dgm:presLayoutVars>
      </dgm:prSet>
      <dgm:spPr/>
    </dgm:pt>
    <dgm:pt modelId="{F79AAD48-81B0-4D42-9757-6D016ABF55FE}" type="pres">
      <dgm:prSet presAssocID="{B91E9090-A3D1-4200-94FE-B665DD22D266}" presName="rootConnector" presStyleLbl="node2" presStyleIdx="1" presStyleCnt="3"/>
      <dgm:spPr/>
    </dgm:pt>
    <dgm:pt modelId="{2946DD09-F9CA-40A8-96E8-B4D010AE8B57}" type="pres">
      <dgm:prSet presAssocID="{B91E9090-A3D1-4200-94FE-B665DD22D266}" presName="hierChild4" presStyleCnt="0"/>
      <dgm:spPr/>
    </dgm:pt>
    <dgm:pt modelId="{0211F085-4FE6-40EC-9824-0C1D718F016E}" type="pres">
      <dgm:prSet presAssocID="{B91E9090-A3D1-4200-94FE-B665DD22D266}" presName="hierChild5" presStyleCnt="0"/>
      <dgm:spPr/>
    </dgm:pt>
    <dgm:pt modelId="{4068636E-F736-4C17-B569-0BCFA99F9A4C}" type="pres">
      <dgm:prSet presAssocID="{6CA04A7C-4633-465E-AE98-7C0EFFC80083}" presName="Name37" presStyleLbl="parChTrans1D2" presStyleIdx="2" presStyleCnt="3"/>
      <dgm:spPr/>
    </dgm:pt>
    <dgm:pt modelId="{EAA63CD7-4403-4DAD-B528-D2EFFA0EC689}" type="pres">
      <dgm:prSet presAssocID="{79FFDF37-7660-4274-BF6F-6AA8C708E982}" presName="hierRoot2" presStyleCnt="0">
        <dgm:presLayoutVars>
          <dgm:hierBranch val="init"/>
        </dgm:presLayoutVars>
      </dgm:prSet>
      <dgm:spPr/>
    </dgm:pt>
    <dgm:pt modelId="{9AE92430-5FAF-4C6C-8E08-E88C02E000F5}" type="pres">
      <dgm:prSet presAssocID="{79FFDF37-7660-4274-BF6F-6AA8C708E982}" presName="rootComposite" presStyleCnt="0"/>
      <dgm:spPr/>
    </dgm:pt>
    <dgm:pt modelId="{FFAFD8C8-686E-40E8-90D2-5AFCDE4A6300}" type="pres">
      <dgm:prSet presAssocID="{79FFDF37-7660-4274-BF6F-6AA8C708E982}" presName="rootText" presStyleLbl="node2" presStyleIdx="2" presStyleCnt="3" custScaleX="157827">
        <dgm:presLayoutVars>
          <dgm:chPref val="3"/>
        </dgm:presLayoutVars>
      </dgm:prSet>
      <dgm:spPr/>
    </dgm:pt>
    <dgm:pt modelId="{0F9786A1-D9FD-4C89-8B6F-AE27D17C52C6}" type="pres">
      <dgm:prSet presAssocID="{79FFDF37-7660-4274-BF6F-6AA8C708E982}" presName="rootConnector" presStyleLbl="node2" presStyleIdx="2" presStyleCnt="3"/>
      <dgm:spPr/>
    </dgm:pt>
    <dgm:pt modelId="{7E738FD1-3EB4-40AD-8F22-0C72B6BB5875}" type="pres">
      <dgm:prSet presAssocID="{79FFDF37-7660-4274-BF6F-6AA8C708E982}" presName="hierChild4" presStyleCnt="0"/>
      <dgm:spPr/>
    </dgm:pt>
    <dgm:pt modelId="{3FEFACA4-A7C9-45AC-B68C-28C5624A1B79}" type="pres">
      <dgm:prSet presAssocID="{79FFDF37-7660-4274-BF6F-6AA8C708E982}" presName="hierChild5" presStyleCnt="0"/>
      <dgm:spPr/>
    </dgm:pt>
    <dgm:pt modelId="{1A4580C8-BB5F-4DDF-AE89-96739847BAFC}" type="pres">
      <dgm:prSet presAssocID="{76F01B7A-E777-475A-BD1C-276EF997E62E}" presName="hierChild3" presStyleCnt="0"/>
      <dgm:spPr/>
    </dgm:pt>
  </dgm:ptLst>
  <dgm:cxnLst>
    <dgm:cxn modelId="{CF4F1302-FDCE-4776-8761-3C6E7C354954}" type="presOf" srcId="{79FFDF37-7660-4274-BF6F-6AA8C708E982}" destId="{0F9786A1-D9FD-4C89-8B6F-AE27D17C52C6}" srcOrd="1" destOrd="0" presId="urn:microsoft.com/office/officeart/2005/8/layout/orgChart1"/>
    <dgm:cxn modelId="{029DC584-4EC1-4744-A52B-3DAF2AF3AD48}" type="presOf" srcId="{9E0FF706-7F6F-48A5-94A4-FF6994D7DFFB}" destId="{A944A880-79F3-48F1-9BB8-9FC11C9C9A8C}" srcOrd="1" destOrd="0" presId="urn:microsoft.com/office/officeart/2005/8/layout/orgChart1"/>
    <dgm:cxn modelId="{D5E536D9-6EF0-4F09-9F71-372AA0738134}" srcId="{76F01B7A-E777-475A-BD1C-276EF997E62E}" destId="{9E0FF706-7F6F-48A5-94A4-FF6994D7DFFB}" srcOrd="0" destOrd="0" parTransId="{A5AD78F1-4E08-4411-B22A-12DF68F652CC}" sibTransId="{B232B41A-AAE2-402E-B25D-85411201EBD2}"/>
    <dgm:cxn modelId="{539668C4-DC82-4263-A60A-AF907BF47DA7}" type="presOf" srcId="{B91E9090-A3D1-4200-94FE-B665DD22D266}" destId="{F79AAD48-81B0-4D42-9757-6D016ABF55FE}" srcOrd="1" destOrd="0" presId="urn:microsoft.com/office/officeart/2005/8/layout/orgChart1"/>
    <dgm:cxn modelId="{4BC1B344-09F5-42C1-864F-4230123676DC}" srcId="{9425959F-D274-4BB1-9216-73174D0A3D09}" destId="{76F01B7A-E777-475A-BD1C-276EF997E62E}" srcOrd="0" destOrd="0" parTransId="{76B9617A-4A5E-4F02-A15A-0F1AD3EAC2AD}" sibTransId="{77C64098-4A43-416B-B414-7106F87BEC28}"/>
    <dgm:cxn modelId="{5C7436DE-0089-4991-A5ED-F579EF4A6D68}" type="presOf" srcId="{45D7BF3C-6B22-4DCF-93E1-47269254921B}" destId="{4E5C4012-7B60-4116-9AD3-67494A5B4187}" srcOrd="0" destOrd="0" presId="urn:microsoft.com/office/officeart/2005/8/layout/orgChart1"/>
    <dgm:cxn modelId="{C6E40535-EDE1-445B-9E3D-6C6348C76F9A}" type="presOf" srcId="{9E0FF706-7F6F-48A5-94A4-FF6994D7DFFB}" destId="{2E464FEE-58D9-4F6C-AE86-00954C12646A}" srcOrd="0" destOrd="0" presId="urn:microsoft.com/office/officeart/2005/8/layout/orgChart1"/>
    <dgm:cxn modelId="{ACD9DF70-FF8F-4ACA-840F-57D209BB29DF}" type="presOf" srcId="{B91E9090-A3D1-4200-94FE-B665DD22D266}" destId="{27FB263A-49E7-4C0A-A5BF-F6E51FA2FBA1}" srcOrd="0" destOrd="0" presId="urn:microsoft.com/office/officeart/2005/8/layout/orgChart1"/>
    <dgm:cxn modelId="{94078775-051C-4F28-B84E-629BDC110F07}" type="presOf" srcId="{79FFDF37-7660-4274-BF6F-6AA8C708E982}" destId="{FFAFD8C8-686E-40E8-90D2-5AFCDE4A6300}" srcOrd="0" destOrd="0" presId="urn:microsoft.com/office/officeart/2005/8/layout/orgChart1"/>
    <dgm:cxn modelId="{1AA9B255-6B2A-46C2-9262-7C18D36FDF74}" type="presOf" srcId="{76F01B7A-E777-475A-BD1C-276EF997E62E}" destId="{E8C4C458-4B4D-4C0B-A398-03F6BC396E85}" srcOrd="0" destOrd="0" presId="urn:microsoft.com/office/officeart/2005/8/layout/orgChart1"/>
    <dgm:cxn modelId="{714FEB09-9975-486C-9710-CDEA25A6E9F3}" type="presOf" srcId="{76F01B7A-E777-475A-BD1C-276EF997E62E}" destId="{5A99C0AC-18E7-45D1-9E7B-DE8C492DF545}" srcOrd="1" destOrd="0" presId="urn:microsoft.com/office/officeart/2005/8/layout/orgChart1"/>
    <dgm:cxn modelId="{6BC48BFD-9917-434D-A7D9-6D145CDF9E15}" type="presOf" srcId="{A5AD78F1-4E08-4411-B22A-12DF68F652CC}" destId="{56E197A6-C6B4-4229-9858-F81DDBD76F5B}" srcOrd="0" destOrd="0" presId="urn:microsoft.com/office/officeart/2005/8/layout/orgChart1"/>
    <dgm:cxn modelId="{B648C762-E595-4A57-88D2-669428AAB9EB}" srcId="{76F01B7A-E777-475A-BD1C-276EF997E62E}" destId="{79FFDF37-7660-4274-BF6F-6AA8C708E982}" srcOrd="2" destOrd="0" parTransId="{6CA04A7C-4633-465E-AE98-7C0EFFC80083}" sibTransId="{88FD7765-52DC-4D62-B660-49C8F2A24A98}"/>
    <dgm:cxn modelId="{92419324-2D37-4446-BB70-C3082B7FEF45}" type="presOf" srcId="{6CA04A7C-4633-465E-AE98-7C0EFFC80083}" destId="{4068636E-F736-4C17-B569-0BCFA99F9A4C}" srcOrd="0" destOrd="0" presId="urn:microsoft.com/office/officeart/2005/8/layout/orgChart1"/>
    <dgm:cxn modelId="{FB4298C3-6D4A-40C7-8ACF-C9F9986FEDE5}" type="presOf" srcId="{9425959F-D274-4BB1-9216-73174D0A3D09}" destId="{E1CDD0A3-0ACF-43AA-A779-DE73DE9D3103}" srcOrd="0" destOrd="0" presId="urn:microsoft.com/office/officeart/2005/8/layout/orgChart1"/>
    <dgm:cxn modelId="{AAAB5CD6-41DA-4442-8527-789BB2CEA80A}" srcId="{76F01B7A-E777-475A-BD1C-276EF997E62E}" destId="{B91E9090-A3D1-4200-94FE-B665DD22D266}" srcOrd="1" destOrd="0" parTransId="{45D7BF3C-6B22-4DCF-93E1-47269254921B}" sibTransId="{46AF95EC-0A13-40FE-9B7C-2ADC4101421A}"/>
    <dgm:cxn modelId="{91689AC1-6009-43DC-A232-0F9E2B123D37}" type="presParOf" srcId="{E1CDD0A3-0ACF-43AA-A779-DE73DE9D3103}" destId="{D88B4F81-DDED-4712-ACFA-E8BA7FFD62BB}" srcOrd="0" destOrd="0" presId="urn:microsoft.com/office/officeart/2005/8/layout/orgChart1"/>
    <dgm:cxn modelId="{4B08B753-868E-495C-A6B8-A1EB31E0EEA1}" type="presParOf" srcId="{D88B4F81-DDED-4712-ACFA-E8BA7FFD62BB}" destId="{6FEDAD25-4FDB-47CE-B836-C49B14BE8AF3}" srcOrd="0" destOrd="0" presId="urn:microsoft.com/office/officeart/2005/8/layout/orgChart1"/>
    <dgm:cxn modelId="{6E6E7E69-049E-45C5-A322-838BC432BE13}" type="presParOf" srcId="{6FEDAD25-4FDB-47CE-B836-C49B14BE8AF3}" destId="{E8C4C458-4B4D-4C0B-A398-03F6BC396E85}" srcOrd="0" destOrd="0" presId="urn:microsoft.com/office/officeart/2005/8/layout/orgChart1"/>
    <dgm:cxn modelId="{93C3E5A5-5463-4902-95B7-76071961BF36}" type="presParOf" srcId="{6FEDAD25-4FDB-47CE-B836-C49B14BE8AF3}" destId="{5A99C0AC-18E7-45D1-9E7B-DE8C492DF545}" srcOrd="1" destOrd="0" presId="urn:microsoft.com/office/officeart/2005/8/layout/orgChart1"/>
    <dgm:cxn modelId="{9D2844E6-B630-41E1-BE0F-326B058CC7B8}" type="presParOf" srcId="{D88B4F81-DDED-4712-ACFA-E8BA7FFD62BB}" destId="{6FFDEF62-331F-4556-924A-805A5A31B466}" srcOrd="1" destOrd="0" presId="urn:microsoft.com/office/officeart/2005/8/layout/orgChart1"/>
    <dgm:cxn modelId="{5A995E4C-8894-4A18-AFB8-41E2F101347E}" type="presParOf" srcId="{6FFDEF62-331F-4556-924A-805A5A31B466}" destId="{56E197A6-C6B4-4229-9858-F81DDBD76F5B}" srcOrd="0" destOrd="0" presId="urn:microsoft.com/office/officeart/2005/8/layout/orgChart1"/>
    <dgm:cxn modelId="{D074A344-EC2B-4682-8C0D-6EA77B1DEBFE}" type="presParOf" srcId="{6FFDEF62-331F-4556-924A-805A5A31B466}" destId="{27E887DA-D6B1-46B8-9A72-7F38E918A000}" srcOrd="1" destOrd="0" presId="urn:microsoft.com/office/officeart/2005/8/layout/orgChart1"/>
    <dgm:cxn modelId="{C41D63B0-7095-489C-BF7A-804ABC45AD62}" type="presParOf" srcId="{27E887DA-D6B1-46B8-9A72-7F38E918A000}" destId="{2FBE996E-9918-4C52-8290-3BB052542B40}" srcOrd="0" destOrd="0" presId="urn:microsoft.com/office/officeart/2005/8/layout/orgChart1"/>
    <dgm:cxn modelId="{C3E54E4E-E018-4327-8564-B77787CEA975}" type="presParOf" srcId="{2FBE996E-9918-4C52-8290-3BB052542B40}" destId="{2E464FEE-58D9-4F6C-AE86-00954C12646A}" srcOrd="0" destOrd="0" presId="urn:microsoft.com/office/officeart/2005/8/layout/orgChart1"/>
    <dgm:cxn modelId="{2104FE14-58DD-4E7A-998E-E2C40387EAEB}" type="presParOf" srcId="{2FBE996E-9918-4C52-8290-3BB052542B40}" destId="{A944A880-79F3-48F1-9BB8-9FC11C9C9A8C}" srcOrd="1" destOrd="0" presId="urn:microsoft.com/office/officeart/2005/8/layout/orgChart1"/>
    <dgm:cxn modelId="{A560F13B-485B-4645-A507-EFE63DA240A8}" type="presParOf" srcId="{27E887DA-D6B1-46B8-9A72-7F38E918A000}" destId="{CBBA9C29-8E82-428F-88D7-1EDD573C8B53}" srcOrd="1" destOrd="0" presId="urn:microsoft.com/office/officeart/2005/8/layout/orgChart1"/>
    <dgm:cxn modelId="{11AFDD5E-6F7F-4D2F-B225-889C48C62A8F}" type="presParOf" srcId="{27E887DA-D6B1-46B8-9A72-7F38E918A000}" destId="{F4E710AF-9494-4180-8375-75C82CF0068C}" srcOrd="2" destOrd="0" presId="urn:microsoft.com/office/officeart/2005/8/layout/orgChart1"/>
    <dgm:cxn modelId="{FCF926B2-1B53-4399-A504-B3AA9712CE1C}" type="presParOf" srcId="{6FFDEF62-331F-4556-924A-805A5A31B466}" destId="{4E5C4012-7B60-4116-9AD3-67494A5B4187}" srcOrd="2" destOrd="0" presId="urn:microsoft.com/office/officeart/2005/8/layout/orgChart1"/>
    <dgm:cxn modelId="{0DD87427-F2C9-4295-97C6-7094729AE786}" type="presParOf" srcId="{6FFDEF62-331F-4556-924A-805A5A31B466}" destId="{73252B62-1D24-467E-BC91-92AA3DF70402}" srcOrd="3" destOrd="0" presId="urn:microsoft.com/office/officeart/2005/8/layout/orgChart1"/>
    <dgm:cxn modelId="{A53C2D19-F374-49C1-974F-CEDCC25C6970}" type="presParOf" srcId="{73252B62-1D24-467E-BC91-92AA3DF70402}" destId="{84D57B2B-01B0-4A8E-AF19-3570F491C7AC}" srcOrd="0" destOrd="0" presId="urn:microsoft.com/office/officeart/2005/8/layout/orgChart1"/>
    <dgm:cxn modelId="{C9D9A455-E5AE-4510-A92E-4E3EDE189964}" type="presParOf" srcId="{84D57B2B-01B0-4A8E-AF19-3570F491C7AC}" destId="{27FB263A-49E7-4C0A-A5BF-F6E51FA2FBA1}" srcOrd="0" destOrd="0" presId="urn:microsoft.com/office/officeart/2005/8/layout/orgChart1"/>
    <dgm:cxn modelId="{AA607E64-B462-4FE9-B440-CA304233FA03}" type="presParOf" srcId="{84D57B2B-01B0-4A8E-AF19-3570F491C7AC}" destId="{F79AAD48-81B0-4D42-9757-6D016ABF55FE}" srcOrd="1" destOrd="0" presId="urn:microsoft.com/office/officeart/2005/8/layout/orgChart1"/>
    <dgm:cxn modelId="{EBE141DC-5B79-4308-AF33-A5B54D70D53C}" type="presParOf" srcId="{73252B62-1D24-467E-BC91-92AA3DF70402}" destId="{2946DD09-F9CA-40A8-96E8-B4D010AE8B57}" srcOrd="1" destOrd="0" presId="urn:microsoft.com/office/officeart/2005/8/layout/orgChart1"/>
    <dgm:cxn modelId="{B9B41AEF-EA14-4933-BFFB-836165C87BE6}" type="presParOf" srcId="{73252B62-1D24-467E-BC91-92AA3DF70402}" destId="{0211F085-4FE6-40EC-9824-0C1D718F016E}" srcOrd="2" destOrd="0" presId="urn:microsoft.com/office/officeart/2005/8/layout/orgChart1"/>
    <dgm:cxn modelId="{D5E7D74E-036A-43DA-9442-5FDD98CC6269}" type="presParOf" srcId="{6FFDEF62-331F-4556-924A-805A5A31B466}" destId="{4068636E-F736-4C17-B569-0BCFA99F9A4C}" srcOrd="4" destOrd="0" presId="urn:microsoft.com/office/officeart/2005/8/layout/orgChart1"/>
    <dgm:cxn modelId="{7668DC10-7577-4521-A42E-E25C29DF65DD}" type="presParOf" srcId="{6FFDEF62-331F-4556-924A-805A5A31B466}" destId="{EAA63CD7-4403-4DAD-B528-D2EFFA0EC689}" srcOrd="5" destOrd="0" presId="urn:microsoft.com/office/officeart/2005/8/layout/orgChart1"/>
    <dgm:cxn modelId="{556A3AD0-CB60-4AD4-95BD-8023966CB09D}" type="presParOf" srcId="{EAA63CD7-4403-4DAD-B528-D2EFFA0EC689}" destId="{9AE92430-5FAF-4C6C-8E08-E88C02E000F5}" srcOrd="0" destOrd="0" presId="urn:microsoft.com/office/officeart/2005/8/layout/orgChart1"/>
    <dgm:cxn modelId="{BEF11F78-D9C7-40E8-981E-8FBB6E409CD5}" type="presParOf" srcId="{9AE92430-5FAF-4C6C-8E08-E88C02E000F5}" destId="{FFAFD8C8-686E-40E8-90D2-5AFCDE4A6300}" srcOrd="0" destOrd="0" presId="urn:microsoft.com/office/officeart/2005/8/layout/orgChart1"/>
    <dgm:cxn modelId="{16D17A82-0DE6-4BB4-B024-D91D5402D5D9}" type="presParOf" srcId="{9AE92430-5FAF-4C6C-8E08-E88C02E000F5}" destId="{0F9786A1-D9FD-4C89-8B6F-AE27D17C52C6}" srcOrd="1" destOrd="0" presId="urn:microsoft.com/office/officeart/2005/8/layout/orgChart1"/>
    <dgm:cxn modelId="{DDBCC9A3-2944-43EB-BA61-4A545283FD42}" type="presParOf" srcId="{EAA63CD7-4403-4DAD-B528-D2EFFA0EC689}" destId="{7E738FD1-3EB4-40AD-8F22-0C72B6BB5875}" srcOrd="1" destOrd="0" presId="urn:microsoft.com/office/officeart/2005/8/layout/orgChart1"/>
    <dgm:cxn modelId="{936371A5-75B8-47A0-9930-4F9FF9660302}" type="presParOf" srcId="{EAA63CD7-4403-4DAD-B528-D2EFFA0EC689}" destId="{3FEFACA4-A7C9-45AC-B68C-28C5624A1B79}" srcOrd="2" destOrd="0" presId="urn:microsoft.com/office/officeart/2005/8/layout/orgChart1"/>
    <dgm:cxn modelId="{E2B8490A-7635-437A-9912-996F315C3A40}" type="presParOf" srcId="{D88B4F81-DDED-4712-ACFA-E8BA7FFD62BB}" destId="{1A4580C8-BB5F-4DDF-AE89-96739847BA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25959F-D274-4BB1-9216-73174D0A3D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01B7A-E777-475A-BD1C-276EF997E62E}">
      <dgm:prSet phldrT="[Текст]"/>
      <dgm:spPr/>
      <dgm:t>
        <a:bodyPr/>
        <a:lstStyle/>
        <a:p>
          <a:r>
            <a:rPr lang="ru-RU" dirty="0" smtClean="0"/>
            <a:t>Проводящие ткани</a:t>
          </a:r>
          <a:endParaRPr lang="ru-RU" dirty="0"/>
        </a:p>
      </dgm:t>
    </dgm:pt>
    <dgm:pt modelId="{76B9617A-4A5E-4F02-A15A-0F1AD3EAC2AD}" type="parTrans" cxnId="{4BC1B344-09F5-42C1-864F-4230123676DC}">
      <dgm:prSet/>
      <dgm:spPr/>
      <dgm:t>
        <a:bodyPr/>
        <a:lstStyle/>
        <a:p>
          <a:endParaRPr lang="ru-RU"/>
        </a:p>
      </dgm:t>
    </dgm:pt>
    <dgm:pt modelId="{77C64098-4A43-416B-B414-7106F87BEC28}" type="sibTrans" cxnId="{4BC1B344-09F5-42C1-864F-4230123676DC}">
      <dgm:prSet/>
      <dgm:spPr/>
      <dgm:t>
        <a:bodyPr/>
        <a:lstStyle/>
        <a:p>
          <a:endParaRPr lang="ru-RU"/>
        </a:p>
      </dgm:t>
    </dgm:pt>
    <dgm:pt modelId="{9E0FF706-7F6F-48A5-94A4-FF6994D7DFFB}">
      <dgm:prSet phldrT="[Текст]" custT="1"/>
      <dgm:spPr/>
      <dgm:t>
        <a:bodyPr/>
        <a:lstStyle/>
        <a:p>
          <a:r>
            <a:rPr lang="ru-RU" sz="2800" dirty="0" smtClean="0"/>
            <a:t>Древесина</a:t>
          </a:r>
        </a:p>
        <a:p>
          <a:r>
            <a:rPr lang="ru-RU" sz="2800" dirty="0" smtClean="0"/>
            <a:t>Восходящий ток</a:t>
          </a:r>
          <a:endParaRPr lang="ru-RU" sz="2800" dirty="0"/>
        </a:p>
      </dgm:t>
    </dgm:pt>
    <dgm:pt modelId="{A5AD78F1-4E08-4411-B22A-12DF68F652CC}" type="parTrans" cxnId="{D5E536D9-6EF0-4F09-9F71-372AA0738134}">
      <dgm:prSet/>
      <dgm:spPr/>
      <dgm:t>
        <a:bodyPr/>
        <a:lstStyle/>
        <a:p>
          <a:endParaRPr lang="ru-RU"/>
        </a:p>
      </dgm:t>
    </dgm:pt>
    <dgm:pt modelId="{B232B41A-AAE2-402E-B25D-85411201EBD2}" type="sibTrans" cxnId="{D5E536D9-6EF0-4F09-9F71-372AA0738134}">
      <dgm:prSet/>
      <dgm:spPr/>
      <dgm:t>
        <a:bodyPr/>
        <a:lstStyle/>
        <a:p>
          <a:endParaRPr lang="ru-RU"/>
        </a:p>
      </dgm:t>
    </dgm:pt>
    <dgm:pt modelId="{79FFDF37-7660-4274-BF6F-6AA8C708E98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Луб</a:t>
          </a:r>
        </a:p>
        <a:p>
          <a:r>
            <a:rPr lang="ru-RU" sz="2800" dirty="0" smtClean="0">
              <a:solidFill>
                <a:schemeClr val="bg1"/>
              </a:solidFill>
            </a:rPr>
            <a:t>Нисходящий ток</a:t>
          </a:r>
          <a:endParaRPr lang="ru-RU" sz="2800" dirty="0">
            <a:solidFill>
              <a:schemeClr val="bg1"/>
            </a:solidFill>
          </a:endParaRPr>
        </a:p>
      </dgm:t>
    </dgm:pt>
    <dgm:pt modelId="{6CA04A7C-4633-465E-AE98-7C0EFFC80083}" type="parTrans" cxnId="{B648C762-E595-4A57-88D2-669428AAB9EB}">
      <dgm:prSet/>
      <dgm:spPr/>
      <dgm:t>
        <a:bodyPr/>
        <a:lstStyle/>
        <a:p>
          <a:endParaRPr lang="ru-RU"/>
        </a:p>
      </dgm:t>
    </dgm:pt>
    <dgm:pt modelId="{88FD7765-52DC-4D62-B660-49C8F2A24A98}" type="sibTrans" cxnId="{B648C762-E595-4A57-88D2-669428AAB9EB}">
      <dgm:prSet/>
      <dgm:spPr/>
      <dgm:t>
        <a:bodyPr/>
        <a:lstStyle/>
        <a:p>
          <a:endParaRPr lang="ru-RU"/>
        </a:p>
      </dgm:t>
    </dgm:pt>
    <dgm:pt modelId="{E1CDD0A3-0ACF-43AA-A779-DE73DE9D3103}" type="pres">
      <dgm:prSet presAssocID="{9425959F-D274-4BB1-9216-73174D0A3D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8B4F81-DDED-4712-ACFA-E8BA7FFD62BB}" type="pres">
      <dgm:prSet presAssocID="{76F01B7A-E777-475A-BD1C-276EF997E62E}" presName="hierRoot1" presStyleCnt="0">
        <dgm:presLayoutVars>
          <dgm:hierBranch val="init"/>
        </dgm:presLayoutVars>
      </dgm:prSet>
      <dgm:spPr/>
    </dgm:pt>
    <dgm:pt modelId="{6FEDAD25-4FDB-47CE-B836-C49B14BE8AF3}" type="pres">
      <dgm:prSet presAssocID="{76F01B7A-E777-475A-BD1C-276EF997E62E}" presName="rootComposite1" presStyleCnt="0"/>
      <dgm:spPr/>
    </dgm:pt>
    <dgm:pt modelId="{E8C4C458-4B4D-4C0B-A398-03F6BC396E85}" type="pres">
      <dgm:prSet presAssocID="{76F01B7A-E777-475A-BD1C-276EF997E62E}" presName="rootText1" presStyleLbl="node0" presStyleIdx="0" presStyleCnt="1" custScaleX="347889">
        <dgm:presLayoutVars>
          <dgm:chPref val="3"/>
        </dgm:presLayoutVars>
      </dgm:prSet>
      <dgm:spPr/>
    </dgm:pt>
    <dgm:pt modelId="{5A99C0AC-18E7-45D1-9E7B-DE8C492DF545}" type="pres">
      <dgm:prSet presAssocID="{76F01B7A-E777-475A-BD1C-276EF997E62E}" presName="rootConnector1" presStyleLbl="node1" presStyleIdx="0" presStyleCnt="0"/>
      <dgm:spPr/>
    </dgm:pt>
    <dgm:pt modelId="{6FFDEF62-331F-4556-924A-805A5A31B466}" type="pres">
      <dgm:prSet presAssocID="{76F01B7A-E777-475A-BD1C-276EF997E62E}" presName="hierChild2" presStyleCnt="0"/>
      <dgm:spPr/>
    </dgm:pt>
    <dgm:pt modelId="{56E197A6-C6B4-4229-9858-F81DDBD76F5B}" type="pres">
      <dgm:prSet presAssocID="{A5AD78F1-4E08-4411-B22A-12DF68F652CC}" presName="Name37" presStyleLbl="parChTrans1D2" presStyleIdx="0" presStyleCnt="2"/>
      <dgm:spPr/>
    </dgm:pt>
    <dgm:pt modelId="{27E887DA-D6B1-46B8-9A72-7F38E918A000}" type="pres">
      <dgm:prSet presAssocID="{9E0FF706-7F6F-48A5-94A4-FF6994D7DFFB}" presName="hierRoot2" presStyleCnt="0">
        <dgm:presLayoutVars>
          <dgm:hierBranch val="init"/>
        </dgm:presLayoutVars>
      </dgm:prSet>
      <dgm:spPr/>
    </dgm:pt>
    <dgm:pt modelId="{2FBE996E-9918-4C52-8290-3BB052542B40}" type="pres">
      <dgm:prSet presAssocID="{9E0FF706-7F6F-48A5-94A4-FF6994D7DFFB}" presName="rootComposite" presStyleCnt="0"/>
      <dgm:spPr/>
    </dgm:pt>
    <dgm:pt modelId="{2E464FEE-58D9-4F6C-AE86-00954C12646A}" type="pres">
      <dgm:prSet presAssocID="{9E0FF706-7F6F-48A5-94A4-FF6994D7DFFB}" presName="rootText" presStyleLbl="node2" presStyleIdx="0" presStyleCnt="2" custScaleX="277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4A880-79F3-48F1-9BB8-9FC11C9C9A8C}" type="pres">
      <dgm:prSet presAssocID="{9E0FF706-7F6F-48A5-94A4-FF6994D7DFFB}" presName="rootConnector" presStyleLbl="node2" presStyleIdx="0" presStyleCnt="2"/>
      <dgm:spPr/>
    </dgm:pt>
    <dgm:pt modelId="{CBBA9C29-8E82-428F-88D7-1EDD573C8B53}" type="pres">
      <dgm:prSet presAssocID="{9E0FF706-7F6F-48A5-94A4-FF6994D7DFFB}" presName="hierChild4" presStyleCnt="0"/>
      <dgm:spPr/>
    </dgm:pt>
    <dgm:pt modelId="{F4E710AF-9494-4180-8375-75C82CF0068C}" type="pres">
      <dgm:prSet presAssocID="{9E0FF706-7F6F-48A5-94A4-FF6994D7DFFB}" presName="hierChild5" presStyleCnt="0"/>
      <dgm:spPr/>
    </dgm:pt>
    <dgm:pt modelId="{4068636E-F736-4C17-B569-0BCFA99F9A4C}" type="pres">
      <dgm:prSet presAssocID="{6CA04A7C-4633-465E-AE98-7C0EFFC80083}" presName="Name37" presStyleLbl="parChTrans1D2" presStyleIdx="1" presStyleCnt="2"/>
      <dgm:spPr/>
    </dgm:pt>
    <dgm:pt modelId="{EAA63CD7-4403-4DAD-B528-D2EFFA0EC689}" type="pres">
      <dgm:prSet presAssocID="{79FFDF37-7660-4274-BF6F-6AA8C708E982}" presName="hierRoot2" presStyleCnt="0">
        <dgm:presLayoutVars>
          <dgm:hierBranch val="init"/>
        </dgm:presLayoutVars>
      </dgm:prSet>
      <dgm:spPr/>
    </dgm:pt>
    <dgm:pt modelId="{9AE92430-5FAF-4C6C-8E08-E88C02E000F5}" type="pres">
      <dgm:prSet presAssocID="{79FFDF37-7660-4274-BF6F-6AA8C708E982}" presName="rootComposite" presStyleCnt="0"/>
      <dgm:spPr/>
    </dgm:pt>
    <dgm:pt modelId="{FFAFD8C8-686E-40E8-90D2-5AFCDE4A6300}" type="pres">
      <dgm:prSet presAssocID="{79FFDF37-7660-4274-BF6F-6AA8C708E982}" presName="rootText" presStyleLbl="node2" presStyleIdx="1" presStyleCnt="2" custScaleX="287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786A1-D9FD-4C89-8B6F-AE27D17C52C6}" type="pres">
      <dgm:prSet presAssocID="{79FFDF37-7660-4274-BF6F-6AA8C708E982}" presName="rootConnector" presStyleLbl="node2" presStyleIdx="1" presStyleCnt="2"/>
      <dgm:spPr/>
    </dgm:pt>
    <dgm:pt modelId="{7E738FD1-3EB4-40AD-8F22-0C72B6BB5875}" type="pres">
      <dgm:prSet presAssocID="{79FFDF37-7660-4274-BF6F-6AA8C708E982}" presName="hierChild4" presStyleCnt="0"/>
      <dgm:spPr/>
    </dgm:pt>
    <dgm:pt modelId="{3FEFACA4-A7C9-45AC-B68C-28C5624A1B79}" type="pres">
      <dgm:prSet presAssocID="{79FFDF37-7660-4274-BF6F-6AA8C708E982}" presName="hierChild5" presStyleCnt="0"/>
      <dgm:spPr/>
    </dgm:pt>
    <dgm:pt modelId="{1A4580C8-BB5F-4DDF-AE89-96739847BAFC}" type="pres">
      <dgm:prSet presAssocID="{76F01B7A-E777-475A-BD1C-276EF997E62E}" presName="hierChild3" presStyleCnt="0"/>
      <dgm:spPr/>
    </dgm:pt>
  </dgm:ptLst>
  <dgm:cxnLst>
    <dgm:cxn modelId="{DEBEF7D7-B570-40F3-AB9A-00AD240085C8}" type="presOf" srcId="{9E0FF706-7F6F-48A5-94A4-FF6994D7DFFB}" destId="{2E464FEE-58D9-4F6C-AE86-00954C12646A}" srcOrd="0" destOrd="0" presId="urn:microsoft.com/office/officeart/2005/8/layout/orgChart1"/>
    <dgm:cxn modelId="{8A3BF40D-347A-4B4D-956C-CE19B220E89B}" type="presOf" srcId="{9425959F-D274-4BB1-9216-73174D0A3D09}" destId="{E1CDD0A3-0ACF-43AA-A779-DE73DE9D3103}" srcOrd="0" destOrd="0" presId="urn:microsoft.com/office/officeart/2005/8/layout/orgChart1"/>
    <dgm:cxn modelId="{94FE1086-478A-4243-BEED-87E5CC842CC2}" type="presOf" srcId="{9E0FF706-7F6F-48A5-94A4-FF6994D7DFFB}" destId="{A944A880-79F3-48F1-9BB8-9FC11C9C9A8C}" srcOrd="1" destOrd="0" presId="urn:microsoft.com/office/officeart/2005/8/layout/orgChart1"/>
    <dgm:cxn modelId="{04F1BA0C-5470-4FD2-8CF1-E804DE7DEA69}" type="presOf" srcId="{79FFDF37-7660-4274-BF6F-6AA8C708E982}" destId="{FFAFD8C8-686E-40E8-90D2-5AFCDE4A6300}" srcOrd="0" destOrd="0" presId="urn:microsoft.com/office/officeart/2005/8/layout/orgChart1"/>
    <dgm:cxn modelId="{D5E536D9-6EF0-4F09-9F71-372AA0738134}" srcId="{76F01B7A-E777-475A-BD1C-276EF997E62E}" destId="{9E0FF706-7F6F-48A5-94A4-FF6994D7DFFB}" srcOrd="0" destOrd="0" parTransId="{A5AD78F1-4E08-4411-B22A-12DF68F652CC}" sibTransId="{B232B41A-AAE2-402E-B25D-85411201EBD2}"/>
    <dgm:cxn modelId="{B648C762-E595-4A57-88D2-669428AAB9EB}" srcId="{76F01B7A-E777-475A-BD1C-276EF997E62E}" destId="{79FFDF37-7660-4274-BF6F-6AA8C708E982}" srcOrd="1" destOrd="0" parTransId="{6CA04A7C-4633-465E-AE98-7C0EFFC80083}" sibTransId="{88FD7765-52DC-4D62-B660-49C8F2A24A98}"/>
    <dgm:cxn modelId="{BCDDE6F8-8DE5-49F4-AA58-C5243946AD59}" type="presOf" srcId="{6CA04A7C-4633-465E-AE98-7C0EFFC80083}" destId="{4068636E-F736-4C17-B569-0BCFA99F9A4C}" srcOrd="0" destOrd="0" presId="urn:microsoft.com/office/officeart/2005/8/layout/orgChart1"/>
    <dgm:cxn modelId="{1518B30E-3473-4D52-BA02-78AACE55AC69}" type="presOf" srcId="{A5AD78F1-4E08-4411-B22A-12DF68F652CC}" destId="{56E197A6-C6B4-4229-9858-F81DDBD76F5B}" srcOrd="0" destOrd="0" presId="urn:microsoft.com/office/officeart/2005/8/layout/orgChart1"/>
    <dgm:cxn modelId="{4BC1B344-09F5-42C1-864F-4230123676DC}" srcId="{9425959F-D274-4BB1-9216-73174D0A3D09}" destId="{76F01B7A-E777-475A-BD1C-276EF997E62E}" srcOrd="0" destOrd="0" parTransId="{76B9617A-4A5E-4F02-A15A-0F1AD3EAC2AD}" sibTransId="{77C64098-4A43-416B-B414-7106F87BEC28}"/>
    <dgm:cxn modelId="{9CE0B867-AFA6-4C7A-909A-41BFD5CFA504}" type="presOf" srcId="{79FFDF37-7660-4274-BF6F-6AA8C708E982}" destId="{0F9786A1-D9FD-4C89-8B6F-AE27D17C52C6}" srcOrd="1" destOrd="0" presId="urn:microsoft.com/office/officeart/2005/8/layout/orgChart1"/>
    <dgm:cxn modelId="{9E852C6D-0FB8-4410-A892-2D8F493369DD}" type="presOf" srcId="{76F01B7A-E777-475A-BD1C-276EF997E62E}" destId="{E8C4C458-4B4D-4C0B-A398-03F6BC396E85}" srcOrd="0" destOrd="0" presId="urn:microsoft.com/office/officeart/2005/8/layout/orgChart1"/>
    <dgm:cxn modelId="{59DA1B32-9639-4827-8AC9-015EBDDB7D76}" type="presOf" srcId="{76F01B7A-E777-475A-BD1C-276EF997E62E}" destId="{5A99C0AC-18E7-45D1-9E7B-DE8C492DF545}" srcOrd="1" destOrd="0" presId="urn:microsoft.com/office/officeart/2005/8/layout/orgChart1"/>
    <dgm:cxn modelId="{4FB84466-9F9C-4925-B29F-71E8068FA4E7}" type="presParOf" srcId="{E1CDD0A3-0ACF-43AA-A779-DE73DE9D3103}" destId="{D88B4F81-DDED-4712-ACFA-E8BA7FFD62BB}" srcOrd="0" destOrd="0" presId="urn:microsoft.com/office/officeart/2005/8/layout/orgChart1"/>
    <dgm:cxn modelId="{D08CD5C5-0CEF-4026-87C2-61FD1E70A154}" type="presParOf" srcId="{D88B4F81-DDED-4712-ACFA-E8BA7FFD62BB}" destId="{6FEDAD25-4FDB-47CE-B836-C49B14BE8AF3}" srcOrd="0" destOrd="0" presId="urn:microsoft.com/office/officeart/2005/8/layout/orgChart1"/>
    <dgm:cxn modelId="{CCD72F5E-55CE-43F7-91D4-873D7A323FFA}" type="presParOf" srcId="{6FEDAD25-4FDB-47CE-B836-C49B14BE8AF3}" destId="{E8C4C458-4B4D-4C0B-A398-03F6BC396E85}" srcOrd="0" destOrd="0" presId="urn:microsoft.com/office/officeart/2005/8/layout/orgChart1"/>
    <dgm:cxn modelId="{C1959A42-6991-4EE3-8931-3C20D1A84C7D}" type="presParOf" srcId="{6FEDAD25-4FDB-47CE-B836-C49B14BE8AF3}" destId="{5A99C0AC-18E7-45D1-9E7B-DE8C492DF545}" srcOrd="1" destOrd="0" presId="urn:microsoft.com/office/officeart/2005/8/layout/orgChart1"/>
    <dgm:cxn modelId="{20EC69F9-BCB6-4C88-8455-758D99DC2128}" type="presParOf" srcId="{D88B4F81-DDED-4712-ACFA-E8BA7FFD62BB}" destId="{6FFDEF62-331F-4556-924A-805A5A31B466}" srcOrd="1" destOrd="0" presId="urn:microsoft.com/office/officeart/2005/8/layout/orgChart1"/>
    <dgm:cxn modelId="{51B7E70D-79C6-4B71-80A2-D086DBF9950F}" type="presParOf" srcId="{6FFDEF62-331F-4556-924A-805A5A31B466}" destId="{56E197A6-C6B4-4229-9858-F81DDBD76F5B}" srcOrd="0" destOrd="0" presId="urn:microsoft.com/office/officeart/2005/8/layout/orgChart1"/>
    <dgm:cxn modelId="{00525EB9-49E0-4DF1-BA79-DE1CC1EC0EEE}" type="presParOf" srcId="{6FFDEF62-331F-4556-924A-805A5A31B466}" destId="{27E887DA-D6B1-46B8-9A72-7F38E918A000}" srcOrd="1" destOrd="0" presId="urn:microsoft.com/office/officeart/2005/8/layout/orgChart1"/>
    <dgm:cxn modelId="{D598DF4C-566E-412B-AA18-C5D353174D8A}" type="presParOf" srcId="{27E887DA-D6B1-46B8-9A72-7F38E918A000}" destId="{2FBE996E-9918-4C52-8290-3BB052542B40}" srcOrd="0" destOrd="0" presId="urn:microsoft.com/office/officeart/2005/8/layout/orgChart1"/>
    <dgm:cxn modelId="{DCFE64F5-523E-472C-96A5-50AE99AC7281}" type="presParOf" srcId="{2FBE996E-9918-4C52-8290-3BB052542B40}" destId="{2E464FEE-58D9-4F6C-AE86-00954C12646A}" srcOrd="0" destOrd="0" presId="urn:microsoft.com/office/officeart/2005/8/layout/orgChart1"/>
    <dgm:cxn modelId="{C4E6AB77-907F-43EA-B369-2D8F8B39F3E7}" type="presParOf" srcId="{2FBE996E-9918-4C52-8290-3BB052542B40}" destId="{A944A880-79F3-48F1-9BB8-9FC11C9C9A8C}" srcOrd="1" destOrd="0" presId="urn:microsoft.com/office/officeart/2005/8/layout/orgChart1"/>
    <dgm:cxn modelId="{AA7AB88A-315A-4368-A8BF-C7E21FD3D889}" type="presParOf" srcId="{27E887DA-D6B1-46B8-9A72-7F38E918A000}" destId="{CBBA9C29-8E82-428F-88D7-1EDD573C8B53}" srcOrd="1" destOrd="0" presId="urn:microsoft.com/office/officeart/2005/8/layout/orgChart1"/>
    <dgm:cxn modelId="{A30DF0B2-01C4-4505-B2CB-90EE17ADFCB9}" type="presParOf" srcId="{27E887DA-D6B1-46B8-9A72-7F38E918A000}" destId="{F4E710AF-9494-4180-8375-75C82CF0068C}" srcOrd="2" destOrd="0" presId="urn:microsoft.com/office/officeart/2005/8/layout/orgChart1"/>
    <dgm:cxn modelId="{CB4B29AC-0368-4325-A20D-23B829618757}" type="presParOf" srcId="{6FFDEF62-331F-4556-924A-805A5A31B466}" destId="{4068636E-F736-4C17-B569-0BCFA99F9A4C}" srcOrd="2" destOrd="0" presId="urn:microsoft.com/office/officeart/2005/8/layout/orgChart1"/>
    <dgm:cxn modelId="{8DA1C8B5-D5BB-4406-8512-0C2255F515F8}" type="presParOf" srcId="{6FFDEF62-331F-4556-924A-805A5A31B466}" destId="{EAA63CD7-4403-4DAD-B528-D2EFFA0EC689}" srcOrd="3" destOrd="0" presId="urn:microsoft.com/office/officeart/2005/8/layout/orgChart1"/>
    <dgm:cxn modelId="{AB19A6E4-A75A-4D7A-8F8E-11C8180A11B9}" type="presParOf" srcId="{EAA63CD7-4403-4DAD-B528-D2EFFA0EC689}" destId="{9AE92430-5FAF-4C6C-8E08-E88C02E000F5}" srcOrd="0" destOrd="0" presId="urn:microsoft.com/office/officeart/2005/8/layout/orgChart1"/>
    <dgm:cxn modelId="{BCCAEC82-3F28-4243-A2CA-94D2E8C62E9B}" type="presParOf" srcId="{9AE92430-5FAF-4C6C-8E08-E88C02E000F5}" destId="{FFAFD8C8-686E-40E8-90D2-5AFCDE4A6300}" srcOrd="0" destOrd="0" presId="urn:microsoft.com/office/officeart/2005/8/layout/orgChart1"/>
    <dgm:cxn modelId="{6478770B-9344-4F63-B072-A44535E5E00E}" type="presParOf" srcId="{9AE92430-5FAF-4C6C-8E08-E88C02E000F5}" destId="{0F9786A1-D9FD-4C89-8B6F-AE27D17C52C6}" srcOrd="1" destOrd="0" presId="urn:microsoft.com/office/officeart/2005/8/layout/orgChart1"/>
    <dgm:cxn modelId="{A056323B-E320-4622-A47D-993CD37DFC60}" type="presParOf" srcId="{EAA63CD7-4403-4DAD-B528-D2EFFA0EC689}" destId="{7E738FD1-3EB4-40AD-8F22-0C72B6BB5875}" srcOrd="1" destOrd="0" presId="urn:microsoft.com/office/officeart/2005/8/layout/orgChart1"/>
    <dgm:cxn modelId="{B772D5B2-44AD-46D1-8374-35C298ACA747}" type="presParOf" srcId="{EAA63CD7-4403-4DAD-B528-D2EFFA0EC689}" destId="{3FEFACA4-A7C9-45AC-B68C-28C5624A1B79}" srcOrd="2" destOrd="0" presId="urn:microsoft.com/office/officeart/2005/8/layout/orgChart1"/>
    <dgm:cxn modelId="{777F41B3-BEAE-4F5C-8B23-75FE25A8A234}" type="presParOf" srcId="{D88B4F81-DDED-4712-ACFA-E8BA7FFD62BB}" destId="{1A4580C8-BB5F-4DDF-AE89-96739847BA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5A3EE-EF46-4052-9F7A-57CFA02AE8EC}">
      <dsp:nvSpPr>
        <dsp:cNvPr id="0" name=""/>
        <dsp:cNvSpPr/>
      </dsp:nvSpPr>
      <dsp:spPr>
        <a:xfrm>
          <a:off x="799397" y="1762"/>
          <a:ext cx="3452280" cy="1057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ТКАНЬ</a:t>
          </a:r>
          <a:endParaRPr lang="ru-RU" sz="6000" kern="1200" dirty="0"/>
        </a:p>
      </dsp:txBody>
      <dsp:txXfrm>
        <a:off x="830364" y="32729"/>
        <a:ext cx="3390346" cy="995374"/>
      </dsp:txXfrm>
    </dsp:sp>
    <dsp:sp modelId="{D7010536-4FD0-4FE5-BDB3-F0A701947081}">
      <dsp:nvSpPr>
        <dsp:cNvPr id="0" name=""/>
        <dsp:cNvSpPr/>
      </dsp:nvSpPr>
      <dsp:spPr>
        <a:xfrm>
          <a:off x="1144625" y="1059071"/>
          <a:ext cx="345228" cy="79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981"/>
              </a:lnTo>
              <a:lnTo>
                <a:pt x="345228" y="792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20F10-9311-4DE1-84DD-3239FE28581E}">
      <dsp:nvSpPr>
        <dsp:cNvPr id="0" name=""/>
        <dsp:cNvSpPr/>
      </dsp:nvSpPr>
      <dsp:spPr>
        <a:xfrm>
          <a:off x="1489853" y="1323398"/>
          <a:ext cx="3663903" cy="105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группы клеток  </a:t>
          </a:r>
          <a:endParaRPr lang="ru-RU" sz="4000" kern="1200" dirty="0"/>
        </a:p>
      </dsp:txBody>
      <dsp:txXfrm>
        <a:off x="1520820" y="1354365"/>
        <a:ext cx="3601969" cy="995374"/>
      </dsp:txXfrm>
    </dsp:sp>
    <dsp:sp modelId="{D85E0DB2-3C7A-43B1-888E-75639C66CDC2}">
      <dsp:nvSpPr>
        <dsp:cNvPr id="0" name=""/>
        <dsp:cNvSpPr/>
      </dsp:nvSpPr>
      <dsp:spPr>
        <a:xfrm>
          <a:off x="1144625" y="1059071"/>
          <a:ext cx="345228" cy="211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4616"/>
              </a:lnTo>
              <a:lnTo>
                <a:pt x="345228" y="2114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ABEC2-B1F3-4585-ABD0-15A2294D7FE2}">
      <dsp:nvSpPr>
        <dsp:cNvPr id="0" name=""/>
        <dsp:cNvSpPr/>
      </dsp:nvSpPr>
      <dsp:spPr>
        <a:xfrm>
          <a:off x="1489853" y="2645033"/>
          <a:ext cx="7700909" cy="105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сходных по строению и функциям</a:t>
          </a:r>
          <a:endParaRPr lang="ru-RU" sz="4000" kern="1200" dirty="0"/>
        </a:p>
      </dsp:txBody>
      <dsp:txXfrm>
        <a:off x="1520820" y="2676000"/>
        <a:ext cx="7638975" cy="995374"/>
      </dsp:txXfrm>
    </dsp:sp>
    <dsp:sp modelId="{350D278F-E551-42E7-93C5-8A40EACAA471}">
      <dsp:nvSpPr>
        <dsp:cNvPr id="0" name=""/>
        <dsp:cNvSpPr/>
      </dsp:nvSpPr>
      <dsp:spPr>
        <a:xfrm>
          <a:off x="1144625" y="1059071"/>
          <a:ext cx="345228" cy="3436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251"/>
              </a:lnTo>
              <a:lnTo>
                <a:pt x="345228" y="3436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4448E-7019-4746-84A8-68DE1AE1F598}">
      <dsp:nvSpPr>
        <dsp:cNvPr id="0" name=""/>
        <dsp:cNvSpPr/>
      </dsp:nvSpPr>
      <dsp:spPr>
        <a:xfrm>
          <a:off x="1489853" y="3966668"/>
          <a:ext cx="7566842" cy="105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имеющих общее происхождение</a:t>
          </a:r>
          <a:endParaRPr lang="ru-RU" sz="4000" kern="1200" dirty="0"/>
        </a:p>
      </dsp:txBody>
      <dsp:txXfrm>
        <a:off x="1520820" y="3997635"/>
        <a:ext cx="7504908" cy="995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5A3EE-EF46-4052-9F7A-57CFA02AE8EC}">
      <dsp:nvSpPr>
        <dsp:cNvPr id="0" name=""/>
        <dsp:cNvSpPr/>
      </dsp:nvSpPr>
      <dsp:spPr>
        <a:xfrm>
          <a:off x="1405717" y="1762"/>
          <a:ext cx="3452280" cy="1057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ТКАНЬ</a:t>
          </a:r>
          <a:endParaRPr lang="ru-RU" sz="6000" kern="1200" dirty="0"/>
        </a:p>
      </dsp:txBody>
      <dsp:txXfrm>
        <a:off x="1436684" y="32729"/>
        <a:ext cx="3390346" cy="995374"/>
      </dsp:txXfrm>
    </dsp:sp>
    <dsp:sp modelId="{D7010536-4FD0-4FE5-BDB3-F0A701947081}">
      <dsp:nvSpPr>
        <dsp:cNvPr id="0" name=""/>
        <dsp:cNvSpPr/>
      </dsp:nvSpPr>
      <dsp:spPr>
        <a:xfrm>
          <a:off x="1750945" y="1059071"/>
          <a:ext cx="345228" cy="79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981"/>
              </a:lnTo>
              <a:lnTo>
                <a:pt x="345228" y="792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20F10-9311-4DE1-84DD-3239FE28581E}">
      <dsp:nvSpPr>
        <dsp:cNvPr id="0" name=""/>
        <dsp:cNvSpPr/>
      </dsp:nvSpPr>
      <dsp:spPr>
        <a:xfrm>
          <a:off x="2096173" y="1323398"/>
          <a:ext cx="3663903" cy="105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Где находится?</a:t>
          </a:r>
          <a:endParaRPr lang="ru-RU" sz="4200" kern="1200" dirty="0"/>
        </a:p>
      </dsp:txBody>
      <dsp:txXfrm>
        <a:off x="2127140" y="1354365"/>
        <a:ext cx="3601969" cy="995374"/>
      </dsp:txXfrm>
    </dsp:sp>
    <dsp:sp modelId="{D85E0DB2-3C7A-43B1-888E-75639C66CDC2}">
      <dsp:nvSpPr>
        <dsp:cNvPr id="0" name=""/>
        <dsp:cNvSpPr/>
      </dsp:nvSpPr>
      <dsp:spPr>
        <a:xfrm>
          <a:off x="1750945" y="1059071"/>
          <a:ext cx="345228" cy="211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4616"/>
              </a:lnTo>
              <a:lnTo>
                <a:pt x="345228" y="2114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ABEC2-B1F3-4585-ABD0-15A2294D7FE2}">
      <dsp:nvSpPr>
        <dsp:cNvPr id="0" name=""/>
        <dsp:cNvSpPr/>
      </dsp:nvSpPr>
      <dsp:spPr>
        <a:xfrm>
          <a:off x="2096173" y="2645033"/>
          <a:ext cx="3758705" cy="105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Как устроена?</a:t>
          </a:r>
          <a:endParaRPr lang="ru-RU" sz="4200" kern="1200" dirty="0"/>
        </a:p>
      </dsp:txBody>
      <dsp:txXfrm>
        <a:off x="2127140" y="2676000"/>
        <a:ext cx="3696771" cy="995374"/>
      </dsp:txXfrm>
    </dsp:sp>
    <dsp:sp modelId="{350D278F-E551-42E7-93C5-8A40EACAA471}">
      <dsp:nvSpPr>
        <dsp:cNvPr id="0" name=""/>
        <dsp:cNvSpPr/>
      </dsp:nvSpPr>
      <dsp:spPr>
        <a:xfrm>
          <a:off x="1750945" y="1059071"/>
          <a:ext cx="345228" cy="3436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251"/>
              </a:lnTo>
              <a:lnTo>
                <a:pt x="345228" y="3436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4448E-7019-4746-84A8-68DE1AE1F598}">
      <dsp:nvSpPr>
        <dsp:cNvPr id="0" name=""/>
        <dsp:cNvSpPr/>
      </dsp:nvSpPr>
      <dsp:spPr>
        <a:xfrm>
          <a:off x="2096173" y="3966668"/>
          <a:ext cx="6488269" cy="105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Какие функции выполняет?</a:t>
          </a:r>
          <a:endParaRPr lang="ru-RU" sz="4200" kern="1200" dirty="0"/>
        </a:p>
      </dsp:txBody>
      <dsp:txXfrm>
        <a:off x="2127140" y="3997635"/>
        <a:ext cx="6426335" cy="995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636E-F736-4C17-B569-0BCFA99F9A4C}">
      <dsp:nvSpPr>
        <dsp:cNvPr id="0" name=""/>
        <dsp:cNvSpPr/>
      </dsp:nvSpPr>
      <dsp:spPr>
        <a:xfrm>
          <a:off x="5257800" y="2391406"/>
          <a:ext cx="3636701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3636701" y="215314"/>
              </a:lnTo>
              <a:lnTo>
                <a:pt x="3636701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C4012-7B60-4116-9AD3-67494A5B4187}">
      <dsp:nvSpPr>
        <dsp:cNvPr id="0" name=""/>
        <dsp:cNvSpPr/>
      </dsp:nvSpPr>
      <dsp:spPr>
        <a:xfrm>
          <a:off x="5257800" y="2391406"/>
          <a:ext cx="147870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147870" y="215314"/>
              </a:lnTo>
              <a:lnTo>
                <a:pt x="147870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197A6-C6B4-4229-9858-F81DDBD76F5B}">
      <dsp:nvSpPr>
        <dsp:cNvPr id="0" name=""/>
        <dsp:cNvSpPr/>
      </dsp:nvSpPr>
      <dsp:spPr>
        <a:xfrm>
          <a:off x="1768969" y="2391406"/>
          <a:ext cx="3488830" cy="430629"/>
        </a:xfrm>
        <a:custGeom>
          <a:avLst/>
          <a:gdLst/>
          <a:ahLst/>
          <a:cxnLst/>
          <a:rect l="0" t="0" r="0" b="0"/>
          <a:pathLst>
            <a:path>
              <a:moveTo>
                <a:pt x="3488830" y="0"/>
              </a:moveTo>
              <a:lnTo>
                <a:pt x="3488830" y="215314"/>
              </a:lnTo>
              <a:lnTo>
                <a:pt x="0" y="215314"/>
              </a:lnTo>
              <a:lnTo>
                <a:pt x="0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C458-4B4D-4C0B-A398-03F6BC396E85}">
      <dsp:nvSpPr>
        <dsp:cNvPr id="0" name=""/>
        <dsp:cNvSpPr/>
      </dsp:nvSpPr>
      <dsp:spPr>
        <a:xfrm>
          <a:off x="4232490" y="1366096"/>
          <a:ext cx="2050619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Основные ткани</a:t>
          </a:r>
          <a:endParaRPr lang="ru-RU" sz="3100" kern="1200" dirty="0"/>
        </a:p>
      </dsp:txBody>
      <dsp:txXfrm>
        <a:off x="4232490" y="1366096"/>
        <a:ext cx="2050619" cy="1025309"/>
      </dsp:txXfrm>
    </dsp:sp>
    <dsp:sp modelId="{2E464FEE-58D9-4F6C-AE86-00954C12646A}">
      <dsp:nvSpPr>
        <dsp:cNvPr id="0" name=""/>
        <dsp:cNvSpPr/>
      </dsp:nvSpPr>
      <dsp:spPr>
        <a:xfrm>
          <a:off x="2883" y="2822036"/>
          <a:ext cx="3532170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Фотосинтезирующая</a:t>
          </a:r>
          <a:endParaRPr lang="ru-RU" sz="3100" kern="1200" dirty="0"/>
        </a:p>
      </dsp:txBody>
      <dsp:txXfrm>
        <a:off x="2883" y="2822036"/>
        <a:ext cx="3532170" cy="1025309"/>
      </dsp:txXfrm>
    </dsp:sp>
    <dsp:sp modelId="{27FB263A-49E7-4C0A-A5BF-F6E51FA2FBA1}">
      <dsp:nvSpPr>
        <dsp:cNvPr id="0" name=""/>
        <dsp:cNvSpPr/>
      </dsp:nvSpPr>
      <dsp:spPr>
        <a:xfrm>
          <a:off x="3965684" y="2822036"/>
          <a:ext cx="2879971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Запасающая</a:t>
          </a:r>
          <a:endParaRPr lang="ru-RU" sz="3100" kern="1200" dirty="0"/>
        </a:p>
      </dsp:txBody>
      <dsp:txXfrm>
        <a:off x="3965684" y="2822036"/>
        <a:ext cx="2879971" cy="1025309"/>
      </dsp:txXfrm>
    </dsp:sp>
    <dsp:sp modelId="{FFAFD8C8-686E-40E8-90D2-5AFCDE4A6300}">
      <dsp:nvSpPr>
        <dsp:cNvPr id="0" name=""/>
        <dsp:cNvSpPr/>
      </dsp:nvSpPr>
      <dsp:spPr>
        <a:xfrm>
          <a:off x="7276285" y="2822036"/>
          <a:ext cx="3236430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Воздухоносная</a:t>
          </a:r>
          <a:endParaRPr lang="ru-RU" sz="3100" kern="1200" dirty="0"/>
        </a:p>
      </dsp:txBody>
      <dsp:txXfrm>
        <a:off x="7276285" y="2822036"/>
        <a:ext cx="3236430" cy="1025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636E-F736-4C17-B569-0BCFA99F9A4C}">
      <dsp:nvSpPr>
        <dsp:cNvPr id="0" name=""/>
        <dsp:cNvSpPr/>
      </dsp:nvSpPr>
      <dsp:spPr>
        <a:xfrm>
          <a:off x="5257800" y="1108517"/>
          <a:ext cx="3636701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3636701" y="215314"/>
              </a:lnTo>
              <a:lnTo>
                <a:pt x="3636701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C4012-7B60-4116-9AD3-67494A5B4187}">
      <dsp:nvSpPr>
        <dsp:cNvPr id="0" name=""/>
        <dsp:cNvSpPr/>
      </dsp:nvSpPr>
      <dsp:spPr>
        <a:xfrm>
          <a:off x="5257800" y="1108517"/>
          <a:ext cx="147870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147870" y="215314"/>
              </a:lnTo>
              <a:lnTo>
                <a:pt x="147870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197A6-C6B4-4229-9858-F81DDBD76F5B}">
      <dsp:nvSpPr>
        <dsp:cNvPr id="0" name=""/>
        <dsp:cNvSpPr/>
      </dsp:nvSpPr>
      <dsp:spPr>
        <a:xfrm>
          <a:off x="1768969" y="1108517"/>
          <a:ext cx="3488830" cy="430629"/>
        </a:xfrm>
        <a:custGeom>
          <a:avLst/>
          <a:gdLst/>
          <a:ahLst/>
          <a:cxnLst/>
          <a:rect l="0" t="0" r="0" b="0"/>
          <a:pathLst>
            <a:path>
              <a:moveTo>
                <a:pt x="3488830" y="0"/>
              </a:moveTo>
              <a:lnTo>
                <a:pt x="3488830" y="215314"/>
              </a:lnTo>
              <a:lnTo>
                <a:pt x="0" y="215314"/>
              </a:lnTo>
              <a:lnTo>
                <a:pt x="0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C458-4B4D-4C0B-A398-03F6BC396E85}">
      <dsp:nvSpPr>
        <dsp:cNvPr id="0" name=""/>
        <dsp:cNvSpPr/>
      </dsp:nvSpPr>
      <dsp:spPr>
        <a:xfrm>
          <a:off x="4232490" y="83207"/>
          <a:ext cx="2050619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Основные ткани</a:t>
          </a:r>
          <a:endParaRPr lang="ru-RU" sz="3100" kern="1200" dirty="0"/>
        </a:p>
      </dsp:txBody>
      <dsp:txXfrm>
        <a:off x="4232490" y="83207"/>
        <a:ext cx="2050619" cy="1025309"/>
      </dsp:txXfrm>
    </dsp:sp>
    <dsp:sp modelId="{2E464FEE-58D9-4F6C-AE86-00954C12646A}">
      <dsp:nvSpPr>
        <dsp:cNvPr id="0" name=""/>
        <dsp:cNvSpPr/>
      </dsp:nvSpPr>
      <dsp:spPr>
        <a:xfrm>
          <a:off x="2883" y="1539146"/>
          <a:ext cx="3532170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FF0000"/>
              </a:solidFill>
            </a:rPr>
            <a:t>Фотосинтезирующая</a:t>
          </a:r>
          <a:endParaRPr lang="ru-RU" sz="3100" kern="1200" dirty="0">
            <a:solidFill>
              <a:srgbClr val="FF0000"/>
            </a:solidFill>
          </a:endParaRPr>
        </a:p>
      </dsp:txBody>
      <dsp:txXfrm>
        <a:off x="2883" y="1539146"/>
        <a:ext cx="3532170" cy="1025309"/>
      </dsp:txXfrm>
    </dsp:sp>
    <dsp:sp modelId="{27FB263A-49E7-4C0A-A5BF-F6E51FA2FBA1}">
      <dsp:nvSpPr>
        <dsp:cNvPr id="0" name=""/>
        <dsp:cNvSpPr/>
      </dsp:nvSpPr>
      <dsp:spPr>
        <a:xfrm>
          <a:off x="3965684" y="1539146"/>
          <a:ext cx="2879971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Запасающая</a:t>
          </a:r>
          <a:endParaRPr lang="ru-RU" sz="3100" kern="1200" dirty="0"/>
        </a:p>
      </dsp:txBody>
      <dsp:txXfrm>
        <a:off x="3965684" y="1539146"/>
        <a:ext cx="2879971" cy="1025309"/>
      </dsp:txXfrm>
    </dsp:sp>
    <dsp:sp modelId="{FFAFD8C8-686E-40E8-90D2-5AFCDE4A6300}">
      <dsp:nvSpPr>
        <dsp:cNvPr id="0" name=""/>
        <dsp:cNvSpPr/>
      </dsp:nvSpPr>
      <dsp:spPr>
        <a:xfrm>
          <a:off x="7276285" y="1539146"/>
          <a:ext cx="3236430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Воздухоносная</a:t>
          </a:r>
          <a:endParaRPr lang="ru-RU" sz="3100" kern="1200" dirty="0"/>
        </a:p>
      </dsp:txBody>
      <dsp:txXfrm>
        <a:off x="7276285" y="1539146"/>
        <a:ext cx="3236430" cy="1025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636E-F736-4C17-B569-0BCFA99F9A4C}">
      <dsp:nvSpPr>
        <dsp:cNvPr id="0" name=""/>
        <dsp:cNvSpPr/>
      </dsp:nvSpPr>
      <dsp:spPr>
        <a:xfrm>
          <a:off x="5257800" y="1108517"/>
          <a:ext cx="3636701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3636701" y="215314"/>
              </a:lnTo>
              <a:lnTo>
                <a:pt x="3636701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C4012-7B60-4116-9AD3-67494A5B4187}">
      <dsp:nvSpPr>
        <dsp:cNvPr id="0" name=""/>
        <dsp:cNvSpPr/>
      </dsp:nvSpPr>
      <dsp:spPr>
        <a:xfrm>
          <a:off x="5257800" y="1108517"/>
          <a:ext cx="147870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147870" y="215314"/>
              </a:lnTo>
              <a:lnTo>
                <a:pt x="147870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197A6-C6B4-4229-9858-F81DDBD76F5B}">
      <dsp:nvSpPr>
        <dsp:cNvPr id="0" name=""/>
        <dsp:cNvSpPr/>
      </dsp:nvSpPr>
      <dsp:spPr>
        <a:xfrm>
          <a:off x="1768969" y="1108517"/>
          <a:ext cx="3488830" cy="430629"/>
        </a:xfrm>
        <a:custGeom>
          <a:avLst/>
          <a:gdLst/>
          <a:ahLst/>
          <a:cxnLst/>
          <a:rect l="0" t="0" r="0" b="0"/>
          <a:pathLst>
            <a:path>
              <a:moveTo>
                <a:pt x="3488830" y="0"/>
              </a:moveTo>
              <a:lnTo>
                <a:pt x="3488830" y="215314"/>
              </a:lnTo>
              <a:lnTo>
                <a:pt x="0" y="215314"/>
              </a:lnTo>
              <a:lnTo>
                <a:pt x="0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C458-4B4D-4C0B-A398-03F6BC396E85}">
      <dsp:nvSpPr>
        <dsp:cNvPr id="0" name=""/>
        <dsp:cNvSpPr/>
      </dsp:nvSpPr>
      <dsp:spPr>
        <a:xfrm>
          <a:off x="4232490" y="83207"/>
          <a:ext cx="2050619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Основные ткани</a:t>
          </a:r>
          <a:endParaRPr lang="ru-RU" sz="3100" kern="1200" dirty="0"/>
        </a:p>
      </dsp:txBody>
      <dsp:txXfrm>
        <a:off x="4232490" y="83207"/>
        <a:ext cx="2050619" cy="1025309"/>
      </dsp:txXfrm>
    </dsp:sp>
    <dsp:sp modelId="{2E464FEE-58D9-4F6C-AE86-00954C12646A}">
      <dsp:nvSpPr>
        <dsp:cNvPr id="0" name=""/>
        <dsp:cNvSpPr/>
      </dsp:nvSpPr>
      <dsp:spPr>
        <a:xfrm>
          <a:off x="2883" y="1539146"/>
          <a:ext cx="3532170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Фотосинтезирующая</a:t>
          </a:r>
          <a:endParaRPr lang="ru-RU" sz="3100" kern="1200" dirty="0"/>
        </a:p>
      </dsp:txBody>
      <dsp:txXfrm>
        <a:off x="2883" y="1539146"/>
        <a:ext cx="3532170" cy="1025309"/>
      </dsp:txXfrm>
    </dsp:sp>
    <dsp:sp modelId="{27FB263A-49E7-4C0A-A5BF-F6E51FA2FBA1}">
      <dsp:nvSpPr>
        <dsp:cNvPr id="0" name=""/>
        <dsp:cNvSpPr/>
      </dsp:nvSpPr>
      <dsp:spPr>
        <a:xfrm>
          <a:off x="3965684" y="1539146"/>
          <a:ext cx="2879971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FF0000"/>
              </a:solidFill>
            </a:rPr>
            <a:t>Запасающая</a:t>
          </a:r>
          <a:endParaRPr lang="ru-RU" sz="3100" kern="1200" dirty="0">
            <a:solidFill>
              <a:srgbClr val="FF0000"/>
            </a:solidFill>
          </a:endParaRPr>
        </a:p>
      </dsp:txBody>
      <dsp:txXfrm>
        <a:off x="3965684" y="1539146"/>
        <a:ext cx="2879971" cy="1025309"/>
      </dsp:txXfrm>
    </dsp:sp>
    <dsp:sp modelId="{FFAFD8C8-686E-40E8-90D2-5AFCDE4A6300}">
      <dsp:nvSpPr>
        <dsp:cNvPr id="0" name=""/>
        <dsp:cNvSpPr/>
      </dsp:nvSpPr>
      <dsp:spPr>
        <a:xfrm>
          <a:off x="7276285" y="1539146"/>
          <a:ext cx="3236430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Воздухоносная</a:t>
          </a:r>
          <a:endParaRPr lang="ru-RU" sz="3100" kern="1200" dirty="0"/>
        </a:p>
      </dsp:txBody>
      <dsp:txXfrm>
        <a:off x="7276285" y="1539146"/>
        <a:ext cx="3236430" cy="1025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636E-F736-4C17-B569-0BCFA99F9A4C}">
      <dsp:nvSpPr>
        <dsp:cNvPr id="0" name=""/>
        <dsp:cNvSpPr/>
      </dsp:nvSpPr>
      <dsp:spPr>
        <a:xfrm>
          <a:off x="5257800" y="1244994"/>
          <a:ext cx="3636701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3636701" y="215314"/>
              </a:lnTo>
              <a:lnTo>
                <a:pt x="3636701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C4012-7B60-4116-9AD3-67494A5B4187}">
      <dsp:nvSpPr>
        <dsp:cNvPr id="0" name=""/>
        <dsp:cNvSpPr/>
      </dsp:nvSpPr>
      <dsp:spPr>
        <a:xfrm>
          <a:off x="5257800" y="1244994"/>
          <a:ext cx="147870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147870" y="215314"/>
              </a:lnTo>
              <a:lnTo>
                <a:pt x="147870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197A6-C6B4-4229-9858-F81DDBD76F5B}">
      <dsp:nvSpPr>
        <dsp:cNvPr id="0" name=""/>
        <dsp:cNvSpPr/>
      </dsp:nvSpPr>
      <dsp:spPr>
        <a:xfrm>
          <a:off x="1768969" y="1244994"/>
          <a:ext cx="3488830" cy="430629"/>
        </a:xfrm>
        <a:custGeom>
          <a:avLst/>
          <a:gdLst/>
          <a:ahLst/>
          <a:cxnLst/>
          <a:rect l="0" t="0" r="0" b="0"/>
          <a:pathLst>
            <a:path>
              <a:moveTo>
                <a:pt x="3488830" y="0"/>
              </a:moveTo>
              <a:lnTo>
                <a:pt x="3488830" y="215314"/>
              </a:lnTo>
              <a:lnTo>
                <a:pt x="0" y="215314"/>
              </a:lnTo>
              <a:lnTo>
                <a:pt x="0" y="4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C458-4B4D-4C0B-A398-03F6BC396E85}">
      <dsp:nvSpPr>
        <dsp:cNvPr id="0" name=""/>
        <dsp:cNvSpPr/>
      </dsp:nvSpPr>
      <dsp:spPr>
        <a:xfrm>
          <a:off x="4232490" y="219684"/>
          <a:ext cx="2050619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Основные ткани</a:t>
          </a:r>
          <a:endParaRPr lang="ru-RU" sz="3100" kern="1200" dirty="0"/>
        </a:p>
      </dsp:txBody>
      <dsp:txXfrm>
        <a:off x="4232490" y="219684"/>
        <a:ext cx="2050619" cy="1025309"/>
      </dsp:txXfrm>
    </dsp:sp>
    <dsp:sp modelId="{2E464FEE-58D9-4F6C-AE86-00954C12646A}">
      <dsp:nvSpPr>
        <dsp:cNvPr id="0" name=""/>
        <dsp:cNvSpPr/>
      </dsp:nvSpPr>
      <dsp:spPr>
        <a:xfrm>
          <a:off x="2883" y="1675624"/>
          <a:ext cx="3532170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Фотосинтезирующая</a:t>
          </a:r>
          <a:endParaRPr lang="ru-RU" sz="3100" kern="1200" dirty="0"/>
        </a:p>
      </dsp:txBody>
      <dsp:txXfrm>
        <a:off x="2883" y="1675624"/>
        <a:ext cx="3532170" cy="1025309"/>
      </dsp:txXfrm>
    </dsp:sp>
    <dsp:sp modelId="{27FB263A-49E7-4C0A-A5BF-F6E51FA2FBA1}">
      <dsp:nvSpPr>
        <dsp:cNvPr id="0" name=""/>
        <dsp:cNvSpPr/>
      </dsp:nvSpPr>
      <dsp:spPr>
        <a:xfrm>
          <a:off x="3965684" y="1675624"/>
          <a:ext cx="2879971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Запасающая</a:t>
          </a:r>
          <a:endParaRPr lang="ru-RU" sz="3100" kern="1200" dirty="0"/>
        </a:p>
      </dsp:txBody>
      <dsp:txXfrm>
        <a:off x="3965684" y="1675624"/>
        <a:ext cx="2879971" cy="1025309"/>
      </dsp:txXfrm>
    </dsp:sp>
    <dsp:sp modelId="{FFAFD8C8-686E-40E8-90D2-5AFCDE4A6300}">
      <dsp:nvSpPr>
        <dsp:cNvPr id="0" name=""/>
        <dsp:cNvSpPr/>
      </dsp:nvSpPr>
      <dsp:spPr>
        <a:xfrm>
          <a:off x="7276285" y="1675624"/>
          <a:ext cx="3236430" cy="1025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FF0000"/>
              </a:solidFill>
            </a:rPr>
            <a:t>Воздухоносная</a:t>
          </a:r>
          <a:endParaRPr lang="ru-RU" sz="3100" kern="1200" dirty="0">
            <a:solidFill>
              <a:srgbClr val="FF0000"/>
            </a:solidFill>
          </a:endParaRPr>
        </a:p>
      </dsp:txBody>
      <dsp:txXfrm>
        <a:off x="7276285" y="1675624"/>
        <a:ext cx="3236430" cy="10253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636E-F736-4C17-B569-0BCFA99F9A4C}">
      <dsp:nvSpPr>
        <dsp:cNvPr id="0" name=""/>
        <dsp:cNvSpPr/>
      </dsp:nvSpPr>
      <dsp:spPr>
        <a:xfrm>
          <a:off x="5257800" y="891161"/>
          <a:ext cx="2656994" cy="37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10"/>
              </a:lnTo>
              <a:lnTo>
                <a:pt x="2656994" y="187010"/>
              </a:lnTo>
              <a:lnTo>
                <a:pt x="2656994" y="374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197A6-C6B4-4229-9858-F81DDBD76F5B}">
      <dsp:nvSpPr>
        <dsp:cNvPr id="0" name=""/>
        <dsp:cNvSpPr/>
      </dsp:nvSpPr>
      <dsp:spPr>
        <a:xfrm>
          <a:off x="2514335" y="891161"/>
          <a:ext cx="2743464" cy="374021"/>
        </a:xfrm>
        <a:custGeom>
          <a:avLst/>
          <a:gdLst/>
          <a:ahLst/>
          <a:cxnLst/>
          <a:rect l="0" t="0" r="0" b="0"/>
          <a:pathLst>
            <a:path>
              <a:moveTo>
                <a:pt x="2743464" y="0"/>
              </a:moveTo>
              <a:lnTo>
                <a:pt x="2743464" y="187010"/>
              </a:lnTo>
              <a:lnTo>
                <a:pt x="0" y="187010"/>
              </a:lnTo>
              <a:lnTo>
                <a:pt x="0" y="374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C458-4B4D-4C0B-A398-03F6BC396E85}">
      <dsp:nvSpPr>
        <dsp:cNvPr id="0" name=""/>
        <dsp:cNvSpPr/>
      </dsp:nvSpPr>
      <dsp:spPr>
        <a:xfrm>
          <a:off x="2159754" y="634"/>
          <a:ext cx="6196091" cy="89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Проводящие ткани</a:t>
          </a:r>
          <a:endParaRPr lang="ru-RU" sz="5800" kern="1200" dirty="0"/>
        </a:p>
      </dsp:txBody>
      <dsp:txXfrm>
        <a:off x="2159754" y="634"/>
        <a:ext cx="6196091" cy="890527"/>
      </dsp:txXfrm>
    </dsp:sp>
    <dsp:sp modelId="{2E464FEE-58D9-4F6C-AE86-00954C12646A}">
      <dsp:nvSpPr>
        <dsp:cNvPr id="0" name=""/>
        <dsp:cNvSpPr/>
      </dsp:nvSpPr>
      <dsp:spPr>
        <a:xfrm>
          <a:off x="44351" y="1265183"/>
          <a:ext cx="4939967" cy="89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Древесина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Восходящий ток</a:t>
          </a:r>
          <a:endParaRPr lang="ru-RU" sz="2800" kern="1200" dirty="0"/>
        </a:p>
      </dsp:txBody>
      <dsp:txXfrm>
        <a:off x="44351" y="1265183"/>
        <a:ext cx="4939967" cy="890527"/>
      </dsp:txXfrm>
    </dsp:sp>
    <dsp:sp modelId="{FFAFD8C8-686E-40E8-90D2-5AFCDE4A6300}">
      <dsp:nvSpPr>
        <dsp:cNvPr id="0" name=""/>
        <dsp:cNvSpPr/>
      </dsp:nvSpPr>
      <dsp:spPr>
        <a:xfrm>
          <a:off x="5358340" y="1265183"/>
          <a:ext cx="5112907" cy="89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Луб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Нисходящий ток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5358340" y="1265183"/>
        <a:ext cx="5112907" cy="890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7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3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7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0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2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1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0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4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8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5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B9FB-22B4-4BA7-8539-0DEC6BA9CB47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DA76-ACE7-4535-B0D0-135FE7CB5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3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Ткани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7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585098"/>
              </p:ext>
            </p:extLst>
          </p:nvPr>
        </p:nvGraphicFramePr>
        <p:xfrm>
          <a:off x="865496" y="163774"/>
          <a:ext cx="10515600" cy="292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ds03.infourok.ru/uploads/ex/0e35/0002f464-859616f2/img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65698" r="37224" b="4252"/>
          <a:stretch/>
        </p:blipFill>
        <p:spPr bwMode="auto">
          <a:xfrm>
            <a:off x="5767579" y="3077570"/>
            <a:ext cx="6133269" cy="23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marketingpluspr.ru/picture11.png?i=33788&amp;k=kuvshinka-chisto-belaya-foto-i-opis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images.myshared.ru/6/571122/slide_2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19529" r="53343" b="9428"/>
          <a:stretch/>
        </p:blipFill>
        <p:spPr bwMode="auto">
          <a:xfrm>
            <a:off x="846161" y="3582537"/>
            <a:ext cx="2169993" cy="27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900igr.net/up/datas/87564/0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6593" r="71552" b="55596"/>
          <a:stretch/>
        </p:blipFill>
        <p:spPr bwMode="auto">
          <a:xfrm>
            <a:off x="3252278" y="3582537"/>
            <a:ext cx="2279176" cy="25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Покровные ткани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shkolnie.ru/pars_docs/refs/43/42707/42707_html_m6dcc02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00" y="2495857"/>
            <a:ext cx="3925106" cy="28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p-adilet.kz/wp-content/img/1/d754ca10_f5f5_0130_9756_12313d00e4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/>
          <a:stretch/>
        </p:blipFill>
        <p:spPr bwMode="auto">
          <a:xfrm>
            <a:off x="5942226" y="2495857"/>
            <a:ext cx="4827422" cy="28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ages.myshared.ru/5/466594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23707" r="15582" b="8631"/>
          <a:stretch/>
        </p:blipFill>
        <p:spPr bwMode="auto">
          <a:xfrm>
            <a:off x="2688609" y="2667094"/>
            <a:ext cx="6963180" cy="40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927608"/>
              </p:ext>
            </p:extLst>
          </p:nvPr>
        </p:nvGraphicFramePr>
        <p:xfrm>
          <a:off x="1115704" y="251441"/>
          <a:ext cx="10515600" cy="215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74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Механические ткани</a:t>
            </a:r>
            <a:endParaRPr lang="ru-RU" b="1" dirty="0"/>
          </a:p>
        </p:txBody>
      </p:sp>
      <p:pic>
        <p:nvPicPr>
          <p:cNvPr id="10242" name="Picture 2" descr="http://mypresentation.ru/documents/0efce86f3ef743a2f7c8235da4a94a53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33194" r="73744" b="38865"/>
          <a:stretch/>
        </p:blipFill>
        <p:spPr bwMode="auto">
          <a:xfrm>
            <a:off x="553183" y="1433013"/>
            <a:ext cx="3377371" cy="29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ypresentation.ru/documents/0efce86f3ef743a2f7c8235da4a94a53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2" t="63522" r="50639" b="13313"/>
          <a:stretch/>
        </p:blipFill>
        <p:spPr bwMode="auto">
          <a:xfrm>
            <a:off x="682386" y="4558352"/>
            <a:ext cx="3343703" cy="22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walldevil.com/wallpapers/a87/cliff-tree-sky-clou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8"/>
          <a:stretch/>
        </p:blipFill>
        <p:spPr bwMode="auto">
          <a:xfrm>
            <a:off x="4347340" y="1860449"/>
            <a:ext cx="3695840" cy="42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image.jimcdn.com/app/cms/image/transf/dimension=760x1024:format=gif/path/s654dda41c71d4c3b/image/iff4589f738613de9/version/1412963802/imag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4" t="28124" r="2982" b="17830"/>
          <a:stretch/>
        </p:blipFill>
        <p:spPr bwMode="auto">
          <a:xfrm>
            <a:off x="8459966" y="3718482"/>
            <a:ext cx="2245458" cy="31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age.jimcdn.com/app/cms/image/transf/dimension=760x1024:format=gif/path/s654dda41c71d4c3b/image/iff4589f738613de9/version/1412963802/imag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3" r="62369" b="13054"/>
          <a:stretch/>
        </p:blipFill>
        <p:spPr bwMode="auto">
          <a:xfrm>
            <a:off x="9108342" y="365125"/>
            <a:ext cx="2724103" cy="36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1454" cy="5902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 всех ли растений встречаются разнообразные ткани?</a:t>
            </a:r>
            <a:endParaRPr lang="ru-RU" sz="3200" b="1" dirty="0"/>
          </a:p>
        </p:txBody>
      </p:sp>
      <p:pic>
        <p:nvPicPr>
          <p:cNvPr id="11266" name="Picture 2" descr="https://arhivurokov.ru/kopilka/uploads/user_file_547c5e58a5cdc/img_user_file_547c5e58a5cdc_1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10603" r="2919" b="12838"/>
          <a:stretch/>
        </p:blipFill>
        <p:spPr bwMode="auto">
          <a:xfrm>
            <a:off x="346881" y="1769787"/>
            <a:ext cx="4913155" cy="43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litres.ru/static/bookimages/12/93/33/12933303.bin.dir/h/i_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45" y="1053153"/>
            <a:ext cx="3962399" cy="55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5431809" y="3804819"/>
            <a:ext cx="2361063" cy="466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5459104" y="3324382"/>
            <a:ext cx="2333768" cy="6312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ЭВОЛЮЦИЯ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621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ЭВОЛЮЦИЯ</a:t>
            </a:r>
            <a:endParaRPr lang="ru-RU" b="1" dirty="0"/>
          </a:p>
        </p:txBody>
      </p:sp>
      <p:pic>
        <p:nvPicPr>
          <p:cNvPr id="12290" name="Picture 2" descr="http://www.cryptozoo.ru/newphoto3/2014-03-2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7" y="1472324"/>
            <a:ext cx="9726648" cy="422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611082" y="5701303"/>
            <a:ext cx="10607378" cy="781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Появление различных тканей связано с выходом растений на сушу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86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Растение – целостный организм</a:t>
            </a:r>
            <a:endParaRPr lang="ru-RU" sz="60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https://www.litres.ru/static/bookimages/12/93/33/12933303.bin.dir/h/i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96" y="1447061"/>
            <a:ext cx="4018089" cy="54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33296"/>
              </p:ext>
            </p:extLst>
          </p:nvPr>
        </p:nvGraphicFramePr>
        <p:xfrm>
          <a:off x="1132764" y="365125"/>
          <a:ext cx="9990161" cy="502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61313" y="1690688"/>
            <a:ext cx="3603009" cy="102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1312" y="3009971"/>
            <a:ext cx="7656395" cy="102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1312" y="4329255"/>
            <a:ext cx="7560861" cy="102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3.infourok.ru/uploads/ex/0149/00022428-38a95d50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33261" r="22448" b="9227"/>
          <a:stretch/>
        </p:blipFill>
        <p:spPr bwMode="auto">
          <a:xfrm>
            <a:off x="1602473" y="586854"/>
            <a:ext cx="8919951" cy="58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02473" y="5377064"/>
            <a:ext cx="87288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dd2/00064f61-fd94bd38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0"/>
            <a:ext cx="107896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19116" y="1825625"/>
            <a:ext cx="3725839" cy="129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17474" y="5145207"/>
            <a:ext cx="3725839" cy="1405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42579" y="1779873"/>
            <a:ext cx="3725839" cy="129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23916" y="5253713"/>
            <a:ext cx="3725839" cy="129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66949" y="375598"/>
            <a:ext cx="4153469" cy="129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527906"/>
              </p:ext>
            </p:extLst>
          </p:nvPr>
        </p:nvGraphicFramePr>
        <p:xfrm>
          <a:off x="1132764" y="365125"/>
          <a:ext cx="9990161" cy="502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61814" y="1690688"/>
            <a:ext cx="3603009" cy="102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61814" y="3029449"/>
            <a:ext cx="3766784" cy="102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1815" y="4368210"/>
            <a:ext cx="6469040" cy="102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Образовательные ткани</a:t>
            </a:r>
            <a:endParaRPr lang="ru-RU" b="1" dirty="0"/>
          </a:p>
        </p:txBody>
      </p:sp>
      <p:pic>
        <p:nvPicPr>
          <p:cNvPr id="3074" name="Picture 2" descr="http://images.myshared.ru/33/1328220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1186" r="781" b="1078"/>
          <a:stretch/>
        </p:blipFill>
        <p:spPr bwMode="auto">
          <a:xfrm>
            <a:off x="5895212" y="1422394"/>
            <a:ext cx="6031174" cy="52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2.infourok.ru/uploads/ex/0c54/00031993-beeccf91/img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0" t="40423" r="2000" b="3060"/>
          <a:stretch/>
        </p:blipFill>
        <p:spPr bwMode="auto">
          <a:xfrm>
            <a:off x="265614" y="1690688"/>
            <a:ext cx="5169495" cy="45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91717" y="1422394"/>
            <a:ext cx="3119082" cy="5365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416030"/>
              </p:ext>
            </p:extLst>
          </p:nvPr>
        </p:nvGraphicFramePr>
        <p:xfrm>
          <a:off x="865496" y="163774"/>
          <a:ext cx="10515600" cy="521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1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05654"/>
              </p:ext>
            </p:extLst>
          </p:nvPr>
        </p:nvGraphicFramePr>
        <p:xfrm>
          <a:off x="865496" y="163775"/>
          <a:ext cx="10515600" cy="26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my-3sotki.ru/wp-content/uploads/2014/04/4_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3023433"/>
            <a:ext cx="6374051" cy="35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280156"/>
              </p:ext>
            </p:extLst>
          </p:nvPr>
        </p:nvGraphicFramePr>
        <p:xfrm>
          <a:off x="865496" y="163775"/>
          <a:ext cx="10515600" cy="26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http://biolicey2vrn.ru/Klet_str-6/Zapasayuschaya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1" y="4663164"/>
            <a:ext cx="3766245" cy="189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myshared.ru/5/438463/slide_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14155" r="51403" b="51616"/>
          <a:stretch/>
        </p:blipFill>
        <p:spPr bwMode="auto">
          <a:xfrm>
            <a:off x="4038416" y="4510448"/>
            <a:ext cx="4036854" cy="22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2.infourok.ru/uploads/ex/1223/00079fba-1adacfba/hello_html_4b9aa54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16103" r="40436" b="18606"/>
          <a:stretch/>
        </p:blipFill>
        <p:spPr bwMode="auto">
          <a:xfrm>
            <a:off x="8119690" y="4459244"/>
            <a:ext cx="4072310" cy="23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85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Ткани растений</vt:lpstr>
      <vt:lpstr> </vt:lpstr>
      <vt:lpstr>Презентация PowerPoint</vt:lpstr>
      <vt:lpstr>Презентация PowerPoint</vt:lpstr>
      <vt:lpstr> </vt:lpstr>
      <vt:lpstr>Образовательные ткани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Покровные ткани</vt:lpstr>
      <vt:lpstr>Презентация PowerPoint</vt:lpstr>
      <vt:lpstr>Механические ткани</vt:lpstr>
      <vt:lpstr>У всех ли растений встречаются разнообразные ткани?</vt:lpstr>
      <vt:lpstr>ЭВОЛЮЦИЯ</vt:lpstr>
      <vt:lpstr>Растение – целостный организм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Ткани растений</dc:title>
  <dc:creator>users</dc:creator>
  <cp:lastModifiedBy>users</cp:lastModifiedBy>
  <cp:revision>19</cp:revision>
  <dcterms:created xsi:type="dcterms:W3CDTF">2017-09-17T15:41:03Z</dcterms:created>
  <dcterms:modified xsi:type="dcterms:W3CDTF">2017-09-17T18:55:20Z</dcterms:modified>
</cp:coreProperties>
</file>