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98AE-A0B4-4287-AE2A-6F77DBF6E3B2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9121-09FB-4C5E-A16A-50C2F3C76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98AE-A0B4-4287-AE2A-6F77DBF6E3B2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9121-09FB-4C5E-A16A-50C2F3C76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98AE-A0B4-4287-AE2A-6F77DBF6E3B2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9121-09FB-4C5E-A16A-50C2F3C76C3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98AE-A0B4-4287-AE2A-6F77DBF6E3B2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9121-09FB-4C5E-A16A-50C2F3C76C3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98AE-A0B4-4287-AE2A-6F77DBF6E3B2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9121-09FB-4C5E-A16A-50C2F3C76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98AE-A0B4-4287-AE2A-6F77DBF6E3B2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9121-09FB-4C5E-A16A-50C2F3C76C3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98AE-A0B4-4287-AE2A-6F77DBF6E3B2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9121-09FB-4C5E-A16A-50C2F3C76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98AE-A0B4-4287-AE2A-6F77DBF6E3B2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9121-09FB-4C5E-A16A-50C2F3C76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98AE-A0B4-4287-AE2A-6F77DBF6E3B2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9121-09FB-4C5E-A16A-50C2F3C76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98AE-A0B4-4287-AE2A-6F77DBF6E3B2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9121-09FB-4C5E-A16A-50C2F3C76C3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98AE-A0B4-4287-AE2A-6F77DBF6E3B2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9121-09FB-4C5E-A16A-50C2F3C76C3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10B98AE-A0B4-4287-AE2A-6F77DBF6E3B2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9A79121-09FB-4C5E-A16A-50C2F3C76C3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1800199"/>
          </a:xfrm>
        </p:spPr>
        <p:txBody>
          <a:bodyPr>
            <a:normAutofit/>
          </a:bodyPr>
          <a:lstStyle/>
          <a:p>
            <a:r>
              <a:rPr lang="ru-RU" sz="2400" i="1" cap="all" dirty="0">
                <a:latin typeface="Arial Black" panose="020B0A04020102020204" pitchFamily="34" charset="0"/>
              </a:rPr>
              <a:t>ЕКАТЕРИНА ДАШКОВА. </a:t>
            </a:r>
            <a:r>
              <a:rPr lang="ru-RU" sz="2400" i="1" cap="all" dirty="0" smtClean="0">
                <a:latin typeface="Arial Black" panose="020B0A04020102020204" pitchFamily="34" charset="0"/>
              </a:rPr>
              <a:t/>
            </a:r>
            <a:br>
              <a:rPr lang="ru-RU" sz="2400" i="1" cap="all" dirty="0" smtClean="0">
                <a:latin typeface="Arial Black" panose="020B0A04020102020204" pitchFamily="34" charset="0"/>
              </a:rPr>
            </a:br>
            <a:r>
              <a:rPr lang="ru-RU" sz="2400" i="1" cap="all" dirty="0" smtClean="0">
                <a:latin typeface="Arial Black" panose="020B0A04020102020204" pitchFamily="34" charset="0"/>
              </a:rPr>
              <a:t>НЕПРОСТАЯ </a:t>
            </a:r>
            <a:r>
              <a:rPr lang="ru-RU" sz="2400" i="1" cap="all" dirty="0">
                <a:latin typeface="Arial Black" panose="020B0A04020102020204" pitchFamily="34" charset="0"/>
              </a:rPr>
              <a:t>СУДЬБА УДИВИТЕЛЬНОЙ ЖЕНЩИНЫ.</a:t>
            </a:r>
            <a:r>
              <a:rPr lang="ru-RU" sz="2400" dirty="0">
                <a:latin typeface="Arial Black" panose="020B0A04020102020204" pitchFamily="34" charset="0"/>
              </a:rPr>
              <a:t/>
            </a:r>
            <a:br>
              <a:rPr lang="ru-RU" sz="2400" dirty="0">
                <a:latin typeface="Arial Black" panose="020B0A04020102020204" pitchFamily="34" charset="0"/>
              </a:rPr>
            </a:br>
            <a:endParaRPr lang="ru-RU" sz="2400" dirty="0"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3556001"/>
            <a:ext cx="3488432" cy="14732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92304"/>
            <a:ext cx="3240360" cy="4392488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535669"/>
              </p:ext>
            </p:extLst>
          </p:nvPr>
        </p:nvGraphicFramePr>
        <p:xfrm>
          <a:off x="3851920" y="2348883"/>
          <a:ext cx="4788520" cy="41044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4260"/>
                <a:gridCol w="2394260"/>
              </a:tblGrid>
              <a:tr h="3874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 Black" panose="020B0A04020102020204" pitchFamily="34" charset="0"/>
                        </a:rPr>
                        <a:t>Дата рождения:</a:t>
                      </a:r>
                      <a:endParaRPr lang="ru-RU" sz="105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 Black" panose="020B0A04020102020204" pitchFamily="34" charset="0"/>
                        </a:rPr>
                        <a:t>17 (28) марта 1743</a:t>
                      </a:r>
                      <a:endParaRPr lang="ru-RU" sz="105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478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 Black" panose="020B0A04020102020204" pitchFamily="34" charset="0"/>
                        </a:rPr>
                        <a:t>Место рождения:</a:t>
                      </a:r>
                      <a:endParaRPr lang="ru-RU" sz="105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 Black" panose="020B0A04020102020204" pitchFamily="34" charset="0"/>
                        </a:rPr>
                        <a:t>Санкт-Петербург, Российская империя</a:t>
                      </a:r>
                      <a:endParaRPr lang="ru-RU" sz="105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874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 Black" panose="020B0A04020102020204" pitchFamily="34" charset="0"/>
                        </a:rPr>
                        <a:t>Дата смерти:</a:t>
                      </a:r>
                      <a:endParaRPr lang="ru-RU" sz="105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 Black" panose="020B0A04020102020204" pitchFamily="34" charset="0"/>
                        </a:rPr>
                        <a:t>4 (16) января 1810 (66 лет)</a:t>
                      </a:r>
                      <a:endParaRPr lang="ru-RU" sz="105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874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 Black" panose="020B0A04020102020204" pitchFamily="34" charset="0"/>
                        </a:rPr>
                        <a:t>Место смерти:</a:t>
                      </a:r>
                      <a:endParaRPr lang="ru-RU" sz="105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 Black" panose="020B0A04020102020204" pitchFamily="34" charset="0"/>
                        </a:rPr>
                        <a:t>Москва, Российская империя</a:t>
                      </a:r>
                      <a:endParaRPr lang="ru-RU" sz="105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874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 Black" panose="020B0A04020102020204" pitchFamily="34" charset="0"/>
                        </a:rPr>
                        <a:t>Гражданство:</a:t>
                      </a:r>
                      <a:endParaRPr lang="ru-RU" sz="105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 Black" panose="020B0A04020102020204" pitchFamily="34" charset="0"/>
                        </a:rPr>
                        <a:t>Российская империя</a:t>
                      </a:r>
                      <a:endParaRPr lang="ru-RU" sz="105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478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 Black" panose="020B0A04020102020204" pitchFamily="34" charset="0"/>
                        </a:rPr>
                        <a:t>Отец:</a:t>
                      </a:r>
                      <a:endParaRPr lang="ru-RU" sz="105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 Black" panose="020B0A04020102020204" pitchFamily="34" charset="0"/>
                        </a:rPr>
                        <a:t>Роман Илларионович Воронцов (1707—1783)</a:t>
                      </a:r>
                      <a:endParaRPr lang="ru-RU" sz="105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478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 Black" panose="020B0A04020102020204" pitchFamily="34" charset="0"/>
                        </a:rPr>
                        <a:t>Мать:</a:t>
                      </a:r>
                      <a:endParaRPr lang="ru-RU" sz="105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 Black" panose="020B0A04020102020204" pitchFamily="34" charset="0"/>
                        </a:rPr>
                        <a:t>Марфа Ивановна Сурмина (1718—1745)</a:t>
                      </a:r>
                      <a:endParaRPr lang="ru-RU" sz="105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730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 Black" panose="020B0A04020102020204" pitchFamily="34" charset="0"/>
                        </a:rPr>
                        <a:t>Супруг:</a:t>
                      </a:r>
                      <a:endParaRPr lang="ru-RU" sz="105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 Black" panose="020B0A04020102020204" pitchFamily="34" charset="0"/>
                        </a:rPr>
                        <a:t>С 1759 года Михаил Иванович Дашков (1736—1764)</a:t>
                      </a:r>
                      <a:endParaRPr lang="ru-RU" sz="105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874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 Black" panose="020B0A04020102020204" pitchFamily="34" charset="0"/>
                        </a:rPr>
                        <a:t>Дети:</a:t>
                      </a:r>
                      <a:endParaRPr lang="ru-RU" sz="105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 Black" panose="020B0A04020102020204" pitchFamily="34" charset="0"/>
                        </a:rPr>
                        <a:t>2 сына и дочь</a:t>
                      </a:r>
                      <a:endParaRPr lang="ru-RU" sz="105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679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1844824"/>
            <a:ext cx="3672408" cy="4281339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Молодые годы</a:t>
            </a:r>
            <a:br>
              <a:rPr lang="ru-RU" b="1" dirty="0"/>
            </a:br>
            <a:endParaRPr lang="ru-RU" dirty="0"/>
          </a:p>
        </p:txBody>
      </p:sp>
      <p:pic>
        <p:nvPicPr>
          <p:cNvPr id="1026" name="Picture 2" descr="C:\Users\user\Desktop\ДАШКОВА Е\113px-RusPortraits_v2-205_Le_Comte_Michel_Ilarionowitch_Worontzof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5" y="1010963"/>
            <a:ext cx="2831771" cy="2595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ДАШКОВА Е\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852935"/>
            <a:ext cx="2520280" cy="3328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43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467544" y="1340768"/>
            <a:ext cx="3888432" cy="3816425"/>
          </a:xfrm>
        </p:spPr>
        <p:txBody>
          <a:bodyPr>
            <a:noAutofit/>
          </a:bodyPr>
          <a:lstStyle/>
          <a:p>
            <a:r>
              <a:rPr lang="ru-RU" sz="1400" dirty="0">
                <a:latin typeface="Arial Black" panose="020B0A04020102020204" pitchFamily="34" charset="0"/>
              </a:rPr>
              <a:t>С ранних лет Екатерину постоянно занимали вопросы политики. Ещё в детстве она рылась в дипломатических бумагах своего дяди и следила за ходом русской политики. Ещё будучи молодой девушкой, она была связана со Двором и стала одной из ведущих личностей движения, поддержавшего Екатерину Алексеевну при восхождении на престол</a:t>
            </a:r>
            <a:r>
              <a:rPr lang="ru-RU" sz="1400" dirty="0" smtClean="0">
                <a:latin typeface="Arial Black" panose="020B0A04020102020204" pitchFamily="34" charset="0"/>
              </a:rPr>
              <a:t>.</a:t>
            </a:r>
            <a:r>
              <a:rPr lang="ru-RU" sz="1400" dirty="0">
                <a:latin typeface="Arial Black" panose="020B0A04020102020204" pitchFamily="34" charset="0"/>
              </a:rPr>
              <a:t> Участвовала в перевороте против Петра </a:t>
            </a:r>
            <a:r>
              <a:rPr lang="ru-RU" sz="1400" dirty="0" smtClean="0">
                <a:latin typeface="Arial Black" panose="020B0A04020102020204" pitchFamily="34" charset="0"/>
              </a:rPr>
              <a:t>III.</a:t>
            </a:r>
            <a:r>
              <a:rPr lang="ru-RU" sz="1400" dirty="0">
                <a:latin typeface="Arial Black" panose="020B0A04020102020204" pitchFamily="34" charset="0"/>
              </a:rPr>
              <a:t> Когда переворот совершился, другие лица, против ожиданий Екатерины, заняли первенствующее место при дворе и в делах государственных; вместе с тем охладели и отношения императрицы к Дашковой.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00800" cy="1008112"/>
          </a:xfrm>
        </p:spPr>
        <p:txBody>
          <a:bodyPr/>
          <a:lstStyle/>
          <a:p>
            <a:pPr algn="ctr"/>
            <a:r>
              <a:rPr lang="ru-RU" b="1" dirty="0"/>
              <a:t>Участие в политике</a:t>
            </a:r>
            <a:br>
              <a:rPr lang="ru-RU" b="1" dirty="0"/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052736"/>
            <a:ext cx="3960439" cy="5328592"/>
          </a:xfrm>
        </p:spPr>
      </p:pic>
    </p:spTree>
    <p:extLst>
      <p:ext uri="{BB962C8B-B14F-4D97-AF65-F5344CB8AC3E}">
        <p14:creationId xmlns:p14="http://schemas.microsoft.com/office/powerpoint/2010/main" val="2619258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179512" y="836712"/>
            <a:ext cx="4536504" cy="5400600"/>
          </a:xfrm>
        </p:spPr>
        <p:txBody>
          <a:bodyPr>
            <a:normAutofit/>
          </a:bodyPr>
          <a:lstStyle/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5229200"/>
            <a:ext cx="3727648" cy="1008112"/>
          </a:xfrm>
        </p:spPr>
        <p:txBody>
          <a:bodyPr/>
          <a:lstStyle/>
          <a:p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2050" name="Picture 2" descr="C:\Users\user\Desktop\ДАШКОВА Е\i (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052737"/>
            <a:ext cx="3120330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ДАШКОВА Е\img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4608512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7629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93009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Память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572000" y="1088740"/>
            <a:ext cx="4114800" cy="453650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 Петербурге на пр. Стачек сохранилась усадьба Дашковой — Кирьяново.</a:t>
            </a:r>
          </a:p>
          <a:p>
            <a:r>
              <a:rPr lang="ru-RU" dirty="0"/>
              <a:t>В подмосковном Серпухове одна из улиц города носит имя Екатерины Дашковой, а на территории Серпуховского района имеется деревня, названная в честь Дашковой.</a:t>
            </a:r>
          </a:p>
          <a:p>
            <a:r>
              <a:rPr lang="ru-RU" dirty="0"/>
              <a:t>В 1992 году был создан Московский гуманитарный институт имени Е. Р. Дашковой. При МГИ им. Е. Р. Дашковой существует Дашковское общество, изучающее наследие выдающегося государственного деятеля XVIII столетия Е. Р. Дашковой.</a:t>
            </a:r>
          </a:p>
          <a:p>
            <a:r>
              <a:rPr lang="ru-RU" dirty="0"/>
              <a:t>В 1999 году МГИ им. Е. Р. Дашковой была учреждена Медаль княгини Дашковой «За служение Свободе и Просвещению».</a:t>
            </a:r>
          </a:p>
          <a:p>
            <a:endParaRPr lang="ru-RU" dirty="0"/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84" r="11384"/>
          <a:stretch>
            <a:fillRect/>
          </a:stretch>
        </p:blipFill>
        <p:spPr>
          <a:xfrm>
            <a:off x="827584" y="260648"/>
            <a:ext cx="3456384" cy="2448272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356992"/>
            <a:ext cx="2880320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277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126</TotalTime>
  <Words>209</Words>
  <Application>Microsoft Office PowerPoint</Application>
  <PresentationFormat>Экран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ЕКАТЕРИНА ДАШКОВА.  НЕПРОСТАЯ СУДЬБА УДИВИТЕЛЬНОЙ ЖЕНЩИНЫ. </vt:lpstr>
      <vt:lpstr>Молодые годы </vt:lpstr>
      <vt:lpstr>Участие в политике </vt:lpstr>
      <vt:lpstr> </vt:lpstr>
      <vt:lpstr>Память 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ЕКАТЕРИНА ДАШКОВА.  НЕПРОСТАЯ СУДЬБА УДИВИТЕЛЬНОЙ ЖЕНЩИНЫ. </dc:title>
  <dc:creator>RePack by Diakov</dc:creator>
  <cp:lastModifiedBy>RePack by Diakov</cp:lastModifiedBy>
  <cp:revision>22</cp:revision>
  <dcterms:created xsi:type="dcterms:W3CDTF">2016-04-19T12:20:38Z</dcterms:created>
  <dcterms:modified xsi:type="dcterms:W3CDTF">2016-04-19T21:38:26Z</dcterms:modified>
</cp:coreProperties>
</file>