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59" r:id="rId7"/>
    <p:sldId id="260" r:id="rId8"/>
    <p:sldId id="269" r:id="rId9"/>
    <p:sldId id="264" r:id="rId10"/>
    <p:sldId id="265" r:id="rId11"/>
    <p:sldId id="266" r:id="rId12"/>
    <p:sldId id="272" r:id="rId13"/>
    <p:sldId id="271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laycast.ru/uploads/2016/03/21/17925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463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«Верность и измена»</a:t>
            </a:r>
            <a:endParaRPr lang="ru-RU" sz="6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80263" y="3573016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направление итогового сочинения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0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lass.photolandiya.ru/img-q5y5x5n4g40414r5m4d4t234t5n5s4c4i4s5p4e4o4h4k5o444r4n4/images/attach/c/10/109/662/109662963_5307782_2ramkazol_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600" dirty="0" smtClean="0"/>
              <a:t>Остап </a:t>
            </a:r>
            <a:endParaRPr lang="ru-RU" b="1" spc="600" dirty="0"/>
          </a:p>
        </p:txBody>
      </p:sp>
      <p:pic>
        <p:nvPicPr>
          <p:cNvPr id="3" name="Picture 2" descr="https://kazanfirst.ru/wp-content/uploads/2016/06/ef3c6c5af97dfa8e529daba8722303f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1884"/>
          <a:stretch/>
        </p:blipFill>
        <p:spPr bwMode="auto">
          <a:xfrm>
            <a:off x="1289037" y="3501008"/>
            <a:ext cx="66353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gervic.ru/uploads/posts/2012-12/1356194685_Taras.Bulba.2009.704x288.s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14" y="1196752"/>
            <a:ext cx="510456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600" dirty="0" err="1" smtClean="0"/>
              <a:t>Андрий</a:t>
            </a:r>
            <a:endParaRPr lang="ru-RU" b="1" spc="600" dirty="0"/>
          </a:p>
        </p:txBody>
      </p:sp>
      <p:pic>
        <p:nvPicPr>
          <p:cNvPr id="6146" name="Picture 2" descr="https://im0-tub-ru.yandex.net/i?id=564b1b4f51bc5d3078a4b5998c2da6f9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5030"/>
            <a:ext cx="6120680" cy="36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klass.photolandiya.ru/img-q5y5x5n4g40414r5m4d4t234t5n5s4c4i4s5p4e4o4h4k5o444r4n4/images/attach/c/10/109/662/109662963_5307782_2ramkazol_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laycast.ru/uploads/2016/03/20/1790657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0" b="2380"/>
          <a:stretch/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Л. Толстой. «Война и мир»</a:t>
            </a:r>
            <a:endParaRPr lang="ru-RU" b="1" dirty="0"/>
          </a:p>
        </p:txBody>
      </p:sp>
      <p:pic>
        <p:nvPicPr>
          <p:cNvPr id="4098" name="Picture 2" descr="https://etk-fashion.com/wp-content/uploads/data/voj4-1200x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04" y="1196752"/>
            <a:ext cx="4289805" cy="19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3190200"/>
            <a:ext cx="4649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Наташа Ростова – Андрей Болконский</a:t>
            </a:r>
            <a:endParaRPr lang="ru-RU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100" name="Picture 4" descr="http://mtdata.ru/u30/photo31F0/20014703677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06" y="3628575"/>
            <a:ext cx="31206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644799"/>
            <a:ext cx="595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</a:rPr>
              <a:t>Наташа Ростова – </a:t>
            </a:r>
            <a:r>
              <a:rPr lang="ru-RU" sz="2800" b="1" i="1" dirty="0" err="1" smtClean="0">
                <a:solidFill>
                  <a:schemeClr val="tx1">
                    <a:lumMod val="95000"/>
                  </a:schemeClr>
                </a:solidFill>
              </a:rPr>
              <a:t>Антоль</a:t>
            </a:r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</a:rPr>
              <a:t> Курагин</a:t>
            </a:r>
            <a:endParaRPr lang="ru-RU" sz="28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И.А.Бунин</a:t>
            </a:r>
            <a:r>
              <a:rPr lang="ru-RU" dirty="0" smtClean="0"/>
              <a:t>. «Тёмные аллеи»</a:t>
            </a:r>
            <a:endParaRPr lang="ru-RU" dirty="0"/>
          </a:p>
        </p:txBody>
      </p:sp>
      <p:pic>
        <p:nvPicPr>
          <p:cNvPr id="2050" name="Picture 2" descr="http://img1.liveinternet.ru/images/attach/c/4/78/645/78645555_3829067_zoika_i_valeriy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98969"/>
            <a:ext cx="4154751" cy="51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ihi.ru/pics/2016/01/25/373.jpg?7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8155"/>
            <a:ext cx="2093185" cy="31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ramteatr.info/alboms/actors/plavinskayan/photo/big/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2761"/>
            <a:ext cx="1907704" cy="28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lass.photolandiya.ru/img-q5y5x5n4g40414r5m4d4t234t5n5s4c4i4s5p4e4o4h4k5o444r4n4/images/attach/c/10/109/662/109662963_5307782_2ramkazol_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А.И.Куприн</a:t>
            </a:r>
            <a:r>
              <a:rPr lang="ru-RU" dirty="0" smtClean="0"/>
              <a:t>. «Гранатовый браслет»</a:t>
            </a:r>
            <a:endParaRPr lang="ru-RU" dirty="0"/>
          </a:p>
        </p:txBody>
      </p:sp>
      <p:pic>
        <p:nvPicPr>
          <p:cNvPr id="3074" name="Picture 2" descr="http://uchebilka.ru/pars_docs/refs/25/24746/24746_html_3d5bd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5637"/>
            <a:ext cx="32939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3a.socialprojectspb.ru/images/rl/image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5637"/>
            <a:ext cx="3240360" cy="49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lass.photolandiya.ru/img-q5y5x5n4g40414r5m4d4t234t5n5s4c4i4s5p4e4o4h4k5o444r4n4/images/attach/c/10/109/662/109662963_5307782_2ramkazol_1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playcast.ru/uploads/2016/03/21/179257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b="5748"/>
          <a:stretch/>
        </p:blipFill>
        <p:spPr bwMode="auto">
          <a:xfrm>
            <a:off x="-16119" y="0"/>
            <a:ext cx="9144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сочинений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340768"/>
            <a:ext cx="7128792" cy="5184576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/>
              <a:t>Что толкает человека на путь предательства и измены?</a:t>
            </a:r>
          </a:p>
          <a:p>
            <a:r>
              <a:rPr lang="ru-RU" sz="3600" b="1" i="1" dirty="0"/>
              <a:t>В чем причины измен и предательств?</a:t>
            </a:r>
          </a:p>
          <a:p>
            <a:r>
              <a:rPr lang="ru-RU" sz="3600" b="1" i="1" dirty="0"/>
              <a:t>Как Вы думаете, почему предатели предают прежде всего самих себя?</a:t>
            </a:r>
          </a:p>
          <a:p>
            <a:r>
              <a:rPr lang="ru-RU" sz="3600" b="1" i="1" dirty="0"/>
              <a:t>Когда возникает выбор между верностью и предательством?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9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www.playcast.ru/uploads/2016/03/21/179257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3347" r="1433" b="235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4073" y="4737015"/>
            <a:ext cx="3361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spc="300" dirty="0" smtClean="0"/>
              <a:t>План-кластер</a:t>
            </a:r>
            <a:endParaRPr lang="ru-RU" sz="3200" b="1" cap="all" spc="300" dirty="0"/>
          </a:p>
        </p:txBody>
      </p:sp>
      <p:sp>
        <p:nvSpPr>
          <p:cNvPr id="3" name="Овал 2"/>
          <p:cNvSpPr/>
          <p:nvPr/>
        </p:nvSpPr>
        <p:spPr>
          <a:xfrm>
            <a:off x="3428301" y="1252812"/>
            <a:ext cx="2304256" cy="16093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Верность</a:t>
            </a:r>
          </a:p>
          <a:p>
            <a:pPr algn="ctr"/>
            <a:r>
              <a:rPr lang="ru-RU" sz="2000" dirty="0" smtClean="0"/>
              <a:t>И</a:t>
            </a:r>
          </a:p>
          <a:p>
            <a:pPr algn="ctr"/>
            <a:r>
              <a:rPr lang="ru-RU" sz="2800" dirty="0" smtClean="0"/>
              <a:t>измена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95536" y="544891"/>
            <a:ext cx="2376264" cy="1096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Стойкость 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159142" y="1729590"/>
            <a:ext cx="31318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Неизменность в чувствах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755576" y="4005064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Хранить верность</a:t>
            </a:r>
            <a:endParaRPr lang="ru-RU" sz="2400" i="1" dirty="0"/>
          </a:p>
        </p:txBody>
      </p:sp>
      <p:sp>
        <p:nvSpPr>
          <p:cNvPr id="7" name="Овал 6"/>
          <p:cNvSpPr/>
          <p:nvPr/>
        </p:nvSpPr>
        <p:spPr>
          <a:xfrm>
            <a:off x="539552" y="5210609"/>
            <a:ext cx="27514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Надёжность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583668" y="3134589"/>
            <a:ext cx="27003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Преданность 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337174" y="736621"/>
            <a:ext cx="3024336" cy="1033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предательство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6175932" y="2449670"/>
            <a:ext cx="21833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нарушение верности 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97214" y="3861048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вероломство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6660232" y="4919464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подлость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789325" y="5610867"/>
            <a:ext cx="19917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бесчестье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40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6/03/21/17925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171400"/>
            <a:ext cx="914479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63" y="885771"/>
            <a:ext cx="8229600" cy="1143000"/>
          </a:xfrm>
        </p:spPr>
        <p:txBody>
          <a:bodyPr/>
          <a:lstStyle/>
          <a:p>
            <a:r>
              <a:rPr lang="ru-RU" b="1" dirty="0" smtClean="0"/>
              <a:t>Шекспир. Трагедии. </a:t>
            </a:r>
            <a:endParaRPr lang="ru-RU" b="1" dirty="0"/>
          </a:p>
        </p:txBody>
      </p:sp>
      <p:pic>
        <p:nvPicPr>
          <p:cNvPr id="1026" name="Picture 2" descr="https://ds03.infourok.ru/uploads/ex/07d4/000105bb-c4219633/640/img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"/>
          <a:stretch/>
        </p:blipFill>
        <p:spPr bwMode="auto">
          <a:xfrm>
            <a:off x="1835299" y="1916832"/>
            <a:ext cx="5472608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6/03/21/17925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«Ромео и Джульетта»</a:t>
            </a:r>
            <a:endParaRPr lang="ru-RU" b="1" dirty="0"/>
          </a:p>
        </p:txBody>
      </p:sp>
      <p:pic>
        <p:nvPicPr>
          <p:cNvPr id="2050" name="Picture 2" descr="http://study.com/cimages/multimages/16/Romeo_and_Juliet_detail_by_Frank_Dicks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832648" cy="4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playcast.ru/uploads/2016/03/21/17925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2" y="-57670"/>
            <a:ext cx="9144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25" y="553244"/>
            <a:ext cx="8229600" cy="1143000"/>
          </a:xfrm>
        </p:spPr>
        <p:txBody>
          <a:bodyPr/>
          <a:lstStyle/>
          <a:p>
            <a:r>
              <a:rPr lang="ru-RU" b="1" dirty="0" smtClean="0"/>
              <a:t>«Отелло»</a:t>
            </a:r>
            <a:endParaRPr lang="ru-RU" b="1" dirty="0"/>
          </a:p>
        </p:txBody>
      </p:sp>
      <p:pic>
        <p:nvPicPr>
          <p:cNvPr id="3074" name="Picture 2" descr="https://www.kitapidea.com/wp-content/uploads/2017/08/othe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4640"/>
            <a:ext cx="3048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led16-17.my.mail.ru/pic?url=http%3A%2F%2Ftop-antropos.com%2Fimages%2F2%2FOthello%2FCharles%2520West%2520Cope.%2520%25D0%259E%25D1%2582%25D0%25B5%25D0%25BB%25D0%25BB%25D0%25BE%2520%25D1%2580%25D0%25B0%25D1%2581%25D1%2581%25D0%25BA%25D0%25B0%25D0%25B7%25D1%258B%25D0%25B2%25D0%25B0%25D0%25B5%25D1%2582%2520%25D0%2594%25D0%25B5%25D0%25B7%25D0%25B4%25D0%25B5%25D0%25BC%25D0%25BE%25D0%25BD%25D0%25B5%2520%25D0%25B8%2520%25D0%25B5%25D1%2591%2520%25D0%25BE%25D1%2582%25D1%2586%25D1%2583%2520%25D0%25BE%2520%25D1%2581%25D0%25B2%25D0%25BE%25D0%25B8%25D1%2585%2520%25D0%25BF%25D1%2580%25D0%25B8%25D0%25BA%25D0%25BB%25D1%258E%25D1%2587%25D0%25B5%25D0%25BD%25D0%25B8%25D1%258F%25D1%2585.jpg&amp;mw=&amp;mh=&amp;sig=ec0e7331af055b3ef89ca4e7d2ecd1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237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hakespearequotesandplays.com/wp-content/uploads/2016/03/othello-1024x4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38" y="3950238"/>
            <a:ext cx="5244347" cy="22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s004.radikal.ru/i205/1403/e3/da772e76f1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97"/>
            <a:ext cx="9144000" cy="6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900igr.net/datai/literatura/Povest-Kapitanskaja-dochka/0003-003-Pushkin-napisal-Kapitanskuju-dochku-reshitelno-luchshee-russ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6497"/>
            <a:ext cx="5940152" cy="684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А. С. Пушкин. «Капитанская дочка»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004.radikal.ru/i205/1403/e3/da772e76f1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4" y="0"/>
            <a:ext cx="915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10" y="47251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Верность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cdn.kinombo.com/films/images/b/9/5/2/973858-600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7504"/>
            <a:ext cx="404072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www.1c-interes.ru/upload/resize_src/9c/9c3fb8c1d6f916441f4dc9d1391c55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49" y="1667504"/>
            <a:ext cx="4715606" cy="308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68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004.radikal.ru/i205/1403/e3/da772e76f1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4" y="0"/>
            <a:ext cx="9157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e98ac8bbb1e9252041f5d34a424c4a4d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18" y="872383"/>
            <a:ext cx="2971547" cy="38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day.ru/data/944/695/1234/Russkij_Bunt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83" y="225834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5036" y="4475806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Швабрин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540" y="4877195"/>
            <a:ext cx="111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Гринёв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lass.photolandiya.ru/img-q5y5x5n4g40414r5m4d4t234t5n5s4c4i4s5p4e4o4h4k5o444r4n4/images/attach/c/10/109/662/109662963_5307782_2ramkazol_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3" y="52309"/>
            <a:ext cx="9144000" cy="6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Верность долгу, Родине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2072888"/>
            <a:ext cx="2233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Н.В.Гоголь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pic>
        <p:nvPicPr>
          <p:cNvPr id="5126" name="Picture 6" descr="https://i0.wp.com/uargument.com.ua/wp-content/uploads/2013/10/Syinovya-Tarasa-Bulbyi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35" y="4050803"/>
            <a:ext cx="3763367" cy="25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b.ru/misc/i/gallery/39432/1144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8324" y="4597373"/>
            <a:ext cx="2596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«Тарас Бульба»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534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«Верность и измена»</vt:lpstr>
      <vt:lpstr>Презентация PowerPoint</vt:lpstr>
      <vt:lpstr>Шекспир. Трагедии. </vt:lpstr>
      <vt:lpstr>«Ромео и Джульетта»</vt:lpstr>
      <vt:lpstr>«Отелло»</vt:lpstr>
      <vt:lpstr>А. С. Пушкин. «Капитанская дочка»</vt:lpstr>
      <vt:lpstr>Верность</vt:lpstr>
      <vt:lpstr>Презентация PowerPoint</vt:lpstr>
      <vt:lpstr>Верность долгу, Родине</vt:lpstr>
      <vt:lpstr>Остап </vt:lpstr>
      <vt:lpstr>Андрий</vt:lpstr>
      <vt:lpstr>Л. Толстой. «Война и мир»</vt:lpstr>
      <vt:lpstr>И.А.Бунин. «Тёмные аллеи»</vt:lpstr>
      <vt:lpstr>А.И.Куприн. «Гранатовый браслет»</vt:lpstr>
      <vt:lpstr>Темы сочинений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«Верность и измена»</dc:title>
  <dc:creator>НАТАЛЬЯ</dc:creator>
  <cp:lastModifiedBy>НАТАЛЬЯ</cp:lastModifiedBy>
  <cp:revision>12</cp:revision>
  <dcterms:created xsi:type="dcterms:W3CDTF">2017-10-08T10:33:53Z</dcterms:created>
  <dcterms:modified xsi:type="dcterms:W3CDTF">2017-10-08T12:39:17Z</dcterms:modified>
</cp:coreProperties>
</file>