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46" r:id="rId1"/>
  </p:sldMasterIdLst>
  <p:sldIdLst>
    <p:sldId id="257" r:id="rId2"/>
    <p:sldId id="258" r:id="rId3"/>
    <p:sldId id="259" r:id="rId4"/>
    <p:sldId id="260" r:id="rId5"/>
    <p:sldId id="261" r:id="rId6"/>
    <p:sldId id="264" r:id="rId7"/>
    <p:sldId id="263" r:id="rId8"/>
    <p:sldId id="262" r:id="rId9"/>
    <p:sldId id="265" r:id="rId10"/>
    <p:sldId id="266" r:id="rId11"/>
    <p:sldId id="267" r:id="rId12"/>
    <p:sldId id="269" r:id="rId13"/>
    <p:sldId id="270" r:id="rId14"/>
    <p:sldId id="268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88665" autoAdjust="0"/>
  </p:normalViewPr>
  <p:slideViewPr>
    <p:cSldViewPr snapToGrid="0">
      <p:cViewPr varScale="1">
        <p:scale>
          <a:sx n="75" d="100"/>
          <a:sy n="75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3735-2F27-4E5D-9AAB-02BCF66E87AD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98902-68DA-4D6F-9EDF-1DF9E008D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35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3735-2F27-4E5D-9AAB-02BCF66E87AD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98902-68DA-4D6F-9EDF-1DF9E008D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963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3735-2F27-4E5D-9AAB-02BCF66E87AD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98902-68DA-4D6F-9EDF-1DF9E008D6DB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9813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3735-2F27-4E5D-9AAB-02BCF66E87AD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98902-68DA-4D6F-9EDF-1DF9E008D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912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3735-2F27-4E5D-9AAB-02BCF66E87AD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98902-68DA-4D6F-9EDF-1DF9E008D6D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79700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3735-2F27-4E5D-9AAB-02BCF66E87AD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98902-68DA-4D6F-9EDF-1DF9E008D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1953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3735-2F27-4E5D-9AAB-02BCF66E87AD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98902-68DA-4D6F-9EDF-1DF9E008D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4371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3735-2F27-4E5D-9AAB-02BCF66E87AD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98902-68DA-4D6F-9EDF-1DF9E008D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476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3735-2F27-4E5D-9AAB-02BCF66E87AD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98902-68DA-4D6F-9EDF-1DF9E008D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865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3735-2F27-4E5D-9AAB-02BCF66E87AD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98902-68DA-4D6F-9EDF-1DF9E008D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809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3735-2F27-4E5D-9AAB-02BCF66E87AD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98902-68DA-4D6F-9EDF-1DF9E008D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616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3735-2F27-4E5D-9AAB-02BCF66E87AD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98902-68DA-4D6F-9EDF-1DF9E008D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835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3735-2F27-4E5D-9AAB-02BCF66E87AD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98902-68DA-4D6F-9EDF-1DF9E008D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018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3735-2F27-4E5D-9AAB-02BCF66E87AD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98902-68DA-4D6F-9EDF-1DF9E008D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052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3735-2F27-4E5D-9AAB-02BCF66E87AD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98902-68DA-4D6F-9EDF-1DF9E008D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09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3735-2F27-4E5D-9AAB-02BCF66E87AD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98902-68DA-4D6F-9EDF-1DF9E008D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743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B3735-2F27-4E5D-9AAB-02BCF66E87AD}" type="datetimeFigureOut">
              <a:rPr lang="ru-RU" smtClean="0"/>
              <a:t>30.03.2018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4398902-68DA-4D6F-9EDF-1DF9E008D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3672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47" r:id="rId1"/>
    <p:sldLayoutId id="2147484348" r:id="rId2"/>
    <p:sldLayoutId id="2147484349" r:id="rId3"/>
    <p:sldLayoutId id="2147484350" r:id="rId4"/>
    <p:sldLayoutId id="2147484351" r:id="rId5"/>
    <p:sldLayoutId id="2147484352" r:id="rId6"/>
    <p:sldLayoutId id="2147484353" r:id="rId7"/>
    <p:sldLayoutId id="2147484354" r:id="rId8"/>
    <p:sldLayoutId id="2147484355" r:id="rId9"/>
    <p:sldLayoutId id="2147484356" r:id="rId10"/>
    <p:sldLayoutId id="2147484357" r:id="rId11"/>
    <p:sldLayoutId id="2147484358" r:id="rId12"/>
    <p:sldLayoutId id="2147484359" r:id="rId13"/>
    <p:sldLayoutId id="2147484360" r:id="rId14"/>
    <p:sldLayoutId id="2147484361" r:id="rId15"/>
    <p:sldLayoutId id="214748436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felesia.ru/wp-content/uploads/2016/01/05b2b3794f9d072c2ae0f6ee65f45f9f-2.jpg" TargetMode="External"/><Relationship Id="rId2" Type="http://schemas.openxmlformats.org/officeDocument/2006/relationships/hyperlink" Target="https://arhivurokov.ru/kopilka/uploads/user_file_56f94bc17fb4e/vospitatiel-nyi-chas-na-tiemu-sokhranim-piervotsviety_2.jpe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92652" y="811975"/>
            <a:ext cx="11861865" cy="828365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Викторина «Флора и фауна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Каякентского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района».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-92652" y="5574474"/>
            <a:ext cx="7456870" cy="296214"/>
          </a:xfrm>
        </p:spPr>
        <p:txBody>
          <a:bodyPr>
            <a:noAutofit/>
          </a:bodyPr>
          <a:lstStyle/>
          <a:p>
            <a:r>
              <a:rPr lang="ru-RU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9680" y="2951718"/>
            <a:ext cx="8343392" cy="3611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Автор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учитель биологии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МКОУ «Новокаякентская СОШ»  </a:t>
            </a:r>
            <a:endParaRPr lang="ru-RU" sz="20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</a:t>
            </a:r>
            <a:r>
              <a:rPr lang="ru-RU" sz="2000" b="1" dirty="0" smtClean="0">
                <a:solidFill>
                  <a:srgbClr val="000000"/>
                </a:solidFill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</a:t>
            </a:r>
            <a:r>
              <a:rPr lang="ru-RU" sz="2000" b="1" smtClean="0"/>
              <a:t>с.Новокаякент </a:t>
            </a:r>
            <a:r>
              <a:rPr lang="ru-RU" sz="2000" b="1" dirty="0" err="1"/>
              <a:t>Каякентский</a:t>
            </a:r>
            <a:r>
              <a:rPr lang="ru-RU" sz="2000" b="1" dirty="0"/>
              <a:t> </a:t>
            </a:r>
            <a:r>
              <a:rPr lang="ru-RU" sz="2000" b="1" dirty="0" smtClean="0"/>
              <a:t>район  </a:t>
            </a:r>
            <a:endParaRPr lang="ru-RU" sz="2000" dirty="0"/>
          </a:p>
          <a:p>
            <a:r>
              <a:rPr lang="ru-RU" sz="2000" b="1" dirty="0"/>
              <a:t>                                          </a:t>
            </a:r>
            <a:r>
              <a:rPr lang="ru-RU" sz="2000" b="1" dirty="0" smtClean="0"/>
              <a:t>                   </a:t>
            </a:r>
            <a:r>
              <a:rPr lang="ru-RU" sz="2000" b="1" dirty="0"/>
              <a:t>Республика Дагестан.</a:t>
            </a:r>
            <a:endParaRPr lang="ru-RU" sz="2000" dirty="0"/>
          </a:p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ru-RU" sz="2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Умалатова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Равганият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Бийбулатовна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ru-RU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                                                                                                 </a:t>
            </a:r>
            <a:r>
              <a:rPr lang="ru-RU" sz="2000" b="1" dirty="0" smtClean="0"/>
              <a:t>2017 </a:t>
            </a:r>
            <a:r>
              <a:rPr lang="ru-RU" sz="2000" b="1" dirty="0"/>
              <a:t>г.</a:t>
            </a:r>
            <a:endParaRPr lang="ru-RU" sz="2000" dirty="0"/>
          </a:p>
          <a:p>
            <a:pPr>
              <a:lnSpc>
                <a:spcPct val="105000"/>
              </a:lnSpc>
              <a:spcAft>
                <a:spcPts val="800"/>
              </a:spcAft>
            </a:pP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46" y="1886288"/>
            <a:ext cx="5549133" cy="404105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689177" y="140809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81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задержка 1"/>
          <p:cNvSpPr/>
          <p:nvPr/>
        </p:nvSpPr>
        <p:spPr>
          <a:xfrm>
            <a:off x="2193653" y="613949"/>
            <a:ext cx="5042896" cy="1420914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perspectiveLef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</a:rPr>
              <a:t>ВОПРОС  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5.</a:t>
            </a:r>
            <a:endParaRPr lang="ru-RU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2124" y="2493027"/>
            <a:ext cx="10097037" cy="2964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Какая крупная рыба обитает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Каспийском море?</a:t>
            </a:r>
            <a:endParaRPr lang="ru-RU" sz="6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055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82354" y="793412"/>
            <a:ext cx="550054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 </a:t>
            </a:r>
            <a:r>
              <a:rPr lang="ru-RU" sz="6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5: Белуга</a:t>
            </a:r>
            <a:endParaRPr lang="ru-RU" sz="6000" dirty="0"/>
          </a:p>
        </p:txBody>
      </p:sp>
      <p:pic>
        <p:nvPicPr>
          <p:cNvPr id="5" name="Рисунок 4" descr="Белуга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592" y="2189408"/>
            <a:ext cx="9912095" cy="40439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2611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задержка 1"/>
          <p:cNvSpPr/>
          <p:nvPr/>
        </p:nvSpPr>
        <p:spPr>
          <a:xfrm>
            <a:off x="2296684" y="639706"/>
            <a:ext cx="5042896" cy="1356519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perspectiveLef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</a:rPr>
              <a:t>ВОПРОС  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6.</a:t>
            </a:r>
            <a:endParaRPr lang="ru-RU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0761" y="2496235"/>
            <a:ext cx="1072810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>
                <a:latin typeface="Times New Roman" panose="02020603050405020304" pitchFamily="18" charset="0"/>
                <a:ea typeface="Calibri" panose="020F0502020204030204" pitchFamily="34" charset="0"/>
              </a:rPr>
              <a:t>Занесена ли фламинго </a:t>
            </a:r>
          </a:p>
          <a:p>
            <a:r>
              <a:rPr lang="ru-RU" sz="6600" dirty="0">
                <a:latin typeface="Times New Roman" panose="02020603050405020304" pitchFamily="18" charset="0"/>
                <a:ea typeface="Calibri" panose="020F0502020204030204" pitchFamily="34" charset="0"/>
              </a:rPr>
              <a:t>в Красную книгу Дагестана? 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1318824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33856" y="639247"/>
            <a:ext cx="9710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 </a:t>
            </a:r>
            <a:r>
              <a:rPr lang="ru-RU" sz="7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6: Да, занесена </a:t>
            </a:r>
            <a:endParaRPr lang="ru-RU" sz="7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585" y="1839576"/>
            <a:ext cx="10250829" cy="446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174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задержка 1"/>
          <p:cNvSpPr/>
          <p:nvPr/>
        </p:nvSpPr>
        <p:spPr>
          <a:xfrm>
            <a:off x="2193653" y="613948"/>
            <a:ext cx="5042896" cy="1631711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perspectiveLef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</a:rPr>
              <a:t>ВОПРОС 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7. </a:t>
            </a:r>
            <a:endParaRPr lang="ru-RU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7127" y="3244334"/>
            <a:ext cx="1023870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>
                <a:latin typeface="Times New Roman" panose="02020603050405020304" pitchFamily="18" charset="0"/>
                <a:ea typeface="Calibri" panose="020F0502020204030204" pitchFamily="34" charset="0"/>
              </a:rPr>
              <a:t>К какому отряду относится кавказская тюлень? 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3237926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42720" y="678715"/>
            <a:ext cx="105054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7 : Отряд ластоногие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фото КАВКАЗСКОГО ТЮЛЕНЯ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558" y="2001663"/>
            <a:ext cx="8899301" cy="45076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3293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задержка 1"/>
          <p:cNvSpPr/>
          <p:nvPr/>
        </p:nvSpPr>
        <p:spPr>
          <a:xfrm>
            <a:off x="2502746" y="601071"/>
            <a:ext cx="5042896" cy="1330762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perspectiveLef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</a:rPr>
              <a:t>ВОПРОС  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8.</a:t>
            </a:r>
            <a:endParaRPr lang="ru-RU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4942" y="2634734"/>
            <a:ext cx="9975359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dirty="0">
                <a:latin typeface="Times New Roman" panose="02020603050405020304" pitchFamily="18" charset="0"/>
                <a:ea typeface="Calibri" panose="020F0502020204030204" pitchFamily="34" charset="0"/>
              </a:rPr>
              <a:t>Какое озеро </a:t>
            </a:r>
            <a:r>
              <a:rPr lang="ru-RU" sz="6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восстановлено</a:t>
            </a:r>
          </a:p>
          <a:p>
            <a:r>
              <a:rPr lang="ru-RU" sz="6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6600" dirty="0"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ru-RU" sz="6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Каякентском</a:t>
            </a:r>
            <a:r>
              <a:rPr lang="ru-RU" sz="6600" dirty="0">
                <a:latin typeface="Times New Roman" panose="02020603050405020304" pitchFamily="18" charset="0"/>
                <a:ea typeface="Calibri" panose="020F0502020204030204" pitchFamily="34" charset="0"/>
              </a:rPr>
              <a:t> районе ?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35333921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7431" y="668560"/>
            <a:ext cx="1059731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/>
              <a:t>Ответ 8</a:t>
            </a:r>
            <a:r>
              <a:rPr lang="ru-RU" sz="6600" dirty="0" smtClean="0"/>
              <a:t>: Озеро </a:t>
            </a:r>
            <a:r>
              <a:rPr lang="ru-RU" sz="6600" dirty="0" err="1" smtClean="0"/>
              <a:t>Аджи</a:t>
            </a:r>
            <a:endParaRPr lang="ru-RU" sz="6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20" y="1920240"/>
            <a:ext cx="10554208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927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115568" y="945964"/>
            <a:ext cx="11076431" cy="5073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Боярышник.http://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polzovred.ru/</a:t>
            </a:r>
            <a:r>
              <a:rPr lang="ru-RU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wp-content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ru-RU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uploads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/2014/12/hawthorn_05.jpg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Дуб.http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://poradumo.com.ua/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wp-content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uploads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/2015/11/514f7936460b1b1216fdadf30414e5b3.jpg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Граб.http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://ecoportal.info/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wp-content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uploads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/2016/12/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lechina.jpgаб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Лещина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обыкновенная.http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://greensad.ua/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storage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images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/93c18f66c52f0edb7ae2b859370288ee.jpg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Пролеска голубая. </a:t>
            </a:r>
            <a:r>
              <a:rPr lang="ru-RU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https://arhivurokov.ru/kopilka/uploads/user_file_56f94bc17fb4e/vospitatiel-nyi-chas-na-tiemu-sokhranim-piervotsviety_2.jpeg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Хохлатка. http://www.sadovoda.ru/uploads/posts/2012-12/1354420767_hohlatka-polaya.jpg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Медуница. http://fitoapteka.org/images/foto/607/1.jpg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Грецкий орех. </a:t>
            </a:r>
            <a:r>
              <a:rPr lang="ru-RU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http://felesia.ru/wp-content/uploads/2016/01/05b2b3794f9d072c2ae0f6ee65f45f9f-2.jpg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Белуга.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://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fisherhook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wp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content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uploads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/2017/01/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belug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jpg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Фламинго.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://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www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fotooboi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upload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iblock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/40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/40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bdf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adjpg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6032230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80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81577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Ластогогие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http://mirchudes.net/uploads/posts/2016-05/1463138056_monachus-schauinslandi.jpg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Озеро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Аджи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http://mahachkala.bezformata.ru/content/image200216371.jpg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149614" y="557268"/>
            <a:ext cx="2820387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Источники информации: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204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0952" y="3244334"/>
            <a:ext cx="1528930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Какие </a:t>
            </a:r>
            <a:r>
              <a:rPr lang="ru-RU" sz="6600" dirty="0">
                <a:latin typeface="Times New Roman" panose="02020603050405020304" pitchFamily="18" charset="0"/>
                <a:ea typeface="Calibri" panose="020F0502020204030204" pitchFamily="34" charset="0"/>
              </a:rPr>
              <a:t>деревья </a:t>
            </a:r>
            <a:r>
              <a:rPr lang="ru-RU" sz="6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доминируют</a:t>
            </a:r>
          </a:p>
          <a:p>
            <a:r>
              <a:rPr lang="ru-RU" sz="6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ru-RU" sz="6600" dirty="0">
                <a:latin typeface="Times New Roman" panose="02020603050405020304" pitchFamily="18" charset="0"/>
                <a:ea typeface="Calibri" panose="020F0502020204030204" pitchFamily="34" charset="0"/>
              </a:rPr>
              <a:t>в лесу? </a:t>
            </a:r>
            <a:endParaRPr lang="ru-RU" sz="6600" dirty="0"/>
          </a:p>
        </p:txBody>
      </p:sp>
      <p:sp>
        <p:nvSpPr>
          <p:cNvPr id="4" name="Блок-схема: задержка 3"/>
          <p:cNvSpPr/>
          <p:nvPr/>
        </p:nvSpPr>
        <p:spPr>
          <a:xfrm>
            <a:off x="2193653" y="613948"/>
            <a:ext cx="5042896" cy="1446960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perspectiveLef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</a:rPr>
              <a:t>ВОПРОС 1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. </a:t>
            </a:r>
            <a:endParaRPr lang="ru-RU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174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rus-dacha.ru/images/categories/image2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781" y="2760312"/>
            <a:ext cx="3885934" cy="3318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mydiz.biz/sites/default/files/grab%20obyknovennyy%20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875" y="2818400"/>
            <a:ext cx="4134117" cy="320220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635617" y="742434"/>
            <a:ext cx="87943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>
                <a:latin typeface="Times New Roman" panose="02020603050405020304" pitchFamily="18" charset="0"/>
                <a:ea typeface="Calibri" panose="020F0502020204030204" pitchFamily="34" charset="0"/>
              </a:rPr>
              <a:t>Ответ 1: </a:t>
            </a:r>
            <a:r>
              <a:rPr lang="ru-RU" sz="6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Дуб</a:t>
            </a:r>
            <a:r>
              <a:rPr lang="ru-RU" sz="6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6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 граб 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036717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34096" y="2060908"/>
            <a:ext cx="108826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  <a:tabLst>
                <a:tab pos="2428875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6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Какой </a:t>
            </a:r>
            <a:r>
              <a:rPr lang="ru-RU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кустарник цветет до </a:t>
            </a:r>
            <a:r>
              <a:rPr lang="ru-RU" sz="6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распускания </a:t>
            </a:r>
            <a:r>
              <a:rPr lang="ru-RU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листьев весной? </a:t>
            </a:r>
            <a:endParaRPr lang="ru-RU" sz="6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447425" y="3244334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63650" y="734441"/>
            <a:ext cx="54735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endParaRPr lang="ru-RU" sz="5400" dirty="0"/>
          </a:p>
        </p:txBody>
      </p:sp>
      <p:sp>
        <p:nvSpPr>
          <p:cNvPr id="8" name="Блок-схема: задержка 7"/>
          <p:cNvSpPr/>
          <p:nvPr/>
        </p:nvSpPr>
        <p:spPr>
          <a:xfrm>
            <a:off x="2193653" y="613948"/>
            <a:ext cx="5042896" cy="1446960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perspectiveLef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</a:rPr>
              <a:t>ВОПРОС 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2. </a:t>
            </a:r>
            <a:endParaRPr lang="ru-RU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130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0614" y="1104638"/>
            <a:ext cx="908552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</a:t>
            </a:r>
            <a:r>
              <a:rPr lang="ru-RU" sz="8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8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69700" y="445572"/>
            <a:ext cx="109856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 2: </a:t>
            </a:r>
            <a:r>
              <a:rPr lang="ru-RU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Лещина обыкновенная </a:t>
            </a:r>
            <a:endParaRPr lang="ru-RU" sz="5400" dirty="0"/>
          </a:p>
        </p:txBody>
      </p:sp>
      <p:pic>
        <p:nvPicPr>
          <p:cNvPr id="5" name="Рисунок 4" descr="C:\Users\Ravganiyt\Downloads\lechin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918" y="1766357"/>
            <a:ext cx="9480139" cy="4626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2519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524435" y="3119523"/>
            <a:ext cx="14649028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  <a:tabLst>
                <a:tab pos="2428875" algn="l"/>
              </a:tabLst>
            </a:pPr>
            <a:r>
              <a:rPr lang="ru-RU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Какие вы знаете первоцветы? </a:t>
            </a:r>
            <a:endParaRPr lang="ru-RU" sz="6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Блок-схема: задержка 3"/>
          <p:cNvSpPr/>
          <p:nvPr/>
        </p:nvSpPr>
        <p:spPr>
          <a:xfrm>
            <a:off x="2072629" y="963572"/>
            <a:ext cx="5042896" cy="1631711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perspectiveLef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</a:rPr>
              <a:t>ВОПРОС 3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. </a:t>
            </a:r>
            <a:endParaRPr lang="ru-RU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345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9184" y="1095494"/>
            <a:ext cx="130027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 3:Пролеска голубая, медуница, хохлатка</a:t>
            </a:r>
            <a:r>
              <a:rPr lang="ru-RU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4400" dirty="0"/>
          </a:p>
        </p:txBody>
      </p:sp>
      <p:pic>
        <p:nvPicPr>
          <p:cNvPr id="7" name="Рисунок 6" descr="http://rasteniyadom.ru/wp-content/uploads/2017/01/medunica-foto-8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556" y="2247900"/>
            <a:ext cx="3305175" cy="3058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flamber.ru/files/photos/1185468872/1212756070_g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84" y="2304296"/>
            <a:ext cx="2905331" cy="300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Ravganiyt\Downloads\1354420767_hohlatka-polaya (1)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936" y="2247900"/>
            <a:ext cx="2959989" cy="30581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5325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задержка 1"/>
          <p:cNvSpPr/>
          <p:nvPr/>
        </p:nvSpPr>
        <p:spPr>
          <a:xfrm>
            <a:off x="2193653" y="613948"/>
            <a:ext cx="5042896" cy="1631711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perspectiveLef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</a:rPr>
              <a:t>ВОПРОС 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4.</a:t>
            </a:r>
            <a:endParaRPr lang="ru-RU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5154" y="3364992"/>
            <a:ext cx="1167684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>
                <a:latin typeface="Times New Roman" panose="02020603050405020304" pitchFamily="18" charset="0"/>
                <a:ea typeface="Calibri" panose="020F0502020204030204" pitchFamily="34" charset="0"/>
              </a:rPr>
              <a:t>Плоды какого дерева называют «царскими желудями»?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3009869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55684" y="1533009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4800" dirty="0"/>
          </a:p>
        </p:txBody>
      </p:sp>
      <p:pic>
        <p:nvPicPr>
          <p:cNvPr id="4" name="Рисунок 3" descr="http://itd3.mycdn.me/image?id=836837111520&amp;t=20&amp;plc=WEB&amp;tkn=*ftHGeFU5filBbOAYm7w9ch3-L2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257" y="2201446"/>
            <a:ext cx="8847785" cy="408830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171977" y="612259"/>
            <a:ext cx="109067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  4 :Грецкий </a:t>
            </a:r>
            <a:r>
              <a:rPr lang="ru-RU" sz="6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орех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966882886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</TotalTime>
  <Words>266</Words>
  <Application>Microsoft Office PowerPoint</Application>
  <PresentationFormat>Широкоэкранный</PresentationFormat>
  <Paragraphs>56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Times New Roman</vt:lpstr>
      <vt:lpstr>Times New Roman CYR</vt:lpstr>
      <vt:lpstr>Trebuchet MS</vt:lpstr>
      <vt:lpstr>Wingdings 3</vt:lpstr>
      <vt:lpstr>Аспект</vt:lpstr>
      <vt:lpstr>Викторина «Флора и фауна Каякентского района».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Флора и фауна</dc:title>
  <dc:creator>Ravganiyt</dc:creator>
  <cp:lastModifiedBy>Ravganiyt</cp:lastModifiedBy>
  <cp:revision>12</cp:revision>
  <dcterms:created xsi:type="dcterms:W3CDTF">2017-10-30T18:28:30Z</dcterms:created>
  <dcterms:modified xsi:type="dcterms:W3CDTF">2018-03-30T16:22:08Z</dcterms:modified>
</cp:coreProperties>
</file>