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78" r:id="rId3"/>
    <p:sldId id="28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80" r:id="rId13"/>
    <p:sldId id="270" r:id="rId14"/>
    <p:sldId id="271" r:id="rId15"/>
    <p:sldId id="272" r:id="rId16"/>
    <p:sldId id="273" r:id="rId17"/>
    <p:sldId id="274" r:id="rId18"/>
    <p:sldId id="275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F447-E589-4F57-8E31-BC5271702065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10079-2686-486A-87CD-0F30866F2C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РОГАТИНА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РЕВОЛЬВЕР</a:t>
            </a:r>
          </a:p>
          <a:p>
            <a:r>
              <a:rPr lang="ru-RU" dirty="0" smtClean="0"/>
              <a:t>Для</a:t>
            </a:r>
            <a:r>
              <a:rPr lang="ru-RU" baseline="0" dirty="0" smtClean="0"/>
              <a:t> визуализации ответа необходимо нажать на ноту «РЕ»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БУЛЫЖНИК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Тульский - Токарев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САМОСТРЕЛ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«ОСА»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Танк «Т-34»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КУРСК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ТОПОЛЬ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D7B9E-AE52-4DA1-A46E-01C73BAF65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slide" Target="slide14.xml"/><Relationship Id="rId10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1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1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0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3.xml"/><Relationship Id="rId4" Type="http://schemas.openxmlformats.org/officeDocument/2006/relationships/slide" Target="slide9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andex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20210223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6715172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Викторина ко </a:t>
            </a:r>
            <a:r>
              <a:rPr lang="ru-RU" dirty="0" smtClean="0"/>
              <a:t>«Дню защитника отечества».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55721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презентации: Печёрский Виталий Валерьевич, воспитатель ОГКОУ КШИ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Колпашевский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кадетский корпус».</a:t>
            </a:r>
          </a:p>
        </p:txBody>
      </p:sp>
      <p:pic>
        <p:nvPicPr>
          <p:cNvPr id="1026" name="Picture 2" descr="E:\20210223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0774" y="8429660"/>
            <a:ext cx="19808024" cy="8967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71600" y="188640"/>
            <a:ext cx="799288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Многофункцональный  комплекс  гражданского оружия, предназначенный  для активной  самообороны, подачи сигналов и освещения местности. Как называется этот травматический пистолет?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discovery.disaplus.ru/upload/iblock/070/070c8d810284a3e4fb9b2290b4281f0b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0EBF1"/>
              </a:clrFrom>
              <a:clrTo>
                <a:srgbClr val="F0EB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0337">
            <a:off x="3794815" y="2858902"/>
            <a:ext cx="5573246" cy="3005182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827584" y="2636912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«Комар»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7584" y="4509120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«Пчела»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7584" y="5445224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«Оса»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7584" y="3573016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«Шмель»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>
            <a:hlinkClick r:id="" action="ppaction://noaction"/>
          </p:cNvPr>
          <p:cNvSpPr/>
          <p:nvPr/>
        </p:nvSpPr>
        <p:spPr>
          <a:xfrm>
            <a:off x="8215338" y="214290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конечная звезда 16">
            <a:hlinkClick r:id="rId5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4008" y="4509120"/>
            <a:ext cx="4248472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Военная </a:t>
            </a:r>
          </a:p>
          <a:p>
            <a:pPr algn="ctr"/>
            <a:r>
              <a:rPr lang="ru-RU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техника</a:t>
            </a:r>
            <a:endParaRPr lang="ru-RU" sz="6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Багетная рамка 7">
            <a:hlinkClick r:id="rId3" action="ppaction://hlinksldjump"/>
          </p:cNvPr>
          <p:cNvSpPr/>
          <p:nvPr/>
        </p:nvSpPr>
        <p:spPr>
          <a:xfrm>
            <a:off x="714348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агетная рамка 10">
            <a:hlinkClick r:id="rId4" action="ppaction://hlinksldjump"/>
          </p:cNvPr>
          <p:cNvSpPr/>
          <p:nvPr/>
        </p:nvSpPr>
        <p:spPr>
          <a:xfrm>
            <a:off x="1714480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>
            <a:hlinkClick r:id="rId5" action="ppaction://hlinksldjump"/>
          </p:cNvPr>
          <p:cNvSpPr/>
          <p:nvPr/>
        </p:nvSpPr>
        <p:spPr>
          <a:xfrm>
            <a:off x="2786050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агетная рамка 12">
            <a:hlinkClick r:id="rId6" action="ppaction://hlinksldjump"/>
          </p:cNvPr>
          <p:cNvSpPr/>
          <p:nvPr/>
        </p:nvSpPr>
        <p:spPr>
          <a:xfrm>
            <a:off x="3786182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агетная рамка 13">
            <a:hlinkClick r:id="rId7" action="ppaction://hlinksldjump"/>
          </p:cNvPr>
          <p:cNvSpPr/>
          <p:nvPr/>
        </p:nvSpPr>
        <p:spPr>
          <a:xfrm>
            <a:off x="4857752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>
            <a:hlinkClick r:id="rId8" action="ppaction://hlinksldjump"/>
          </p:cNvPr>
          <p:cNvSpPr/>
          <p:nvPr/>
        </p:nvSpPr>
        <p:spPr>
          <a:xfrm>
            <a:off x="5929322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>
            <a:hlinkClick r:id="rId9" action="ppaction://hlinksldjump"/>
          </p:cNvPr>
          <p:cNvSpPr/>
          <p:nvPr/>
        </p:nvSpPr>
        <p:spPr>
          <a:xfrm>
            <a:off x="6929454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агетная рамка 16">
            <a:hlinkClick r:id="rId10" action="ppaction://hlinksldjump"/>
          </p:cNvPr>
          <p:cNvSpPr/>
          <p:nvPr/>
        </p:nvSpPr>
        <p:spPr>
          <a:xfrm>
            <a:off x="7929586" y="8572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5-конечная звезда 17">
            <a:hlinkClick r:id="rId11" action="ppaction://hlinksldjump"/>
          </p:cNvPr>
          <p:cNvSpPr/>
          <p:nvPr/>
        </p:nvSpPr>
        <p:spPr>
          <a:xfrm>
            <a:off x="142844" y="5715016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" action="ppaction://noaction"/>
          </p:cNvPr>
          <p:cNvSpPr/>
          <p:nvPr/>
        </p:nvSpPr>
        <p:spPr>
          <a:xfrm>
            <a:off x="8244408" y="1166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60648"/>
            <a:ext cx="731517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Российская боевая гусеничная плавучая машина.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396386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БМП-23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24" y="1357298"/>
            <a:ext cx="457301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БМП-1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2204864"/>
            <a:ext cx="457301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БМП-3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204864"/>
            <a:ext cx="396386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БМП-4М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конечная звезда 9">
            <a:hlinkClick r:id="rId3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E:\167869995198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429000"/>
            <a:ext cx="3714776" cy="2357454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429000"/>
            <a:ext cx="4095744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" action="ppaction://noaction"/>
          </p:cNvPr>
          <p:cNvSpPr/>
          <p:nvPr/>
        </p:nvSpPr>
        <p:spPr>
          <a:xfrm>
            <a:off x="8244408" y="1166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00166" y="285728"/>
            <a:ext cx="667280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Какой из отечественных танков стал настоящей «легендой» Второй Мировой войны?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tanksdb.ru/images/articles/tanki_velikoj_otechestvennoj_vojny/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340768"/>
            <a:ext cx="3694010" cy="2736304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699792" y="1484784"/>
            <a:ext cx="1728192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КВ-1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Танки Великой Отечественной войны - названия, фото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4462" y="1340768"/>
            <a:ext cx="3625603" cy="273630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4716016" y="1484784"/>
            <a:ext cx="1728192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ИС-2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Танки Великой Отечественной войны - названия, фото"/>
          <p:cNvPicPr>
            <a:picLocks noChangeAspect="1" noChangeArrowheads="1"/>
          </p:cNvPicPr>
          <p:nvPr/>
        </p:nvPicPr>
        <p:blipFill>
          <a:blip r:embed="rId6" cstate="email"/>
          <a:srcRect b="-4154"/>
          <a:stretch>
            <a:fillRect/>
          </a:stretch>
        </p:blipFill>
        <p:spPr bwMode="auto">
          <a:xfrm>
            <a:off x="4714684" y="4079302"/>
            <a:ext cx="3668712" cy="277869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308304" y="5949280"/>
            <a:ext cx="1728192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СУ-152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Танки Великой Отечественной войны - названия, фото"/>
          <p:cNvPicPr>
            <a:picLocks noChangeAspect="1" noChangeArrowheads="1"/>
          </p:cNvPicPr>
          <p:nvPr/>
        </p:nvPicPr>
        <p:blipFill>
          <a:blip r:embed="rId7" cstate="email"/>
          <a:srcRect b="-1742"/>
          <a:stretch>
            <a:fillRect/>
          </a:stretch>
        </p:blipFill>
        <p:spPr bwMode="auto">
          <a:xfrm>
            <a:off x="543150" y="4053288"/>
            <a:ext cx="3762419" cy="2804712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107504" y="6021288"/>
            <a:ext cx="1728192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Т-34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5-конечная звезда 12">
            <a:hlinkClick r:id="rId8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1.51284E-6 L 0.23629 -0.27273 " pathEditMode="relative" ptsTypes="AA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" action="ppaction://noaction"/>
          </p:cNvPr>
          <p:cNvSpPr/>
          <p:nvPr/>
        </p:nvSpPr>
        <p:spPr>
          <a:xfrm>
            <a:off x="8244408" y="1166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71604" y="214290"/>
            <a:ext cx="6457920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Российская реактивная система залпового огня во время конфликта в Афганистане.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28802"/>
            <a:ext cx="385293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Смерч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5286388"/>
            <a:ext cx="385762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Торнадо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071942"/>
            <a:ext cx="385762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Град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2928934"/>
            <a:ext cx="385293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Ураган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3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slid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4632" y="2714620"/>
            <a:ext cx="5049368" cy="25003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" action="ppaction://noaction"/>
          </p:cNvPr>
          <p:cNvSpPr/>
          <p:nvPr/>
        </p:nvSpPr>
        <p:spPr>
          <a:xfrm>
            <a:off x="8215338" y="14285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 descr="http://img0.joyreactor.cc/pics/comment/%D0%9E%D0%B4%D0%BD%D0%BE%D0%BC%D0%B5%D1%81%D1%82%D0%BD%D1%8B%D0%B9-%D1%83%D0%B4%D0%B0%D1%80%D0%BD%D1%8B%D0%B9-%D0%B2%D0%B5%D1%80%D1%82%D0%BE%D0%BB%D1%91%D1%82-%D0%9A%D0%B0-50-%28%D0%A7%D1%91%D1%80%D0%BD%D0%B0%D1%8F-%D0%B0%D0%BA%D1%83%D0%BB%D0%B0%29-%D0%BF%D0%BE-%D0%BA%D0%BE%D0%B4%D0%B8%D1%84%D0%B8%D0%BA%D0%B0%D1%86%D0%B8%D0%B8-%D0%9D%D0%90%D0%A2%D0%9E-%28Hokum-A%29-%D0%9E%D0%9A%D0%91-%D0%9A%D0%B0%D0%BC%D0%BE%D0%B2%D0%B0-%D0%BF%D0%B5%D1%81%D0%BE%D1%87%D0%BD%D0%B8%D1%86%D0%B0-1851366.jpeg"/>
          <p:cNvPicPr>
            <a:picLocks noChangeAspect="1" noChangeArrowheads="1"/>
          </p:cNvPicPr>
          <p:nvPr/>
        </p:nvPicPr>
        <p:blipFill>
          <a:blip r:embed="rId3" cstate="email"/>
          <a:srcRect r="-157"/>
          <a:stretch>
            <a:fillRect/>
          </a:stretch>
        </p:blipFill>
        <p:spPr bwMode="auto">
          <a:xfrm>
            <a:off x="3399320" y="2285992"/>
            <a:ext cx="5744680" cy="34799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260648"/>
            <a:ext cx="7100862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 из современных российских вертолётов носит название: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571744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«Барракуда»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3643314"/>
            <a:ext cx="271464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«Мурена»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5643578"/>
            <a:ext cx="271464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«Аллигатор»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4643446"/>
            <a:ext cx="271464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Чинук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pic>
        <p:nvPicPr>
          <p:cNvPr id="96258" name="Picture 2" descr="http://st-gdefon.gallery.world/wallpapers_original/530954_gallery.world.jpg?9b30f88865a6ee068aa988b568d8492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2008" y="3113199"/>
            <a:ext cx="9146008" cy="3628169"/>
          </a:xfrm>
          <a:prstGeom prst="rect">
            <a:avLst/>
          </a:prstGeom>
          <a:noFill/>
        </p:spPr>
      </p:pic>
      <p:sp>
        <p:nvSpPr>
          <p:cNvPr id="5" name="Багетная рамка 4">
            <a:hlinkClick r:id="" action="ppaction://noaction"/>
          </p:cNvPr>
          <p:cNvSpPr/>
          <p:nvPr/>
        </p:nvSpPr>
        <p:spPr>
          <a:xfrm>
            <a:off x="8244408" y="1166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57224" y="260648"/>
            <a:ext cx="731517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называется российский атомный подводный ракетоносный крейсер, затонувший в Баренцевом море в 2000 году?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35696" y="1772816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Севастополь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1772816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2708920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Курск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2708920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Ленинград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конечная звезда 11">
            <a:hlinkClick r:id="rId5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" action="ppaction://noaction"/>
          </p:cNvPr>
          <p:cNvSpPr/>
          <p:nvPr/>
        </p:nvSpPr>
        <p:spPr>
          <a:xfrm>
            <a:off x="8244408" y="1166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60648"/>
            <a:ext cx="731517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Современный атомный корабль                   «Пётр Великий» - это тяжёлый…  крейсер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4" name="Picture 2" descr="http://www.shipspotting.com/photos/big/6/8/5/18075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140969"/>
            <a:ext cx="9168681" cy="371703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385293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авианесущий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1340768"/>
            <a:ext cx="457301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ракетный подводный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2204864"/>
            <a:ext cx="457301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атомный ракетный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2204864"/>
            <a:ext cx="385293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десантный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" action="ppaction://noaction"/>
          </p:cNvPr>
          <p:cNvSpPr/>
          <p:nvPr/>
        </p:nvSpPr>
        <p:spPr>
          <a:xfrm>
            <a:off x="8244408" y="1166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4500570"/>
            <a:ext cx="230425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«Берёзка»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285992"/>
            <a:ext cx="230425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«Василёк»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5643578"/>
            <a:ext cx="230425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«Тополь»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3357562"/>
            <a:ext cx="230425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«Фиалка»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28662" y="260648"/>
            <a:ext cx="7243738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Подвижный современный грунтовый ракетный комплекс Вооружённых сил России называется: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90" name="Picture 14" descr="https://tehnowar.ru/uploads/posts/2016-04/1459889015_d182d0bed0bfd0bed0bbd18c-d0bc-d0bad0bed0bcd0bfd0bbd0b5d0bad1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67569" y="1357298"/>
            <a:ext cx="5776431" cy="3286148"/>
          </a:xfrm>
          <a:prstGeom prst="rect">
            <a:avLst/>
          </a:prstGeom>
          <a:noFill/>
        </p:spPr>
      </p:pic>
      <p:sp>
        <p:nvSpPr>
          <p:cNvPr id="34" name="5-конечная звезда 33">
            <a:hlinkClick r:id="rId5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24" y="0"/>
            <a:ext cx="9097676" cy="682325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1538" y="214290"/>
            <a:ext cx="7135062" cy="1791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Tx/>
              <a:buNone/>
            </a:pPr>
            <a:r>
              <a:rPr lang="ru-RU" sz="4000" dirty="0" smtClean="0"/>
              <a:t>Самый узнаваемый транспортный вертолёт России.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2754" y="2852936"/>
            <a:ext cx="2551093" cy="71643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«Ми- 24»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2754" y="3789040"/>
            <a:ext cx="2551093" cy="71643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«Ми- 28т»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2754" y="4725144"/>
            <a:ext cx="2551093" cy="71643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«Ми- 8»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2754" y="5661248"/>
            <a:ext cx="2551093" cy="71643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«Миг- 24»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агетная рамка 9">
            <a:hlinkClick r:id="" action="ppaction://noaction"/>
          </p:cNvPr>
          <p:cNvSpPr/>
          <p:nvPr/>
        </p:nvSpPr>
        <p:spPr>
          <a:xfrm>
            <a:off x="8248992" y="142852"/>
            <a:ext cx="758433" cy="71643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 descr="E:\Copy of Copy20mi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71678"/>
            <a:ext cx="5024436" cy="3562782"/>
          </a:xfrm>
          <a:prstGeom prst="rect">
            <a:avLst/>
          </a:prstGeom>
          <a:noFill/>
        </p:spPr>
      </p:pic>
      <p:sp>
        <p:nvSpPr>
          <p:cNvPr id="13" name="5-конечная звезда 12">
            <a:hlinkClick r:id="rId4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720079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Оружие</a:t>
            </a:r>
            <a:endParaRPr lang="ru-RU" sz="6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Багетная рамка 32">
            <a:hlinkClick r:id="rId3" action="ppaction://hlinksldjump"/>
          </p:cNvPr>
          <p:cNvSpPr/>
          <p:nvPr/>
        </p:nvSpPr>
        <p:spPr>
          <a:xfrm>
            <a:off x="778671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Багетная рамка 35">
            <a:hlinkClick r:id="rId4" action="ppaction://hlinksldjump"/>
          </p:cNvPr>
          <p:cNvSpPr/>
          <p:nvPr/>
        </p:nvSpPr>
        <p:spPr>
          <a:xfrm>
            <a:off x="671514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агетная рамка 36">
            <a:hlinkClick r:id="rId5" action="ppaction://hlinksldjump"/>
          </p:cNvPr>
          <p:cNvSpPr/>
          <p:nvPr/>
        </p:nvSpPr>
        <p:spPr>
          <a:xfrm>
            <a:off x="564357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агетная рамка 37">
            <a:hlinkClick r:id="rId6" action="ppaction://hlinksldjump"/>
          </p:cNvPr>
          <p:cNvSpPr/>
          <p:nvPr/>
        </p:nvSpPr>
        <p:spPr>
          <a:xfrm>
            <a:off x="457200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Багетная рамка 38">
            <a:hlinkClick r:id="rId7" action="ppaction://hlinksldjump"/>
          </p:cNvPr>
          <p:cNvSpPr/>
          <p:nvPr/>
        </p:nvSpPr>
        <p:spPr>
          <a:xfrm>
            <a:off x="350043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агетная рамка 39">
            <a:hlinkClick r:id="rId8" action="ppaction://hlinksldjump"/>
          </p:cNvPr>
          <p:cNvSpPr/>
          <p:nvPr/>
        </p:nvSpPr>
        <p:spPr>
          <a:xfrm>
            <a:off x="242886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Багетная рамка 40">
            <a:hlinkClick r:id="rId9" action="ppaction://hlinksldjump"/>
          </p:cNvPr>
          <p:cNvSpPr/>
          <p:nvPr/>
        </p:nvSpPr>
        <p:spPr>
          <a:xfrm>
            <a:off x="135729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агетная рамка 41">
            <a:hlinkClick r:id="rId10" action="ppaction://hlinksldjump"/>
          </p:cNvPr>
          <p:cNvSpPr/>
          <p:nvPr/>
        </p:nvSpPr>
        <p:spPr>
          <a:xfrm>
            <a:off x="285720" y="1714488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dirty="0" smtClean="0"/>
              <a:t>При создание презентации использовались материалы находящиеся в открытом доступе сети интернет.</a:t>
            </a:r>
            <a:br>
              <a:rPr lang="ru-RU" dirty="0" smtClean="0"/>
            </a:br>
            <a:r>
              <a:rPr lang="en-US" dirty="0" smtClean="0">
                <a:hlinkClick r:id="rId3"/>
              </a:rPr>
              <a:t>https://www.google.com/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>
                <a:hlinkClick r:id="rId4"/>
              </a:rPr>
              <a:t>https://yandex.ru/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Багетная рамка 2">
            <a:hlinkClick r:id="" action="ppaction://noaction"/>
          </p:cNvPr>
          <p:cNvSpPr/>
          <p:nvPr/>
        </p:nvSpPr>
        <p:spPr>
          <a:xfrm>
            <a:off x="8244408" y="11663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60648"/>
            <a:ext cx="7315176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Магазинная винтовка СССР во время Великой отечественной войны.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1357298"/>
            <a:ext cx="4286280" cy="802348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Винтовка «Маузер 98к»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4643446"/>
            <a:ext cx="414340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Винтовка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Гаранд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571876"/>
            <a:ext cx="4143404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Винтовка 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Мосина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2500306"/>
            <a:ext cx="410673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Винтовка «Бердана»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конечная звезда 9">
            <a:hlinkClick r:id="rId3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953" y="1928802"/>
            <a:ext cx="4592047" cy="25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www.hunt-dogs.ru/wp-content/uploads/2011/08/ohota-medved-rogati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31840" y="2060848"/>
            <a:ext cx="5715000" cy="4648201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857224" y="142852"/>
            <a:ext cx="741796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Славянское тяжёлое копьё для рукопашного боя или для охоты на крупного зверя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rusknife.com/uploads/monthly_09_2012/post-3-0-34924300-134780283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1556792"/>
            <a:ext cx="7715250" cy="1133476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2852936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Рогатина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3789040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Рогатка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4725144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Пика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5536" y="5661248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Вилы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агетная рамка 11">
            <a:hlinkClick r:id="" action="ppaction://noaction"/>
          </p:cNvPr>
          <p:cNvSpPr/>
          <p:nvPr/>
        </p:nvSpPr>
        <p:spPr>
          <a:xfrm>
            <a:off x="8215338" y="214290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5-конечная звезда 18">
            <a:hlinkClick r:id="rId6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42" name="Picture 2" descr="http://imagesait.ru/photos/aHR0cDovL3d3dy43bm90LnJ1L3BpYW5vL2ltYWdlcy9waWFuby1sZXMxLmdpZg==/oboznachenie-not-na-notnom-stane.jpg"/>
          <p:cNvPicPr>
            <a:picLocks noChangeAspect="1" noChangeArrowheads="1"/>
          </p:cNvPicPr>
          <p:nvPr/>
        </p:nvPicPr>
        <p:blipFill>
          <a:blip r:embed="rId4" cstate="email"/>
          <a:srcRect t="31406" r="38" b="12472"/>
          <a:stretch>
            <a:fillRect/>
          </a:stretch>
        </p:blipFill>
        <p:spPr bwMode="auto">
          <a:xfrm>
            <a:off x="395536" y="1988840"/>
            <a:ext cx="8280920" cy="194421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 rot="19918016">
            <a:off x="2720962" y="2967260"/>
            <a:ext cx="216024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87624" y="188640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Название какого огнестрельного оружия начинается нотой?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47664" y="5517232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Револьвер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Picture 4" descr="http://cdn.e96.ru/assets/images/catalog/kids/igrushechnoe_oruzhie/464782/464782_110855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63494">
            <a:off x="3516376" y="3953590"/>
            <a:ext cx="4820543" cy="2545247"/>
          </a:xfrm>
          <a:prstGeom prst="rect">
            <a:avLst/>
          </a:prstGeom>
          <a:noFill/>
        </p:spPr>
      </p:pic>
      <p:sp>
        <p:nvSpPr>
          <p:cNvPr id="10" name="Багетная рамка 9">
            <a:hlinkClick r:id="" action="ppaction://noaction"/>
          </p:cNvPr>
          <p:cNvSpPr/>
          <p:nvPr/>
        </p:nvSpPr>
        <p:spPr>
          <a:xfrm>
            <a:off x="8215338" y="14285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6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57158" y="428604"/>
            <a:ext cx="756084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Какое оружие было создано в 1947 году.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5720" y="2428868"/>
            <a:ext cx="2960308" cy="864096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Автомат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томпсона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4572008"/>
            <a:ext cx="3000396" cy="100013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Автомат </a:t>
            </a: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Булыжникова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720" y="3500438"/>
            <a:ext cx="3000396" cy="100013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Автомат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Калашникова</a:t>
            </a:r>
          </a:p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720" y="5643578"/>
            <a:ext cx="3031746" cy="91330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Автомат</a:t>
            </a:r>
          </a:p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Кирпичникова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агетная рамка 17">
            <a:hlinkClick r:id="" action="ppaction://noaction"/>
          </p:cNvPr>
          <p:cNvSpPr/>
          <p:nvPr/>
        </p:nvSpPr>
        <p:spPr>
          <a:xfrm>
            <a:off x="8215338" y="14285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4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00174"/>
            <a:ext cx="3271562" cy="492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188640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 расшифровывается аббревиатура пистолета советских офицеров ТТ?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http://cdn.fishki.net/upload/post/201512/21/1785433/01158_r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285992"/>
            <a:ext cx="5040560" cy="3291486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142844" y="3571876"/>
            <a:ext cx="42862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Тульский – Типовой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2844" y="4572008"/>
            <a:ext cx="42862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Тимофей – Токарев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44" y="2500306"/>
            <a:ext cx="4286248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Тульский – Токарева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44" y="5572140"/>
            <a:ext cx="4286280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Тяни – Толкай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>
            <a:hlinkClick r:id="" action="ppaction://noaction"/>
          </p:cNvPr>
          <p:cNvSpPr/>
          <p:nvPr/>
        </p:nvSpPr>
        <p:spPr>
          <a:xfrm>
            <a:off x="8215338" y="14285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5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00166" y="142852"/>
            <a:ext cx="6489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Стрелковое оружие, сменившее в период раннего средневековья лук и стрелы, отличавшееся от него полуавтоматическим механизмом.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оно называлось в России?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superarbalet.ru/wp-content/uploads/db.img/catalog/preview/mk-150a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64901">
            <a:off x="3428906" y="2149672"/>
            <a:ext cx="5750738" cy="407394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11560" y="2564904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Самострел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60" y="4437112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Большой лук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560" y="3501008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Арбалет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5373216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Стреляк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агетная рамка 15">
            <a:hlinkClick r:id="" action="ppaction://noaction"/>
          </p:cNvPr>
          <p:cNvSpPr/>
          <p:nvPr/>
        </p:nvSpPr>
        <p:spPr>
          <a:xfrm>
            <a:off x="8215338" y="14285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конечная звезда 16">
            <a:hlinkClick r:id="rId5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Картики для презентации День Защитника Отечества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00100" y="214290"/>
            <a:ext cx="72065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время Великой Отечественной войны наши фронтовики установку БМ-13 называли «Катюшей», </a:t>
            </a:r>
          </a:p>
          <a:p>
            <a:pPr algn="ctr">
              <a:buFontTx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как называли автомат ППШ?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http://xn--h1aagk2bza.xn--p1ai/upload/iblock/63e/63e001b7cf1e11b699b917744e42cb8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6217" y="2132856"/>
            <a:ext cx="5546187" cy="3600400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539552" y="2852936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«Папаша»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3789040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«Маша»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4725144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«Паша»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661248"/>
            <a:ext cx="2664296" cy="720080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«Мамаша»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агетная рамка 14">
            <a:hlinkClick r:id="" action="ppaction://noaction"/>
          </p:cNvPr>
          <p:cNvSpPr/>
          <p:nvPr/>
        </p:nvSpPr>
        <p:spPr>
          <a:xfrm>
            <a:off x="8215338" y="142852"/>
            <a:ext cx="792088" cy="72008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5-конечная звезда 15">
            <a:hlinkClick r:id="rId4" action="ppaction://hlinksldjump"/>
          </p:cNvPr>
          <p:cNvSpPr/>
          <p:nvPr/>
        </p:nvSpPr>
        <p:spPr>
          <a:xfrm>
            <a:off x="0" y="285728"/>
            <a:ext cx="914400" cy="914400"/>
          </a:xfrm>
          <a:prstGeom prst="star5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428</Words>
  <PresentationFormat>Экран (4:3)</PresentationFormat>
  <Paragraphs>143</Paragraphs>
  <Slides>20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Викторина ко «Дню защитника отечества».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 создание презентации использовались материалы находящиеся в открытом доступе сети интернет. https://www.google.com/ https://yandex.ru/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34</cp:revision>
  <dcterms:created xsi:type="dcterms:W3CDTF">2023-02-27T09:26:08Z</dcterms:created>
  <dcterms:modified xsi:type="dcterms:W3CDTF">2023-03-13T09:49:00Z</dcterms:modified>
</cp:coreProperties>
</file>