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DE2437-B954-41AA-BD2C-755F6249A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Викторина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A369A4F-5F46-4A41-A6AD-33D3D8712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4351732"/>
            <a:ext cx="8045373" cy="742279"/>
          </a:xfrm>
        </p:spPr>
        <p:txBody>
          <a:bodyPr/>
          <a:lstStyle/>
          <a:p>
            <a:r>
              <a:rPr lang="ru-RU" dirty="0"/>
              <a:t>Физика</a:t>
            </a:r>
          </a:p>
        </p:txBody>
      </p:sp>
    </p:spTree>
    <p:extLst>
      <p:ext uri="{BB962C8B-B14F-4D97-AF65-F5344CB8AC3E}">
        <p14:creationId xmlns:p14="http://schemas.microsoft.com/office/powerpoint/2010/main" val="2093290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1D4E2B-88EB-432A-BD5F-BAD1DCAF3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поезда идут навстречу друг другу: один ускоренно на север, а другой – замедленно на юг. Как направленны ускорения поездов?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358D178-0E22-43F6-BA62-3C908A765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tx1"/>
                </a:solidFill>
              </a:rPr>
              <a:t>А) Оба ускорения направлены на юг;</a:t>
            </a:r>
          </a:p>
          <a:p>
            <a:r>
              <a:rPr lang="ru-RU" sz="2400" dirty="0">
                <a:solidFill>
                  <a:schemeClr val="tx1"/>
                </a:solidFill>
              </a:rPr>
              <a:t>Б) Оба ускорения направлены на север;</a:t>
            </a:r>
          </a:p>
          <a:p>
            <a:r>
              <a:rPr lang="ru-RU" sz="2400" dirty="0">
                <a:solidFill>
                  <a:schemeClr val="tx1"/>
                </a:solidFill>
              </a:rPr>
              <a:t>В) Ускорение первого поезда направлено на север, а второго на юг;</a:t>
            </a:r>
          </a:p>
          <a:p>
            <a:r>
              <a:rPr lang="ru-RU" sz="2400" dirty="0">
                <a:solidFill>
                  <a:schemeClr val="tx1"/>
                </a:solidFill>
              </a:rPr>
              <a:t>Г) Ускорение первого поезда направлено на юг, а второго на север.</a:t>
            </a:r>
          </a:p>
          <a:p>
            <a:endParaRPr lang="ru-RU" dirty="0"/>
          </a:p>
        </p:txBody>
      </p:sp>
      <p:pic>
        <p:nvPicPr>
          <p:cNvPr id="4" name="Рисунок 3" descr="Знак одобрения">
            <a:extLst>
              <a:ext uri="{FF2B5EF4-FFF2-40B4-BE49-F238E27FC236}">
                <a16:creationId xmlns:a16="http://schemas.microsoft.com/office/drawing/2014/main" xmlns="" id="{7C1C073A-1D1C-42BF-9DDA-B5DA98B3B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781800" y="2657474"/>
            <a:ext cx="67627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95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4FFEED-BA74-40E7-92A7-D78BA3589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ли найти равнодействующую сил тяжести, действующих на осколки разорвавшегося снаряда?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41E1A27-5881-4C81-ACD7-814D511BC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tx1"/>
                </a:solidFill>
              </a:rPr>
              <a:t>А) можно;</a:t>
            </a:r>
          </a:p>
          <a:p>
            <a:r>
              <a:rPr lang="ru-RU" sz="2400" dirty="0">
                <a:solidFill>
                  <a:schemeClr val="tx1"/>
                </a:solidFill>
              </a:rPr>
              <a:t>Б) равнодействующая равно нулю;</a:t>
            </a:r>
          </a:p>
          <a:p>
            <a:r>
              <a:rPr lang="ru-RU" sz="2400" dirty="0">
                <a:solidFill>
                  <a:schemeClr val="tx1"/>
                </a:solidFill>
              </a:rPr>
              <a:t>В) нельзя;</a:t>
            </a:r>
          </a:p>
          <a:p>
            <a:r>
              <a:rPr lang="ru-RU" sz="2400" dirty="0">
                <a:solidFill>
                  <a:schemeClr val="tx1"/>
                </a:solidFill>
              </a:rPr>
              <a:t>Г) её просто не существует.</a:t>
            </a:r>
          </a:p>
          <a:p>
            <a:endParaRPr lang="ru-RU" dirty="0"/>
          </a:p>
        </p:txBody>
      </p:sp>
      <p:pic>
        <p:nvPicPr>
          <p:cNvPr id="4" name="Рисунок 3" descr="Знак одобрения">
            <a:extLst>
              <a:ext uri="{FF2B5EF4-FFF2-40B4-BE49-F238E27FC236}">
                <a16:creationId xmlns:a16="http://schemas.microsoft.com/office/drawing/2014/main" xmlns="" id="{778565AA-C926-4626-A325-E5FC84361B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153025" y="3609974"/>
            <a:ext cx="67627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14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D4E25B-C133-4B35-9BD1-103FCA495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</a:t>
            </a:r>
            <a:b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задачу и представить ее в виде проекта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5493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1864AD1-7647-41AC-8F6E-B06AB7346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6428" y="1428751"/>
            <a:ext cx="10178322" cy="3593591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команда- «Закон сохранения энергии»</a:t>
            </a:r>
          </a:p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команда- «Закон сохранения </a:t>
            </a:r>
            <a:r>
              <a:rPr lang="ru-RU" sz="4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импулься</a:t>
            </a:r>
            <a:r>
              <a:rPr lang="ru-RU" sz="4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команда- «Законы Ньютона»</a:t>
            </a:r>
          </a:p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команда- «Вес тела»</a:t>
            </a:r>
          </a:p>
        </p:txBody>
      </p:sp>
    </p:spTree>
    <p:extLst>
      <p:ext uri="{BB962C8B-B14F-4D97-AF65-F5344CB8AC3E}">
        <p14:creationId xmlns:p14="http://schemas.microsoft.com/office/powerpoint/2010/main" val="2198438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197AB3-309B-4C81-A330-73C0FE75F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900" y="743111"/>
            <a:ext cx="10178322" cy="149213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Ответьте правильно на вопросы</a:t>
            </a:r>
          </a:p>
        </p:txBody>
      </p:sp>
    </p:spTree>
    <p:extLst>
      <p:ext uri="{BB962C8B-B14F-4D97-AF65-F5344CB8AC3E}">
        <p14:creationId xmlns:p14="http://schemas.microsoft.com/office/powerpoint/2010/main" val="58899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1B32AC-1C37-4966-BE9B-3CC576353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«Почему в недосолённом супе ощипанная курица тонет, а в пересоленом спасается вплавь?»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C0255BD-DF5E-4BD0-B3A0-5AA2546E4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847" y="2655117"/>
            <a:ext cx="10178322" cy="3593591"/>
          </a:xfrm>
        </p:spPr>
        <p:txBody>
          <a:bodyPr/>
          <a:lstStyle/>
          <a:p>
            <a:r>
              <a:rPr lang="ru-RU" b="1" dirty="0"/>
              <a:t>Плотность курицы меньше плотности пересоленого супа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22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7A9214-C4CB-49EC-8806-C9E766B5C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Где больший вес имеет солидный карась, в родном озере или на чужой сковороде?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33FFB05-3DED-4FDD-AF9B-CD636BD98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вес карася больше на чужой сковороде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58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29A0FA-9898-4B49-8937-54700D29B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 какой траектории и как должна двигаться точка, чтобы пройденный ею путь равнялся модулю перемещения?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C7E459-8D75-465E-B85F-80AD767D6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955" y="3099734"/>
            <a:ext cx="10178322" cy="3593591"/>
          </a:xfrm>
        </p:spPr>
        <p:txBody>
          <a:bodyPr/>
          <a:lstStyle/>
          <a:p>
            <a:r>
              <a:rPr lang="ru-RU" b="1" dirty="0"/>
              <a:t>по прямой и только в одном направлении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379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565178-5B6D-40B8-8A95-5A1591699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. Горячий жирный суп обычно остывает медленнее чая, даже если и суп, и чай будут налиты в одинаковые открытые сосуды при одинаковой температуре. Какова основная причина этого?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3388D3B-F8AD-4CA6-8A1A-B8C63D84A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4244829"/>
            <a:ext cx="10178322" cy="1634763"/>
          </a:xfrm>
        </p:spPr>
        <p:txBody>
          <a:bodyPr/>
          <a:lstStyle/>
          <a:p>
            <a:r>
              <a:rPr lang="ru-RU" b="1" dirty="0"/>
              <a:t>Жир мешает испарению воды с поверхности супа;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71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007AA0-3659-417E-8F45-73CC5640E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правильный вариант ответа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6479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24DC36-A3F9-4E22-8958-B212BBB30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457886"/>
            <a:ext cx="10178322" cy="1989775"/>
          </a:xfrm>
        </p:spPr>
        <p:txBody>
          <a:bodyPr>
            <a:normAutofit/>
          </a:bodyPr>
          <a:lstStyle/>
          <a:p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Лютый враг нежно прижался щекой к прикладу и нажал курок. Пуля </a:t>
            </a: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массой 10 г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выскочила из винтовки и понеслась искать невинную жертву со </a:t>
            </a: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скоростью 800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м/с. А винтовка в результате отдачи со </a:t>
            </a: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скоростью 2 м/с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послала врага в нокаут. Вычисли массу, сбившую с ног врага».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6548EC0-77F3-4C8A-9250-FA1524259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806523"/>
            <a:ext cx="10178322" cy="3593591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Врага нокаутировала пуля противника массой 9 грамм.</a:t>
            </a:r>
          </a:p>
          <a:p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Врага нокаутировало его собственное оружие массой в 4 кг.</a:t>
            </a:r>
          </a:p>
          <a:p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 Врага нокаутировал порыв ветра.</a:t>
            </a:r>
          </a:p>
          <a:p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Г) Такого не могло быть.</a:t>
            </a:r>
          </a:p>
          <a:p>
            <a:endParaRPr lang="ru-RU" dirty="0"/>
          </a:p>
        </p:txBody>
      </p:sp>
      <p:pic>
        <p:nvPicPr>
          <p:cNvPr id="5" name="Рисунок 4" descr="Знак одобрения">
            <a:extLst>
              <a:ext uri="{FF2B5EF4-FFF2-40B4-BE49-F238E27FC236}">
                <a16:creationId xmlns:a16="http://schemas.microsoft.com/office/drawing/2014/main" xmlns="" id="{FCA3A81A-38B5-4F4E-B4CE-495883F1F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867900" y="3181349"/>
            <a:ext cx="67627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5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8B1E7-D716-43F3-953A-4176ACDA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кг железных гвоздей уравновешены на весах железными гирями. Весы затопило водой. Сохранят ли они равновесие под водой?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6267EF8-3E98-4BE0-A832-A069E7BD9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не сохранят;</a:t>
            </a:r>
          </a:p>
          <a:p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сохранят;</a:t>
            </a:r>
          </a:p>
          <a:p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 недостаточно данных для ответа.</a:t>
            </a:r>
          </a:p>
          <a:p>
            <a:endParaRPr lang="ru-RU" dirty="0"/>
          </a:p>
        </p:txBody>
      </p:sp>
      <p:pic>
        <p:nvPicPr>
          <p:cNvPr id="4" name="Рисунок 3" descr="Знак одобрения">
            <a:extLst>
              <a:ext uri="{FF2B5EF4-FFF2-40B4-BE49-F238E27FC236}">
                <a16:creationId xmlns:a16="http://schemas.microsoft.com/office/drawing/2014/main" xmlns="" id="{7F4E271F-6725-43F8-9072-C431056C6C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228975" y="2638424"/>
            <a:ext cx="67627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19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Эмблема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36</TotalTime>
  <Words>365</Words>
  <Application>Microsoft Office PowerPoint</Application>
  <PresentationFormat>Широкоэкранный</PresentationFormat>
  <Paragraphs>36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Corbel</vt:lpstr>
      <vt:lpstr>Gill Sans MT</vt:lpstr>
      <vt:lpstr>Impact</vt:lpstr>
      <vt:lpstr>Times New Roman</vt:lpstr>
      <vt:lpstr>Эмблема</vt:lpstr>
      <vt:lpstr>Викторина</vt:lpstr>
      <vt:lpstr>I Тур   Ответьте правильно на вопросы</vt:lpstr>
      <vt:lpstr>«Почему в недосолённом супе ощипанная курица тонет, а в пересоленом спасается вплавь?»  </vt:lpstr>
      <vt:lpstr>Где больший вес имеет солидный карась, в родном озере или на чужой сковороде? </vt:lpstr>
      <vt:lpstr>По какой траектории и как должна двигаться точка, чтобы пройденный ею путь равнялся модулю перемещения?</vt:lpstr>
      <vt:lpstr>. Горячий жирный суп обычно остывает медленнее чая, даже если и суп, и чай будут налиты в одинаковые открытые сосуды при одинаковой температуре. Какова основная причина этого?</vt:lpstr>
      <vt:lpstr>II Тур    выберите правильный вариант ответа</vt:lpstr>
      <vt:lpstr>«Лютый враг нежно прижался щекой к прикладу и нажал курок. Пуля массой 10 г выскочила из винтовки и понеслась искать невинную жертву со скоростью 800 м/с. А винтовка в результате отдачи со скоростью 2 м/с послала врага в нокаут. Вычисли массу, сбившую с ног врага». </vt:lpstr>
      <vt:lpstr>10 кг железных гвоздей уравновешены на весах железными гирями. Весы затопило водой. Сохранят ли они равновесие под водой? </vt:lpstr>
      <vt:lpstr>Два поезда идут навстречу друг другу: один ускоренно на север, а другой – замедленно на юг. Как направленны ускорения поездов? </vt:lpstr>
      <vt:lpstr>Можно ли найти равнодействующую сил тяжести, действующих на осколки разорвавшегося снаряда?</vt:lpstr>
      <vt:lpstr>III Тур   составить задачу и представить ее в виде проекта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draga</dc:creator>
  <cp:lastModifiedBy>Teacher</cp:lastModifiedBy>
  <cp:revision>5</cp:revision>
  <dcterms:created xsi:type="dcterms:W3CDTF">2018-12-10T12:22:44Z</dcterms:created>
  <dcterms:modified xsi:type="dcterms:W3CDTF">2019-01-19T02:53:50Z</dcterms:modified>
</cp:coreProperties>
</file>