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94C6E-69A7-4A0A-81AC-857FF626D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6F2F7-3FAE-43D9-B874-2E33BDA5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0B7A6-44E5-4313-B090-46C4CDCD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50BBB-D77B-4029-9D79-588770BA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2309D-27A8-409B-8027-D7566301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7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B25CD-215D-44F3-A47A-76886C63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4A6ED3-588C-416D-B806-A6D89D10C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12177-9F34-46DC-8B55-BC72EE59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6FCA7-C855-41FF-A170-03407C72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4CE056-9F34-44F0-AB81-A534A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3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67421D-0495-40A1-9FE3-809384569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B3FD6F-516C-4A00-BAF7-8C95E5904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68307B-27AD-4ED8-909F-571E26E4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49558-38EF-4073-B055-8C13B4CF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EFB43-A6A8-470A-8D05-8D186CAE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5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C97E6-629F-4410-B64A-38AF5F1D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D2E98-DA73-41DC-8045-282D26A45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B04353-F5AC-483E-8C80-CC29E49B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BCD19-9FD1-43E9-84BB-83DC12E1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A532C-41E9-4E82-8A87-6A08F027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6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EAFEC-95F9-4814-B97A-794F50CF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1D4F33-AD7B-4C54-8161-55F7359EC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FEB3C-882F-4F29-BCDB-242FA02E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3EB622-C3AC-4AF6-A620-E3D4539C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824F6-A411-415A-9338-1327D6F7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4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197CA-AE12-4B24-8CAF-C65F8FB3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02862-581C-40EC-A0E8-958C7A643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1B6E7C-1B75-4E9C-A99A-22A5AB958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C4C82-BF66-46AC-ACAC-3544D6C3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C6C06F-E76C-45BD-BE38-DF1B1B32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6CF23A-39F7-4A5F-B157-D2AEC583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5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41208-0F70-4F16-96C3-9E482D62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3557EC-16F9-4769-AB1A-457065422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0D51E-EC24-4029-AFDF-BCA5967B8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62EE24-3B24-46B2-ADFF-CC5F039E6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351F07-0704-478E-A138-92E3534A0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CE22E9-7443-4695-A50B-FD364EC4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D9B8C2-ACAE-444B-9A96-6B9AFEF6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765AB4-050D-4CFB-8952-3D52B95B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4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E6150-8ACD-43AA-AC52-4C501131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6CA0E5-AC5F-40F2-80C5-52E2B1D1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04728C-A860-4A16-8E9B-304D5A48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B4EE17-2B80-437A-945B-E459EB31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7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5ED0DE-4F2A-4846-A64A-1372632C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60F806-B8E4-41B7-A95A-ED9150DE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0D74EE-1576-4732-87FF-9E864946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4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215D-0921-47F2-A5AD-EA407B74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E92CD-F05A-4ED6-A6F1-0571D73C8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89D472-ACF0-4ECB-B94B-05ED6C5CB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796609-1115-43E7-BB7D-444B9A8B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16C332-0142-4D9B-9209-485A1FC5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B651B9-A9F0-4581-B427-0F16961D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7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BE369-6511-4C85-A77D-871C497E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85AD94-2480-48E7-9944-4719E478E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414877-8506-43E6-B5C4-112962709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3BD485-74BF-487F-88F3-4BD6FE84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963CE7-9292-46FB-A6BE-A1790F2C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59DB65-21B8-47EA-B678-DED55596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5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9F0E7-3D4D-40E3-84E5-6B6332A4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14928-A2E8-4BA5-9DED-25A8D730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59E395-FE99-4D2E-B14A-8E6475D98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F0081-575A-4B66-9363-64850D5758B6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68A8B-8355-4628-AEDE-7CE489E0D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A3DF87-C327-4DBB-BF70-A175922A6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C155-E054-4BF8-9E1B-2F2F3E739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FF59F-8B40-4951-BC25-1985EADF0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6652"/>
            <a:ext cx="9144000" cy="1252331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Bahnschrift" panose="020B0502040204020203" pitchFamily="34" charset="0"/>
              </a:rPr>
              <a:t>Угадай, кто на каком материке живет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Bahnschrift" panose="020B0502040204020203" pitchFamily="34" charset="0"/>
              </a:rPr>
              <a:t>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FAB1E0-B115-4BC5-BF8A-D893118C6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5229" y="3740088"/>
            <a:ext cx="8640514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1E3ECD-1A83-4A6F-8C1F-4F018122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14" y="2647330"/>
            <a:ext cx="2544416" cy="31805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102D61-4D0F-450A-94C1-261D3D692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57" y="2150742"/>
            <a:ext cx="6773204" cy="4498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068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8DB69-20E3-41BC-B1CE-0297B00B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снежный барс                        носорог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CE7A76-C16B-4CAB-BB33-A999FC375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4" y="2537926"/>
            <a:ext cx="5514539" cy="3676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18A36C-C006-4B56-8D35-CE88D99B8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7926"/>
            <a:ext cx="5514539" cy="3676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3030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CFFD9-2FDE-43CF-B468-4274331F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тапир                                   тукан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5E2EAB-2410-4E24-BACF-C50A6ECF6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1" y="2426354"/>
            <a:ext cx="5523842" cy="36758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C1FA25-16CB-401B-B257-F3962A26C9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7"/>
          <a:stretch/>
        </p:blipFill>
        <p:spPr>
          <a:xfrm>
            <a:off x="6460217" y="2426354"/>
            <a:ext cx="5212702" cy="36758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2434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29AC5-EA5C-45BC-983A-270177C1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тигр                                    магнолия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D576E8-DA37-46A2-9976-D302E721C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/>
          <a:stretch/>
        </p:blipFill>
        <p:spPr>
          <a:xfrm>
            <a:off x="487404" y="2170895"/>
            <a:ext cx="5468637" cy="3996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E8CA25-5CF9-4B2F-BD65-23C99B2962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b="17877"/>
          <a:stretch/>
        </p:blipFill>
        <p:spPr>
          <a:xfrm>
            <a:off x="6335332" y="2170895"/>
            <a:ext cx="5601629" cy="3996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8388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0E871-63D1-40F8-A68F-D38FDB31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скунс                            вомбат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831607-4520-43ED-AEA5-E7BAE22A2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1" y="2123945"/>
            <a:ext cx="5323599" cy="3549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52269A-64F0-4D2D-BBCC-D744C232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91" y="2123945"/>
            <a:ext cx="5260494" cy="3549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30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119ED-CBE2-4B2F-92AF-464E1F17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Ленивец                       дынное дерево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2C5ED8-8D4A-4640-9EA1-15D144364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33" y="1639891"/>
            <a:ext cx="3564294" cy="4752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E4EE62-C325-4930-BDB2-47C55AA0F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4" y="1605960"/>
            <a:ext cx="3650183" cy="4735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35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4FE74-B979-49E1-8B29-C1DDAFDA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какао дерево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E54DDD-4538-40EF-B99C-3ECB210F7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74" y="1757282"/>
            <a:ext cx="6850851" cy="4634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0187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C32BF-2F2B-417D-BE4B-F7F7ECB7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бизон                            броненосец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719BEC-5AD7-47B2-ACF9-30D9BA5EB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2395764"/>
            <a:ext cx="5687106" cy="3791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5EFA00-B5FB-465E-9921-2B25F4BAF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4"/>
          <a:stretch/>
        </p:blipFill>
        <p:spPr>
          <a:xfrm>
            <a:off x="6586788" y="2395764"/>
            <a:ext cx="4861874" cy="3791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260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E609-DBAD-4406-8C60-848B338C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утконос                            койот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DC80D2-1FAD-4D93-B0F9-1431ACE3C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1" y="2469437"/>
            <a:ext cx="5425167" cy="3894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34D0FF-BD4B-4751-9EDF-5A1E70357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6" y="2469436"/>
            <a:ext cx="4904456" cy="3894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0847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F9852-7DCA-48E4-88F8-5526BA07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бутылочное дерево     тюльпанное дерево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E61445-A3FE-49E4-A95A-FB3CC78A0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8" y="1959735"/>
            <a:ext cx="5324668" cy="3993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70A075-7396-4843-A5E4-FF37AA8E1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91" y="1959736"/>
            <a:ext cx="5771981" cy="399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412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ED35D-E974-4B7C-8AE4-24325929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панда                             казуар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192652-153D-4730-B87A-D8FCEE4FC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2" y="1554503"/>
            <a:ext cx="3125976" cy="4697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89E7C3-B0FE-49F1-A4F3-D6ECE8C9C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95" y="1579155"/>
            <a:ext cx="6708709" cy="4697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8155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7A044-92DF-441A-8B37-2D14F656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черный медведь                 зебра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9EE90A-9628-470E-B0ED-B4DC54164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9" y="2272004"/>
            <a:ext cx="5038530" cy="3778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DD0CA8-A7DD-4D0E-9175-8B33DB50E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20" y="2272004"/>
            <a:ext cx="5674021" cy="3778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22965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44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Тема Office</vt:lpstr>
      <vt:lpstr>Угадай, кто на каком материке живет?</vt:lpstr>
      <vt:lpstr>            скунс                            вомбат</vt:lpstr>
      <vt:lpstr>        Ленивец                       дынное дерево</vt:lpstr>
      <vt:lpstr>                        какао дерево</vt:lpstr>
      <vt:lpstr>          бизон                            броненосец</vt:lpstr>
      <vt:lpstr>         утконос                            койот</vt:lpstr>
      <vt:lpstr>бутылочное дерево     тюльпанное дерево</vt:lpstr>
      <vt:lpstr>    панда                             казуар</vt:lpstr>
      <vt:lpstr> черный медведь                 зебра</vt:lpstr>
      <vt:lpstr>снежный барс                        носорог</vt:lpstr>
      <vt:lpstr>     тапир                                   тукан</vt:lpstr>
      <vt:lpstr>     тигр                                    магнолия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Угадай, кто где живет?</dc:title>
  <dc:creator>Anna</dc:creator>
  <cp:lastModifiedBy>Anna</cp:lastModifiedBy>
  <cp:revision>8</cp:revision>
  <dcterms:created xsi:type="dcterms:W3CDTF">2022-04-17T19:06:13Z</dcterms:created>
  <dcterms:modified xsi:type="dcterms:W3CDTF">2022-04-17T20:24:34Z</dcterms:modified>
</cp:coreProperties>
</file>