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67" autoAdjust="0"/>
  </p:normalViewPr>
  <p:slideViewPr>
    <p:cSldViewPr>
      <p:cViewPr varScale="1">
        <p:scale>
          <a:sx n="70" d="100"/>
          <a:sy n="70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463DD-60B6-4C7A-BD80-53E870D5F00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CC1B2-172E-4B86-8B33-4542D1113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0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C1B2-172E-4B86-8B33-4542D11138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4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CC1B2-172E-4B86-8B33-4542D11138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1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6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4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7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5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1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0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71BC-911C-4F55-A016-F8402CB9F0A4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1313-7525-40A1-AF92-35FE30DCA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5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446449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Arial Black" pitchFamily="34" charset="0"/>
              </a:rPr>
              <a:t>Викторина</a:t>
            </a:r>
            <a:r>
              <a:rPr lang="ru-RU" sz="60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6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по произведению </a:t>
            </a:r>
            <a:r>
              <a:rPr lang="ru-RU" sz="6000" dirty="0" err="1" smtClean="0">
                <a:solidFill>
                  <a:srgbClr val="7030A0"/>
                </a:solidFill>
                <a:latin typeface="Arial Black" pitchFamily="34" charset="0"/>
              </a:rPr>
              <a:t>М.Ю.Лермонтова</a:t>
            </a: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«Герой нашего времени»</a:t>
            </a:r>
            <a:endParaRPr lang="ru-RU" sz="6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 ЛЕТ  ГЕРОЯМ?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Печорину, когда он приехал на службу под началом Максима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Максмыча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 лет.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 каком возрасте был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лет.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3.Сколько лет Максиму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Максимычу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первой нашей встрече с ним?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лет.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Сколько примерно лет было Печорину во время его второй встречи с Максимом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Максимычем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лет.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.В каком возрасте погиб Грушницкий?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год.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.Сколько лет было Ундине?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лет.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4225"/>
            <a:ext cx="3168352" cy="14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1350"/>
            <a:ext cx="4176464" cy="23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694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66" y="9356"/>
            <a:ext cx="6427390" cy="642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Глава, с которой начинается повествование роман «Герой нашего времени».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«Тамань»;                б) «Княжна Мэри»;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«Фаталист»;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г) «Бэла»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 Судьба, какой героини романа «Герой нашего времени», сложилась наиболее трагично.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Веры;                      б) Княжны Мэри;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Бэлы;                       г) девушки-контрабандистки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Укажите, кто из героев романа «Герой нашего времени» носил серебряное кольцо с чернью, на котором было выгравировано женское имя.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Печорин;                б) Казбич;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Грушницкий;           г) Максим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Максимыч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638030" y="721734"/>
            <a:ext cx="1110434" cy="1123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638030" y="2636912"/>
            <a:ext cx="111043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68344" y="5564088"/>
            <a:ext cx="1080120" cy="110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6148"/>
            <a:ext cx="5616624" cy="301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02" y="3507776"/>
            <a:ext cx="5323370" cy="322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Как называется глава романа «Герой нашего времени», в которой речь идёт о «честных контрабандистах»?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«Тамань»;            б) «Княжна Мэри»;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«Фаталист»;        г) «Бэла»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 Укажите, как умирает главный герой романа «Герой нашего времени».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кончает жизнь самоубийством;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погибает на дуэли;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погибает по дороге в Персию;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г) погибает от руки пьяного казака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380312" y="1196752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" name="Овал 4"/>
          <p:cNvSpPr/>
          <p:nvPr/>
        </p:nvSpPr>
        <p:spPr>
          <a:xfrm>
            <a:off x="7380312" y="4293096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7296"/>
            <a:ext cx="3528392" cy="28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57" y="145014"/>
            <a:ext cx="51845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Укажите название главы, с которой должен начинаться роман «Герой нашего времени».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ТАМАНЬ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 Назовите воинское звание Максим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Максимыча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героя романа «Герой нашего времени».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ШТАБС-КАПИТАН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 Укажите, в какой из частей романа «Герой нашего времени» присутствует сцена дуэли.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«КНЯЖНА МЕРИ»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 В романе «Герой нашего времени» Печорин утверждал: «Мы друг друга скоро поняли, сделавшись приятелями, потому что я к дружбе не способен …»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ВЕРНЕР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 Какой композиционный приём использует в романе «Герой нашего времени», начиная действие романа в крепости и заканчивая его там же?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КОЛЬЦЕВАЯ КОМПОЗИЦИЯ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975"/>
            <a:ext cx="1944216" cy="110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26" y="124553"/>
            <a:ext cx="2147562" cy="214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4554"/>
            <a:ext cx="4933345" cy="328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8773"/>
            <a:ext cx="7056784" cy="53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6" y="124554"/>
            <a:ext cx="7823328" cy="586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9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1.Укажите героя романа «Герой нашего времени», портрет которого приводится ниже: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« … был мал ростом, и худ, и слаб, как ребёнок; одна нога была у него короче другой, как у Байрона; в сравнении с туловищем голова его казалась огромна»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ВЕРНЕР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«Рожа у него была самая разбойная: маленький, сухой, широкоплечий. Ловок был, как бес! Бешмет всегда изорванный, в заплатах, а оружие в серебре …»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КАЗБИЧ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«… она среднего роста, блондинка, с правильными чертами, цвет лица чахоточный, а на правой щеке чёрная родинка: её лицо поразило меня своей выразительностью»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Штабс-капитан, настоящий «кавказец». У него добрая душа, он ценит душевное спокойствие. На первом месте у него долг.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 МАКСИМЫЧ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81" y="116632"/>
            <a:ext cx="2540864" cy="197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08" y="85853"/>
            <a:ext cx="2326176" cy="335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2864"/>
            <a:ext cx="5688632" cy="445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" y="85853"/>
            <a:ext cx="8911111" cy="60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355"/>
            <a:ext cx="9144000" cy="6859356"/>
          </a:xfrm>
        </p:spPr>
        <p:txBody>
          <a:bodyPr>
            <a:normAutofit fontScale="25000" lnSpcReduction="20000"/>
          </a:bodyPr>
          <a:lstStyle/>
          <a:p>
            <a:r>
              <a:rPr lang="ru-RU" sz="8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 «И точно она была хороша: высокая, тоненькая, глаза чёрные, как у горной серны, так и заглядывали к вам в душу»</a:t>
            </a:r>
          </a:p>
          <a:p>
            <a:r>
              <a:rPr lang="ru-RU" sz="8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БЭЛА</a:t>
            </a:r>
          </a:p>
          <a:p>
            <a:r>
              <a:rPr lang="ru-RU" sz="8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 «Высокий рост и смуглый цвет лица, чернью волосы, чёрные проницательные глаза, большой, но правильный нос, принадлежность его нации, печальная и холодная улыбка, вечно блуждающая на губах его»</a:t>
            </a:r>
          </a:p>
          <a:p>
            <a:r>
              <a:rPr lang="ru-RU" sz="8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ВУЛИЧ</a:t>
            </a:r>
          </a:p>
          <a:p>
            <a:r>
              <a:rPr lang="ru-RU" sz="8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 «Необыкновенная гибкость её стана, особенное, только ей свойственное наклонение головы, длинные русые волосы, какой-то золотистый отлив её кожи на шее и плечах и особенно правильный нос – всё это для меня обворожительно»</a:t>
            </a:r>
          </a:p>
          <a:p>
            <a:r>
              <a:rPr lang="ru-RU" sz="8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УНДИНА</a:t>
            </a:r>
          </a:p>
          <a:p>
            <a:r>
              <a:rPr lang="ru-RU" sz="8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 «Он хорошо сложен, смугл и черноволос; ему на вид можно дать двадцать пять лет, хотя ему едва ли двадцать один год. Он закидывает голову назад, когда говорит, и поминутно крутит усы левой рукой, ибо правою опирается на костыль. Говорит он скоро и вычурно».</a:t>
            </a:r>
          </a:p>
          <a:p>
            <a:r>
              <a:rPr lang="ru-RU" sz="8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ГРУШНИЦКИЙ</a:t>
            </a:r>
          </a:p>
          <a:p>
            <a:r>
              <a:rPr lang="ru-RU" sz="8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 «… в транспорте был офицер, молодой человек лет двадцати пяти. Он был такой тоненький, беленький, на нем мундир был такой новенький, что я тотчас догадался, что он на Кавказе у нас недавно».</a:t>
            </a:r>
          </a:p>
          <a:p>
            <a:r>
              <a:rPr lang="ru-RU" sz="8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ПЕЧОРИН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275581" cy="95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5758"/>
            <a:ext cx="3816424" cy="21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35759"/>
            <a:ext cx="6006775" cy="355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323233" cy="50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758"/>
            <a:ext cx="8640960" cy="53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ЧЬИ СЛОВА?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«С тех пор как мы знаем друг друга, ты ничего мне не дал, кроме страданий».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. «Я вам предлагаю испробовать на себе, может ли человек своевольно располагать своей жизнью, или каждому из нас заранее назначена роковая минута».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ВУЛИЧ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«Женщины! женщины! кто их поймёт? Их улыбки противоречат их взорам, их слова обещают и манят, а звук их голоса отталкивает».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ГРУШНИЦКИЙ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«Много  видели, да мало знаете; а что знаете, так держите под замочком».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УНДИНА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«Как только  будет можно, отправлюсь – только не в Европу, боже избави!- поеду в Америку, в Аравию,  в  Индию – авось где-нибудь умру на дороге».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ПЕЧОРИН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«Мне везде дорога, где только ветер дует да море шумит».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ЯНКО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00"/>
            <a:ext cx="1080120" cy="12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8837"/>
            <a:ext cx="3748781" cy="233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55" y="118837"/>
            <a:ext cx="4680520" cy="352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37" y="153137"/>
            <a:ext cx="4824536" cy="44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744"/>
            <a:ext cx="7560840" cy="5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1" y="764325"/>
            <a:ext cx="8454705" cy="475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КОМ СКАЗАНО?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«Он был беден, мечтал о миллионах,  а для денег не сделал бы лишнего  шага».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ВЕРНЕР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«Он был храбр, говорил мало, но резко, никому не поверял своих душевных и семейных тайн».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ВУЛИЧ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«Она запела; её голос был недурен, но поёт она плохо…»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«Как все мальчишки, он имеет претензию быть стариком; он думает, что на его лице глубокие следы страстей заменяют отпечаток лет».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ГРУШНИЦКИЙ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«А уж какой был головорез, проворный на что хочешь: шапку ли поднять на всём скаку, из ружья ли стрелять».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АЗАМАТ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«Он ветреный человек, на которого нельзя надеяться. А право, жаль, что он дурно кончит».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ПЕЧОРИН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«Пора умирать, зажилась, надо знать и честь».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СТАРУХА ХОЗЯЙКА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«Она, как кошка, вцепилась в мою одежду».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КАКОМ ЧИНЕ БЫЛИ?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Максим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Максимыч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Штабс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капитан.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Вулич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Поручик.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Грушницкий?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Юнкер.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Секундант Грушницкого?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Прапорщик.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1112</Words>
  <Application>Microsoft Office PowerPoint</Application>
  <PresentationFormat>Экран (4:3)</PresentationFormat>
  <Paragraphs>106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Викторина по произведению М.Ю.Лермонтова  «Герой нашего времени»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произведению М.Ю.Лермонтова  «Герой нашего времени»</dc:title>
  <dc:creator>SuperUser</dc:creator>
  <cp:lastModifiedBy>SuperUser</cp:lastModifiedBy>
  <cp:revision>11</cp:revision>
  <dcterms:created xsi:type="dcterms:W3CDTF">2022-06-05T15:17:35Z</dcterms:created>
  <dcterms:modified xsi:type="dcterms:W3CDTF">2022-06-05T17:04:04Z</dcterms:modified>
</cp:coreProperties>
</file>