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94660"/>
  </p:normalViewPr>
  <p:slideViewPr>
    <p:cSldViewPr>
      <p:cViewPr>
        <p:scale>
          <a:sx n="59" d="100"/>
          <a:sy n="59" d="100"/>
        </p:scale>
        <p:origin x="-115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43A17-3009-784A-81D7-E02D1483B35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96C2-FFB9-8740-B1A9-4714C5CE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Можно вставить фото класса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96C2-FFB9-8740-B1A9-4714C5CE63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0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E04E-16E1-4620-8218-1DFD56745B6E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7518-6BFA-4622-B4A8-FA735EF2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26927"/>
            <a:ext cx="828092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Викторина по теме «Имя прилагательное»</a:t>
            </a:r>
          </a:p>
        </p:txBody>
      </p:sp>
      <p:pic>
        <p:nvPicPr>
          <p:cNvPr id="23554" name="Picture 2" descr="https://kidslib-agidel.ru/wp-content/uploads/2021/08/58d4b139966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1056"/>
            <a:ext cx="9144000" cy="3028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2. Образуйте как можно больше прилагательных, которые начинаются на букву…</a:t>
            </a:r>
          </a:p>
        </p:txBody>
      </p:sp>
      <p:pic>
        <p:nvPicPr>
          <p:cNvPr id="34820" name="Picture 4" descr="http://www.tapenik.ru/dizain_alfavit/007_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18048"/>
            <a:ext cx="3985308" cy="516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2. Образуйте как можно больше прилагательных, которые начинаются на букву…</a:t>
            </a:r>
          </a:p>
        </p:txBody>
      </p:sp>
      <p:pic>
        <p:nvPicPr>
          <p:cNvPr id="36868" name="Picture 4" descr="http://www.tapenik.ru/dizain_alfavit/007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70482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2. Образуйте как можно больше прилагательных, которые начинаются на букву…</a:t>
            </a:r>
          </a:p>
        </p:txBody>
      </p:sp>
      <p:pic>
        <p:nvPicPr>
          <p:cNvPr id="35842" name="Picture 2" descr="http://www.tapenik.ru/dizain_alfavit/007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61504"/>
            <a:ext cx="4113057" cy="489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meekah4blog.files.wordpress.com/2018/08/round-3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36904" cy="500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629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3. Подберите как можно больше прилагательных к данному слову.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2132856"/>
            <a:ext cx="496855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ОСЕНЬ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3068960"/>
            <a:ext cx="496855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ЛИСТЬЯ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5949280"/>
            <a:ext cx="496855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УРОК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4005064"/>
            <a:ext cx="496855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ДОЖДЬ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963815"/>
            <a:ext cx="496855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ЛУЖА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.ya-webdesign.com/images/round-4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891806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4. Образуйте прилагательные путём сложения основ.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3451647"/>
            <a:ext cx="216024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ДВА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556792"/>
            <a:ext cx="33843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ЗНАК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2420888"/>
            <a:ext cx="33843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ЛИЦО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3284984"/>
            <a:ext cx="33843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НОГА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4149080"/>
            <a:ext cx="33843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ЭТАЖ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5013176"/>
            <a:ext cx="33843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ЦВЕТ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5877272"/>
            <a:ext cx="33843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НЕДЕЛЯ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2924944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ne-kurim.ru/forum/attachments/molodcy-jpg.1396975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33" y="469403"/>
            <a:ext cx="8912563" cy="202349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E37A40-2A0F-2244-914F-2D00DE26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67" y="2863726"/>
            <a:ext cx="3014066" cy="3858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vignette.wikia.nocookie.net/the-cube-smp-uhc-evo/images/3/39/Cube_Frenzy_-_Round_1.png/revision/latest?cb=20150710172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3548"/>
            <a:ext cx="8086725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1. Отгадайте загадки.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7129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Бурый, мохнатый, косолапый</a:t>
            </a:r>
            <a:r>
              <a:rPr lang="ru-RU" sz="4800" dirty="0"/>
              <a:t>.</a:t>
            </a:r>
          </a:p>
        </p:txBody>
      </p:sp>
      <p:pic>
        <p:nvPicPr>
          <p:cNvPr id="26627" name="Picture 3" descr="C:\Users\Александра\Downloads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49028"/>
            <a:ext cx="5688632" cy="449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1. Отгадайте загадки.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324036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Зелёный, сладкий, сахарный.</a:t>
            </a:r>
            <a:endParaRPr lang="ru-RU" sz="4800" dirty="0"/>
          </a:p>
        </p:txBody>
      </p:sp>
      <p:pic>
        <p:nvPicPr>
          <p:cNvPr id="28674" name="Picture 2" descr="https://images.ru.prom.st/308197520_308197520.jpg?PIMAGE_ID=308197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112568" cy="5344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1. Отгадайте загадки.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34481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Спелое, круглое, сочное.</a:t>
            </a:r>
            <a:endParaRPr lang="ru-RU" sz="4800" dirty="0"/>
          </a:p>
        </p:txBody>
      </p:sp>
      <p:pic>
        <p:nvPicPr>
          <p:cNvPr id="31750" name="Picture 6" descr="https://clipart-best.com/img/apple/apple-clip-art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89811"/>
            <a:ext cx="4392488" cy="472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1. Отгадайте загадки.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340768"/>
            <a:ext cx="770485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Хитрая, рыжая, пушистая.</a:t>
            </a:r>
            <a:endParaRPr lang="ru-RU" sz="4800" dirty="0"/>
          </a:p>
        </p:txBody>
      </p:sp>
      <p:pic>
        <p:nvPicPr>
          <p:cNvPr id="30722" name="Picture 2" descr="https://catherineasquithgallery.com/uploads/posts/2021-03/1614581580_73-p-kartinki-lis-na-belom-fone-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4900332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1. Отгадайте загадки.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3528392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Пушистый, маленький, жёлтый.</a:t>
            </a:r>
            <a:endParaRPr lang="ru-RU" sz="4800" dirty="0"/>
          </a:p>
        </p:txBody>
      </p:sp>
      <p:pic>
        <p:nvPicPr>
          <p:cNvPr id="29704" name="Picture 8" descr="https://img-fotki.yandex.ru/get/46114/130884706.1bc/0_186ae2_f1acda9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226" y="1196752"/>
            <a:ext cx="516477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Задание 1. Отгадайте загадки.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813690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Умные, активные, весёлые.</a:t>
            </a:r>
            <a:endParaRPr lang="ru-RU" sz="4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14C518-AAA9-1A4E-829D-517780CF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7" y="3112775"/>
            <a:ext cx="8746745" cy="30152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aulgeorgedaniel.files.wordpress.com/2021/02/round2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67725" cy="527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hurnal Sekre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Zhurnal Sekret</Template>
  <TotalTime>494</TotalTime>
  <Words>156</Words>
  <Application>Microsoft Office PowerPoint</Application>
  <PresentationFormat>Экран (4:3)</PresentationFormat>
  <Paragraphs>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Zhurnal Sekret</vt:lpstr>
      <vt:lpstr>Викторина по теме «Имя прилагательное»</vt:lpstr>
      <vt:lpstr>Презентация PowerPoint</vt:lpstr>
      <vt:lpstr>Задание 1. Отгадайте загадки.</vt:lpstr>
      <vt:lpstr>Задание 1. Отгадайте загадки.</vt:lpstr>
      <vt:lpstr>Задание 1. Отгадайте загадки.</vt:lpstr>
      <vt:lpstr>Задание 1. Отгадайте загадки.</vt:lpstr>
      <vt:lpstr>Задание 1. Отгадайте загадки.</vt:lpstr>
      <vt:lpstr>Задание 1. Отгадайте загадки.</vt:lpstr>
      <vt:lpstr>Презентация PowerPoint</vt:lpstr>
      <vt:lpstr>Задание 2. Образуйте как можно больше прилагательных, которые начинаются на букву…</vt:lpstr>
      <vt:lpstr>Задание 2. Образуйте как можно больше прилагательных, которые начинаются на букву…</vt:lpstr>
      <vt:lpstr>Задание 2. Образуйте как можно больше прилагательных, которые начинаются на букву…</vt:lpstr>
      <vt:lpstr>Презентация PowerPoint</vt:lpstr>
      <vt:lpstr>Задание 3. Подберите как можно больше прилагательных к данному слову.</vt:lpstr>
      <vt:lpstr>Презентация PowerPoint</vt:lpstr>
      <vt:lpstr>Задание 4. Образуйте прилагательные путём сложения основ.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«Имя прилагательное»</dc:title>
  <dc:creator>Александра</dc:creator>
  <cp:lastModifiedBy>Неизвестный пользователь</cp:lastModifiedBy>
  <cp:revision>3</cp:revision>
  <dcterms:created xsi:type="dcterms:W3CDTF">2021-10-04T14:19:18Z</dcterms:created>
  <dcterms:modified xsi:type="dcterms:W3CDTF">2022-09-27T13:44:52Z</dcterms:modified>
</cp:coreProperties>
</file>