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302" r:id="rId3"/>
    <p:sldId id="258" r:id="rId4"/>
    <p:sldId id="301" r:id="rId5"/>
    <p:sldId id="260" r:id="rId6"/>
    <p:sldId id="300" r:id="rId7"/>
    <p:sldId id="261" r:id="rId8"/>
    <p:sldId id="299" r:id="rId9"/>
    <p:sldId id="262" r:id="rId10"/>
    <p:sldId id="298" r:id="rId11"/>
    <p:sldId id="263" r:id="rId12"/>
    <p:sldId id="297" r:id="rId13"/>
    <p:sldId id="270" r:id="rId14"/>
    <p:sldId id="296" r:id="rId15"/>
    <p:sldId id="276" r:id="rId16"/>
    <p:sldId id="295" r:id="rId17"/>
    <p:sldId id="277" r:id="rId18"/>
    <p:sldId id="294" r:id="rId19"/>
    <p:sldId id="271" r:id="rId20"/>
    <p:sldId id="293" r:id="rId21"/>
    <p:sldId id="272" r:id="rId22"/>
    <p:sldId id="292" r:id="rId23"/>
    <p:sldId id="273" r:id="rId24"/>
    <p:sldId id="291" r:id="rId25"/>
    <p:sldId id="275" r:id="rId26"/>
    <p:sldId id="290" r:id="rId27"/>
    <p:sldId id="278" r:id="rId28"/>
    <p:sldId id="289" r:id="rId29"/>
    <p:sldId id="280" r:id="rId30"/>
    <p:sldId id="288" r:id="rId31"/>
    <p:sldId id="281" r:id="rId32"/>
    <p:sldId id="287" r:id="rId33"/>
    <p:sldId id="282" r:id="rId34"/>
    <p:sldId id="286" r:id="rId35"/>
    <p:sldId id="283" r:id="rId36"/>
    <p:sldId id="285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37" autoAdjust="0"/>
  </p:normalViewPr>
  <p:slideViewPr>
    <p:cSldViewPr>
      <p:cViewPr>
        <p:scale>
          <a:sx n="51" d="100"/>
          <a:sy n="51" d="100"/>
        </p:scale>
        <p:origin x="-9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FA13-CF07-4760-A1D6-3F59F107E97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66D7-51E6-4E4E-9C55-CC0E28467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ri_pomaskin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8.xml"/><Relationship Id="rId5" Type="http://schemas.openxmlformats.org/officeDocument/2006/relationships/slide" Target="slide29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34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yuri_pomaskin@mail.ru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tc.ru/gagarin/live/live/obrazov.ht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5-конечная звезда 27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5-конечная звезда 33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5-конечная звезда 34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5-конечная звезда 35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Викторина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Юрий Алексеевич  Гагарин</a:t>
            </a:r>
            <a:r>
              <a:rPr lang="ru-RU" dirty="0" smtClean="0"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rgbClr val="92D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i="1" dirty="0">
              <a:solidFill>
                <a:srgbClr val="92D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" name="Рисунок 23" descr="57682186_463528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6586868" cy="400481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563888" y="1844824"/>
            <a:ext cx="430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Знайте, каким он парнем был!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37" name="Группа 8"/>
          <p:cNvGrpSpPr>
            <a:grpSpLocks/>
          </p:cNvGrpSpPr>
          <p:nvPr/>
        </p:nvGrpSpPr>
        <p:grpSpPr bwMode="auto">
          <a:xfrm>
            <a:off x="357188" y="6143625"/>
            <a:ext cx="8501062" cy="357188"/>
            <a:chOff x="357158" y="6143644"/>
            <a:chExt cx="8501122" cy="357190"/>
          </a:xfrm>
        </p:grpSpPr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357158" y="6215082"/>
              <a:ext cx="8501122" cy="26161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dirty="0">
                  <a:latin typeface="Calibri" pitchFamily="34" charset="0"/>
                </a:rPr>
                <a:t>Помаскин Юрий Иванович МОУ СОШ №5 г. </a:t>
              </a:r>
              <a:r>
                <a:rPr lang="ru-RU" sz="1100" dirty="0" err="1">
                  <a:latin typeface="Calibri" pitchFamily="34" charset="0"/>
                </a:rPr>
                <a:t>Кимовск</a:t>
              </a:r>
              <a:r>
                <a:rPr lang="ru-RU" sz="1100" dirty="0">
                  <a:latin typeface="Calibri" pitchFamily="34" charset="0"/>
                </a:rPr>
                <a:t>  </a:t>
              </a:r>
              <a:r>
                <a:rPr lang="en-US" sz="1100" dirty="0">
                  <a:latin typeface="Calibri" pitchFamily="34" charset="0"/>
                </a:rPr>
                <a:t>                                                               </a:t>
              </a:r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hlinkClick r:id="rId3"/>
                </a:rPr>
                <a:t>yuri_pomaskin@mail.ru</a:t>
              </a:r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ru-RU" sz="11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86248" y="6143644"/>
              <a:ext cx="487366" cy="357190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Рисунок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483822" y="6160384"/>
              <a:ext cx="123501" cy="37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Елена\Downloads\гагарин\img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44772"/>
            <a:ext cx="7308304" cy="755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октябре 1954 года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учась на четвертом курсе техникума,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Гагарин записался в аэроклуб.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В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1955 году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 также с отличием окончил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техникум и аэроклуб в Саратове.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1855-1957г.г. учился и закончил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Чкаловское (Оренбургское) военно-авиационное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чилище летчиков Военно-воздушных Сил по 1-ому разряду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                                     </a:t>
            </a:r>
            <a:r>
              <a:rPr kumimoji="0" lang="ru-RU" sz="18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5-конечная звезда 16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 descr="2417877_Gaga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628800"/>
            <a:ext cx="1892883" cy="2560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Юрий Гагарин </a:t>
            </a:r>
            <a:br>
              <a:rPr lang="ru-RU" dirty="0" smtClean="0"/>
            </a:br>
            <a:r>
              <a:rPr lang="ru-RU" dirty="0" smtClean="0"/>
              <a:t>совершил свой полет в космос?</a:t>
            </a:r>
            <a:endParaRPr lang="ru-RU" dirty="0"/>
          </a:p>
        </p:txBody>
      </p:sp>
      <p:pic>
        <p:nvPicPr>
          <p:cNvPr id="3" name="Рисунок 2" descr="5e369607820acff494ad1fd0e993f8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676" y="3375507"/>
            <a:ext cx="3335671" cy="2501765"/>
          </a:xfrm>
          <a:prstGeom prst="rect">
            <a:avLst/>
          </a:prstGeom>
        </p:spPr>
      </p:pic>
      <p:pic>
        <p:nvPicPr>
          <p:cNvPr id="4" name="Рисунок 3" descr="12apr6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56792"/>
            <a:ext cx="4283571" cy="2887533"/>
          </a:xfrm>
          <a:prstGeom prst="rect">
            <a:avLst/>
          </a:prstGeom>
        </p:spPr>
      </p:pic>
      <p:pic>
        <p:nvPicPr>
          <p:cNvPr id="5" name="Рисунок 4" descr="2011_god_cosmos_ec_kal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05064"/>
            <a:ext cx="3041328" cy="2187811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rId6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7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39552" y="1052736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12 апреля 1961 года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Юрий Алексеевич совершил первый в истории человечества космический полёт (на КК “Восток”).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расположен космодром и как называется место  откуда Гагарин отправился в космос?</a:t>
            </a:r>
            <a:endParaRPr lang="ru-RU" dirty="0"/>
          </a:p>
        </p:txBody>
      </p:sp>
      <p:pic>
        <p:nvPicPr>
          <p:cNvPr id="3" name="Рисунок 2" descr="4639054691_0c6d9a466d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4211960" cy="2816748"/>
          </a:xfrm>
          <a:prstGeom prst="rect">
            <a:avLst/>
          </a:prstGeom>
        </p:spPr>
      </p:pic>
      <p:pic>
        <p:nvPicPr>
          <p:cNvPr id="4" name="Рисунок 3" descr="FShfl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1614" y="1850136"/>
            <a:ext cx="3340344" cy="251496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7812360" y="60212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200" dirty="0" smtClean="0"/>
                <a:t>Байконур</a:t>
              </a:r>
            </a:p>
            <a:p>
              <a:pPr algn="ctr"/>
              <a:r>
                <a:rPr lang="ru-RU" sz="2800" dirty="0" smtClean="0"/>
                <a:t>(Сейчас это территория Казахстана)</a:t>
              </a:r>
              <a:endParaRPr lang="ru-RU" sz="24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назывался корабль на котором Юрий Гагарин летал в космос?</a:t>
            </a:r>
            <a:endParaRPr lang="ru-RU" dirty="0"/>
          </a:p>
        </p:txBody>
      </p:sp>
      <p:pic>
        <p:nvPicPr>
          <p:cNvPr id="3" name="Рисунок 2" descr="130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842" y="1772816"/>
            <a:ext cx="3909267" cy="3312368"/>
          </a:xfrm>
          <a:prstGeom prst="rect">
            <a:avLst/>
          </a:prstGeom>
        </p:spPr>
      </p:pic>
      <p:pic>
        <p:nvPicPr>
          <p:cNvPr id="4" name="Рисунок 3" descr="803185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4198126" cy="2631182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7812360" y="60212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/>
                <a:t>«Восток»</a:t>
              </a:r>
              <a:endParaRPr lang="ru-RU" sz="60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слово стало популярным после полета Гагарина в космос?</a:t>
            </a:r>
            <a:endParaRPr lang="ru-RU" dirty="0"/>
          </a:p>
        </p:txBody>
      </p:sp>
      <p:pic>
        <p:nvPicPr>
          <p:cNvPr id="3" name="Рисунок 2" descr="79614a069a3aaeb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5715000" cy="428625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812360" y="60212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/>
                <a:t>«Поехали…»</a:t>
              </a:r>
              <a:endParaRPr lang="ru-RU" sz="60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долго продолжался первый полет человека в космос?</a:t>
            </a:r>
            <a:endParaRPr lang="ru-RU" dirty="0"/>
          </a:p>
        </p:txBody>
      </p:sp>
      <p:pic>
        <p:nvPicPr>
          <p:cNvPr id="3" name="Рисунок 2" descr="167739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514986" cy="5445224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«Именно советский человек </a:t>
              </a:r>
            </a:p>
            <a:p>
              <a:pPr algn="ctr"/>
              <a:r>
                <a:rPr lang="ru-RU" sz="3200" dirty="0" smtClean="0"/>
                <a:t>должен был первым подняться в космос</a:t>
              </a:r>
            </a:p>
            <a:p>
              <a:pPr algn="ctr"/>
              <a:r>
                <a:rPr lang="ru-RU" sz="3200" dirty="0" smtClean="0"/>
                <a:t> и пройти в нем уверенным шагом </a:t>
              </a:r>
            </a:p>
            <a:p>
              <a:pPr algn="ctr"/>
              <a:r>
                <a:rPr lang="ru-RU" sz="3200" dirty="0" smtClean="0"/>
                <a:t>никем еще не хоженые пути – дороги</a:t>
              </a:r>
              <a:r>
                <a:rPr lang="ru-RU" sz="3200" dirty="0" smtClean="0"/>
                <a:t>»</a:t>
              </a:r>
              <a:endParaRPr lang="ru-RU" sz="3200" dirty="0" smtClean="0"/>
            </a:p>
            <a:p>
              <a:pPr algn="ctr"/>
              <a:r>
                <a:rPr lang="ru-RU" sz="2400" dirty="0" smtClean="0"/>
                <a:t>                                                                                 С.П</a:t>
              </a:r>
              <a:r>
                <a:rPr lang="ru-RU" sz="2400" dirty="0" smtClean="0"/>
                <a:t>. </a:t>
              </a:r>
              <a:r>
                <a:rPr lang="ru-RU" sz="2400" dirty="0" smtClean="0"/>
                <a:t>Королев</a:t>
              </a:r>
            </a:p>
            <a:p>
              <a:pPr algn="ctr"/>
              <a:endParaRPr lang="ru-RU" sz="2400" dirty="0" smtClean="0"/>
            </a:p>
            <a:p>
              <a:pPr algn="ctr"/>
              <a:r>
                <a:rPr lang="ru-RU" sz="3200" dirty="0" smtClean="0"/>
                <a:t>Подготовила учитель </a:t>
              </a:r>
              <a:r>
                <a:rPr lang="ru-RU" sz="3200" dirty="0" err="1" smtClean="0"/>
                <a:t>В.Э.Ведмицкая</a:t>
              </a:r>
              <a:r>
                <a:rPr lang="ru-RU" sz="3200" dirty="0" smtClean="0"/>
                <a:t> , </a:t>
              </a:r>
              <a:endParaRPr lang="ru-RU" sz="3200" dirty="0" smtClean="0"/>
            </a:p>
            <a:p>
              <a:pPr algn="ctr"/>
              <a:r>
                <a:rPr lang="ru-RU" sz="3200" dirty="0" smtClean="0"/>
                <a:t>МБОУ </a:t>
              </a:r>
              <a:r>
                <a:rPr lang="ru-RU" sz="3200" dirty="0" smtClean="0"/>
                <a:t>СОШ №2 п. Первомайский.</a:t>
              </a:r>
              <a:endParaRPr lang="ru-RU" sz="32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108 минут,  </a:t>
              </a:r>
            </a:p>
            <a:p>
              <a:pPr algn="ctr"/>
              <a:r>
                <a:rPr lang="ru-RU" sz="2800" dirty="0" smtClean="0"/>
                <a:t>один виток </a:t>
              </a:r>
            </a:p>
            <a:p>
              <a:pPr algn="ctr"/>
              <a:r>
                <a:rPr lang="ru-RU" sz="2800" dirty="0" smtClean="0"/>
                <a:t>вокруг Земли</a:t>
              </a:r>
            </a:p>
            <a:p>
              <a:pPr algn="ctr"/>
              <a:r>
                <a:rPr lang="ru-RU" sz="2800" dirty="0" smtClean="0"/>
                <a:t> </a:t>
              </a:r>
            </a:p>
            <a:p>
              <a:pPr algn="ctr"/>
              <a:r>
                <a:rPr lang="ru-RU" sz="2800" dirty="0" smtClean="0"/>
                <a:t>За 1 час 48 мин. облетел земной шар </a:t>
              </a:r>
            </a:p>
            <a:p>
              <a:pPr algn="ctr"/>
              <a:r>
                <a:rPr lang="ru-RU" sz="2800" dirty="0" smtClean="0"/>
                <a:t>и благополучно приземлился </a:t>
              </a:r>
            </a:p>
            <a:p>
              <a:pPr algn="ctr"/>
              <a:r>
                <a:rPr lang="ru-RU" sz="2800" dirty="0" smtClean="0"/>
                <a:t>в окрестности деревни </a:t>
              </a:r>
              <a:r>
                <a:rPr lang="ru-RU" sz="2800" dirty="0" err="1" smtClean="0"/>
                <a:t>Смеловки</a:t>
              </a:r>
              <a:r>
                <a:rPr lang="ru-RU" sz="2800" dirty="0" smtClean="0"/>
                <a:t> </a:t>
              </a:r>
            </a:p>
            <a:p>
              <a:pPr algn="ctr"/>
              <a:r>
                <a:rPr lang="ru-RU" sz="2800" smtClean="0"/>
                <a:t>Терновского района</a:t>
              </a:r>
            </a:p>
            <a:p>
              <a:pPr algn="ctr"/>
              <a:r>
                <a:rPr lang="ru-RU" sz="2800" smtClean="0"/>
                <a:t> </a:t>
              </a:r>
              <a:r>
                <a:rPr lang="ru-RU" sz="2800" dirty="0" smtClean="0"/>
                <a:t>Саратовской области.</a:t>
              </a:r>
            </a:p>
            <a:p>
              <a:pPr algn="ctr"/>
              <a:endParaRPr lang="ru-RU" sz="54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Позывной Гагарина во время полета?</a:t>
            </a:r>
            <a:endParaRPr lang="ru-RU" dirty="0"/>
          </a:p>
        </p:txBody>
      </p:sp>
      <p:pic>
        <p:nvPicPr>
          <p:cNvPr id="3" name="Рисунок 2" descr="9F8E804C-B505-41C7-B7E8-D68212132C80_mw800_mh600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07042"/>
            <a:ext cx="3305944" cy="2479458"/>
          </a:xfrm>
          <a:prstGeom prst="rect">
            <a:avLst/>
          </a:prstGeom>
        </p:spPr>
      </p:pic>
      <p:pic>
        <p:nvPicPr>
          <p:cNvPr id="4" name="Рисунок 3" descr="79614a069a3aaeb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433564" cy="2575173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dirty="0" smtClean="0"/>
                <a:t>«Кедр»</a:t>
              </a:r>
              <a:endParaRPr lang="ru-RU" sz="60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был дублером Гагарина?</a:t>
            </a:r>
            <a:endParaRPr lang="ru-RU" dirty="0"/>
          </a:p>
        </p:txBody>
      </p:sp>
      <p:pic>
        <p:nvPicPr>
          <p:cNvPr id="3" name="Рисунок 2" descr="0_12126_a3ece84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5364088" cy="3627465"/>
          </a:xfrm>
          <a:prstGeom prst="rect">
            <a:avLst/>
          </a:prstGeom>
        </p:spPr>
      </p:pic>
      <p:pic>
        <p:nvPicPr>
          <p:cNvPr id="4" name="Рисунок 3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051423" cy="2873886"/>
          </a:xfrm>
          <a:prstGeom prst="rect">
            <a:avLst/>
          </a:prstGeom>
        </p:spPr>
      </p:pic>
      <p:pic>
        <p:nvPicPr>
          <p:cNvPr id="5" name="Рисунок 4" descr="rus_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632668"/>
            <a:ext cx="2067322" cy="2691188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rId5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/>
                <a:t>Герман </a:t>
              </a:r>
            </a:p>
            <a:p>
              <a:pPr algn="ctr"/>
              <a:r>
                <a:rPr lang="ru-RU" sz="4800" dirty="0" smtClean="0"/>
                <a:t>Степанович</a:t>
              </a:r>
            </a:p>
            <a:p>
              <a:pPr algn="ctr"/>
              <a:r>
                <a:rPr lang="ru-RU" sz="4800" dirty="0" smtClean="0"/>
                <a:t> Титов, </a:t>
              </a:r>
            </a:p>
            <a:p>
              <a:pPr algn="ctr"/>
              <a:r>
                <a:rPr lang="ru-RU" sz="4800" dirty="0" smtClean="0"/>
                <a:t>космонавт №2</a:t>
              </a:r>
              <a:endParaRPr lang="ru-RU" sz="48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звали жену Юрия Гагарина?</a:t>
            </a:r>
            <a:br>
              <a:rPr lang="ru-RU" dirty="0" smtClean="0"/>
            </a:br>
            <a:r>
              <a:rPr lang="ru-RU" dirty="0" smtClean="0"/>
              <a:t> Кем по специальности она была?</a:t>
            </a:r>
            <a:endParaRPr lang="ru-RU" dirty="0"/>
          </a:p>
        </p:txBody>
      </p:sp>
      <p:pic>
        <p:nvPicPr>
          <p:cNvPr id="3" name="Рисунок 2" descr="1271048947_1270920339_gagarin_04_01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3600400" cy="3960440"/>
          </a:xfrm>
          <a:prstGeom prst="rect">
            <a:avLst/>
          </a:prstGeom>
        </p:spPr>
      </p:pic>
      <p:pic>
        <p:nvPicPr>
          <p:cNvPr id="4" name="Рисунок 3" descr="f_13685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3707904" cy="2780928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5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/>
                <a:t>27 октября 1957 года</a:t>
              </a:r>
              <a:r>
                <a:rPr lang="ru-RU" sz="3200" b="1" dirty="0" smtClean="0"/>
                <a:t> </a:t>
              </a:r>
            </a:p>
            <a:p>
              <a:pPr algn="ctr"/>
              <a:r>
                <a:rPr lang="ru-RU" sz="3200" dirty="0" smtClean="0"/>
                <a:t>в Чкаловском городском</a:t>
              </a:r>
            </a:p>
            <a:p>
              <a:pPr algn="ctr"/>
              <a:r>
                <a:rPr lang="ru-RU" sz="3200" dirty="0" smtClean="0"/>
                <a:t> отделе ЗАГС г. Оренбурга</a:t>
              </a:r>
            </a:p>
            <a:p>
              <a:pPr algn="ctr"/>
              <a:r>
                <a:rPr lang="ru-RU" sz="3200" dirty="0" smtClean="0"/>
                <a:t> состоялось бракосочетание</a:t>
              </a:r>
            </a:p>
            <a:p>
              <a:pPr algn="ctr"/>
              <a:r>
                <a:rPr lang="ru-RU" sz="3200" dirty="0" smtClean="0"/>
                <a:t> с Валентиной Ивановной Горячевой. </a:t>
              </a:r>
            </a:p>
            <a:p>
              <a:pPr algn="ctr"/>
              <a:endParaRPr lang="ru-RU" sz="3200" dirty="0" smtClean="0"/>
            </a:p>
            <a:p>
              <a:pPr algn="ctr"/>
              <a:r>
                <a:rPr lang="ru-RU" sz="3200" dirty="0" smtClean="0"/>
                <a:t>Жена Гагарина была медсестрой.</a:t>
              </a:r>
              <a:endParaRPr lang="ru-RU" sz="32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детей у Юрия Гагарина?</a:t>
            </a:r>
            <a:br>
              <a:rPr lang="ru-RU" dirty="0" smtClean="0"/>
            </a:br>
            <a:r>
              <a:rPr lang="ru-RU" dirty="0" smtClean="0"/>
              <a:t> Как их зовут? Что вы о них знаете?</a:t>
            </a:r>
            <a:endParaRPr lang="ru-RU" dirty="0"/>
          </a:p>
        </p:txBody>
      </p:sp>
      <p:pic>
        <p:nvPicPr>
          <p:cNvPr id="3" name="Рисунок 2" descr="foto%2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4009688" cy="2808312"/>
          </a:xfrm>
          <a:prstGeom prst="rect">
            <a:avLst/>
          </a:prstGeom>
        </p:spPr>
      </p:pic>
      <p:pic>
        <p:nvPicPr>
          <p:cNvPr id="4" name="Рисунок 3" descr="73142_imag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2215704" cy="2037429"/>
          </a:xfrm>
          <a:prstGeom prst="rect">
            <a:avLst/>
          </a:prstGeom>
        </p:spPr>
      </p:pic>
      <p:pic>
        <p:nvPicPr>
          <p:cNvPr id="5" name="Рисунок 4" descr="361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29000"/>
            <a:ext cx="3810000" cy="28575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rId5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6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55576" y="1268760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10 апреля 1959 года</a:t>
            </a:r>
          </a:p>
          <a:p>
            <a:r>
              <a:rPr lang="ru-RU" sz="2800" b="1" i="1" dirty="0" smtClean="0"/>
              <a:t> </a:t>
            </a:r>
            <a:r>
              <a:rPr lang="ru-RU" sz="2800" dirty="0" smtClean="0"/>
              <a:t>в семье Гагариных</a:t>
            </a:r>
          </a:p>
          <a:p>
            <a:r>
              <a:rPr lang="ru-RU" sz="2800" dirty="0" smtClean="0"/>
              <a:t> родилась дочь Леночка.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35699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7 марта 1961 года</a:t>
            </a:r>
            <a:r>
              <a:rPr lang="ru-RU" sz="2800" b="1" dirty="0" smtClean="0"/>
              <a:t> </a:t>
            </a:r>
            <a:r>
              <a:rPr lang="ru-RU" sz="2800" dirty="0" smtClean="0"/>
              <a:t>в семье Гагариных родилась вторая девочка, ее назвали Галей.</a:t>
            </a:r>
            <a:endParaRPr lang="ru-RU" sz="2800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Воинское звание присвоенное Гагарину по окончанию полета?</a:t>
            </a:r>
            <a:endParaRPr lang="ru-RU" dirty="0"/>
          </a:p>
        </p:txBody>
      </p:sp>
      <p:pic>
        <p:nvPicPr>
          <p:cNvPr id="3" name="Рисунок 2" descr="n178_gagarin_khrushchev_ap_b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6493380" cy="4139530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и когда родился Юра Гагарин?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59632" y="1196752"/>
            <a:ext cx="6552728" cy="4896544"/>
            <a:chOff x="1259632" y="1196752"/>
            <a:chExt cx="6552728" cy="4896544"/>
          </a:xfrm>
        </p:grpSpPr>
        <p:pic>
          <p:nvPicPr>
            <p:cNvPr id="3" name="Рисунок 2" descr="0004-004-JU_-Gagarin-i-ego-roditel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124" y="1214754"/>
              <a:ext cx="6504723" cy="487854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259632" y="1196752"/>
              <a:ext cx="6552728" cy="11521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Управляющая кнопка: далее 17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12360" y="60212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Гагарину присвоили звание майора</a:t>
              </a:r>
            </a:p>
            <a:p>
              <a:pPr algn="ctr"/>
              <a:r>
                <a:rPr lang="ru-RU" sz="2800" dirty="0" smtClean="0"/>
                <a:t> (из старшего лейтенанта, минуя звание капитана)</a:t>
              </a:r>
              <a:endParaRPr lang="ru-RU" sz="28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учился Юрий Гагарин </a:t>
            </a:r>
            <a:br>
              <a:rPr lang="ru-RU" dirty="0" smtClean="0"/>
            </a:br>
            <a:r>
              <a:rPr lang="ru-RU" dirty="0" smtClean="0"/>
              <a:t>после полета в космос?</a:t>
            </a:r>
            <a:endParaRPr lang="ru-RU" dirty="0"/>
          </a:p>
        </p:txBody>
      </p:sp>
      <p:pic>
        <p:nvPicPr>
          <p:cNvPr id="3" name="Рисунок 2" descr="photo1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783054" cy="2585087"/>
          </a:xfrm>
          <a:prstGeom prst="rect">
            <a:avLst/>
          </a:prstGeom>
        </p:spPr>
      </p:pic>
      <p:pic>
        <p:nvPicPr>
          <p:cNvPr id="4" name="Рисунок 3" descr="Ris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420888"/>
            <a:ext cx="4693920" cy="349758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Учился </a:t>
              </a:r>
            </a:p>
            <a:p>
              <a:pPr algn="ctr"/>
              <a:r>
                <a:rPr lang="ru-RU" sz="2800" dirty="0" smtClean="0"/>
                <a:t>в Военно-Воздушной инженерной академии</a:t>
              </a:r>
            </a:p>
            <a:p>
              <a:pPr algn="ctr"/>
              <a:r>
                <a:rPr lang="ru-RU" sz="2800" dirty="0" smtClean="0"/>
                <a:t> имени профессора Н.Е. Жуковского,</a:t>
              </a:r>
            </a:p>
            <a:p>
              <a:pPr algn="ctr"/>
              <a:r>
                <a:rPr lang="ru-RU" sz="2800" dirty="0" smtClean="0"/>
                <a:t> которую с отличием окончил в </a:t>
              </a:r>
              <a:r>
                <a:rPr lang="ru-RU" sz="2800" b="1" i="1" dirty="0" smtClean="0"/>
                <a:t>1968 году</a:t>
              </a:r>
              <a:r>
                <a:rPr lang="ru-RU" sz="2800" dirty="0" smtClean="0"/>
                <a:t>. </a:t>
              </a:r>
              <a:br>
                <a:rPr lang="ru-RU" sz="2800" dirty="0" smtClean="0"/>
              </a:br>
              <a:endParaRPr lang="ru-RU" sz="2800" dirty="0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и при каких обстоятельствах погиб Юрий Гагарин?</a:t>
            </a:r>
            <a:endParaRPr lang="ru-RU" dirty="0"/>
          </a:p>
        </p:txBody>
      </p:sp>
      <p:pic>
        <p:nvPicPr>
          <p:cNvPr id="3" name="Рисунок 2" descr="bc1309e3674336680274b0f3289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5619750" cy="4210050"/>
          </a:xfrm>
          <a:prstGeom prst="rect">
            <a:avLst/>
          </a:prstGeom>
        </p:spPr>
      </p:pic>
      <p:pic>
        <p:nvPicPr>
          <p:cNvPr id="4" name="Рисунок 3" descr="gagarin_2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511296" cy="365760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Гагарин трагически погиб</a:t>
              </a:r>
              <a:r>
                <a:rPr lang="ru-RU" sz="2400" b="1" i="1" dirty="0" smtClean="0"/>
                <a:t> 27 марта 1968 года</a:t>
              </a:r>
            </a:p>
            <a:p>
              <a:pPr algn="ctr"/>
              <a:r>
                <a:rPr lang="ru-RU" sz="2400" dirty="0" smtClean="0"/>
                <a:t> в авиационной катастрофе вблизи деревни Новоселово </a:t>
              </a:r>
            </a:p>
            <a:p>
              <a:pPr algn="ctr"/>
              <a:r>
                <a:rPr lang="ru-RU" sz="2400" dirty="0" err="1" smtClean="0"/>
                <a:t>Киржачского</a:t>
              </a:r>
              <a:r>
                <a:rPr lang="ru-RU" sz="2400" dirty="0" smtClean="0"/>
                <a:t> района Владимирской области</a:t>
              </a:r>
            </a:p>
            <a:p>
              <a:pPr algn="ctr"/>
              <a:r>
                <a:rPr lang="ru-RU" sz="2400" dirty="0" smtClean="0"/>
                <a:t> при выполнении тренировочного полета на самолете УТИ МИГ-15</a:t>
              </a:r>
            </a:p>
            <a:p>
              <a:pPr algn="ctr"/>
              <a:r>
                <a:rPr lang="ru-RU" sz="2400" dirty="0" smtClean="0"/>
                <a:t>.</a:t>
              </a:r>
            </a:p>
            <a:p>
              <a:pPr algn="ctr"/>
              <a:r>
                <a:rPr lang="ru-RU" sz="2400" dirty="0" smtClean="0"/>
                <a:t> Вместе с Юрием Алексеевичем Гагариным</a:t>
              </a:r>
            </a:p>
            <a:p>
              <a:pPr algn="ctr"/>
              <a:r>
                <a:rPr lang="ru-RU" sz="2400" dirty="0" smtClean="0"/>
                <a:t> погиб летчик-инструктор, командир полка В.С. Серегин.</a:t>
              </a:r>
            </a:p>
            <a:p>
              <a:pPr algn="ctr"/>
              <a:endParaRPr lang="ru-RU" sz="2400" dirty="0" smtClean="0"/>
            </a:p>
            <a:p>
              <a:pPr algn="ctr"/>
              <a:r>
                <a:rPr lang="ru-RU" sz="2400" dirty="0" smtClean="0"/>
                <a:t> Истинная причина катастрофы до сих пор невыяснена. </a:t>
              </a:r>
              <a:br>
                <a:rPr lang="ru-RU" sz="2400" dirty="0" smtClean="0"/>
              </a:br>
              <a:endParaRPr lang="ru-RU" sz="2400" dirty="0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находится  могила Юрия Гагарина?</a:t>
            </a:r>
            <a:endParaRPr lang="ru-RU" dirty="0"/>
          </a:p>
        </p:txBody>
      </p:sp>
      <p:pic>
        <p:nvPicPr>
          <p:cNvPr id="3" name="Рисунок 2" descr="0156ea9dced509944aabc05067801c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614487"/>
            <a:ext cx="5715000" cy="3629025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4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043608" y="2060848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Урна с прахом </a:t>
            </a:r>
          </a:p>
          <a:p>
            <a:pPr algn="ctr"/>
            <a:r>
              <a:rPr lang="ru-RU" sz="3200" dirty="0" smtClean="0"/>
              <a:t>Юрия Алексеевича Гагарина находится </a:t>
            </a:r>
          </a:p>
          <a:p>
            <a:pPr algn="ctr"/>
            <a:r>
              <a:rPr lang="ru-RU" sz="3200" dirty="0" smtClean="0"/>
              <a:t>в Кремлёвской стене.</a:t>
            </a:r>
            <a:endParaRPr lang="ru-RU" sz="3200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5-конечная звезда 16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5-конечная звезда 17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5-конечная звезда 18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 descr="Изображение 1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212" y="0"/>
            <a:ext cx="5067575" cy="6858000"/>
          </a:xfrm>
          <a:prstGeom prst="rect">
            <a:avLst/>
          </a:prstGeom>
        </p:spPr>
      </p:pic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57188" y="6143625"/>
            <a:ext cx="8501062" cy="357188"/>
            <a:chOff x="357158" y="6143644"/>
            <a:chExt cx="8501122" cy="35719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357158" y="6215082"/>
              <a:ext cx="8501122" cy="26161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dirty="0">
                  <a:latin typeface="Calibri" pitchFamily="34" charset="0"/>
                </a:rPr>
                <a:t>Помаскин Юрий Иванович МОУ СОШ №5 г. </a:t>
              </a:r>
              <a:r>
                <a:rPr lang="ru-RU" sz="1100" dirty="0" err="1">
                  <a:latin typeface="Calibri" pitchFamily="34" charset="0"/>
                </a:rPr>
                <a:t>Кимовск</a:t>
              </a:r>
              <a:r>
                <a:rPr lang="ru-RU" sz="1100" dirty="0">
                  <a:latin typeface="Calibri" pitchFamily="34" charset="0"/>
                </a:rPr>
                <a:t>  </a:t>
              </a:r>
              <a:r>
                <a:rPr lang="en-US" sz="1100" dirty="0">
                  <a:latin typeface="Calibri" pitchFamily="34" charset="0"/>
                </a:rPr>
                <a:t>                                                               </a:t>
              </a:r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  <a:hlinkClick r:id="rId3"/>
                </a:rPr>
                <a:t>yuri_pomaskin@mail.ru</a:t>
              </a:r>
              <a:r>
                <a:rPr lang="en-US" sz="1100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endParaRPr lang="ru-RU" sz="11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4286248" y="6143644"/>
              <a:ext cx="487366" cy="357190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Рисунок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4483822" y="6160384"/>
              <a:ext cx="123501" cy="37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Елена\Downloads\гагарин\3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7547704" cy="710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11560" y="1484784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 марта 1934 года</a:t>
            </a:r>
            <a:r>
              <a:rPr lang="ru-RU" sz="3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семье колхозника </a:t>
            </a:r>
          </a:p>
          <a:p>
            <a:pPr algn="ctr"/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Гжатске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Гжатского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</a:t>
            </a:r>
            <a:endParaRPr lang="ru-RU" sz="3600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5-конечная звезда 16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родители Юры Гагарина?</a:t>
            </a:r>
            <a:br>
              <a:rPr lang="ru-RU" dirty="0" smtClean="0"/>
            </a:br>
            <a:r>
              <a:rPr lang="ru-RU" dirty="0" smtClean="0"/>
              <a:t>Как звали других членов его семьи?</a:t>
            </a:r>
            <a:endParaRPr lang="ru-RU" dirty="0"/>
          </a:p>
        </p:txBody>
      </p:sp>
      <p:pic>
        <p:nvPicPr>
          <p:cNvPr id="3" name="Рисунок 2" descr="1271048958_1270920363_gagarin_04_01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653136"/>
            <a:ext cx="2104130" cy="1944216"/>
          </a:xfrm>
          <a:prstGeom prst="rect">
            <a:avLst/>
          </a:prstGeom>
        </p:spPr>
      </p:pic>
      <p:pic>
        <p:nvPicPr>
          <p:cNvPr id="4" name="Рисунок 3" descr="3%20sin%20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996952"/>
            <a:ext cx="2754929" cy="3618140"/>
          </a:xfrm>
          <a:prstGeom prst="rect">
            <a:avLst/>
          </a:prstGeom>
        </p:spPr>
      </p:pic>
      <p:pic>
        <p:nvPicPr>
          <p:cNvPr id="5" name="Рисунок 4" descr="gagarin_rodite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4222397" cy="2742075"/>
          </a:xfrm>
          <a:prstGeom prst="rect">
            <a:avLst/>
          </a:prstGeom>
        </p:spPr>
      </p:pic>
      <p:pic>
        <p:nvPicPr>
          <p:cNvPr id="6" name="Рисунок 5" descr="planeta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501008"/>
            <a:ext cx="2862064" cy="1997482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rId6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7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Отец</a:t>
              </a:r>
              <a:r>
                <a:rPr lang="ru-RU" sz="2800" dirty="0" smtClean="0"/>
                <a:t> Юрия – Алексей Иванович Гагарин –  плотник и столяр. </a:t>
              </a:r>
            </a:p>
            <a:p>
              <a:pPr algn="ctr"/>
              <a:r>
                <a:rPr lang="ru-RU" sz="2800" b="1" dirty="0" smtClean="0"/>
                <a:t>Мама</a:t>
              </a:r>
              <a:r>
                <a:rPr lang="ru-RU" sz="2800" dirty="0" smtClean="0"/>
                <a:t> Гагарина – Анна Тимофеевна – доярка.</a:t>
              </a:r>
            </a:p>
            <a:p>
              <a:pPr algn="ctr"/>
              <a:r>
                <a:rPr lang="ru-RU" sz="2800" dirty="0" smtClean="0"/>
                <a:t>Детей в семье всего было четверо: старший брат Валентин, сестра Зоя,  Юрий и младший брат Борис</a:t>
              </a:r>
              <a:endParaRPr lang="ru-RU" sz="2800" dirty="0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5-конечная звезда 3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учился Юрий Гагарин</a:t>
            </a:r>
            <a:br>
              <a:rPr lang="ru-RU" dirty="0" smtClean="0"/>
            </a:br>
            <a:r>
              <a:rPr lang="ru-RU" dirty="0" smtClean="0"/>
              <a:t> до обучения летному делу?</a:t>
            </a:r>
            <a:endParaRPr lang="ru-RU" dirty="0"/>
          </a:p>
        </p:txBody>
      </p:sp>
      <p:pic>
        <p:nvPicPr>
          <p:cNvPr id="17" name="Рисунок 16" descr="cd3d128bae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1911474" cy="2684654"/>
          </a:xfrm>
          <a:prstGeom prst="rect">
            <a:avLst/>
          </a:prstGeom>
        </p:spPr>
      </p:pic>
      <p:pic>
        <p:nvPicPr>
          <p:cNvPr id="18" name="Рисунок 17" descr="pt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2100892" cy="3186748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5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5-конечная звезда 4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5-конечная звезда 5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11560" y="548680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2" action="ppaction://hlinkfile"/>
              </a:rPr>
              <a:t>В </a:t>
            </a:r>
            <a:r>
              <a:rPr lang="ru-RU" sz="2400" i="1" dirty="0" smtClean="0">
                <a:hlinkClick r:id="rId2" action="ppaction://hlinkfile"/>
              </a:rPr>
              <a:t>1941 году </a:t>
            </a:r>
            <a:r>
              <a:rPr lang="ru-RU" sz="2400" dirty="0" smtClean="0">
                <a:hlinkClick r:id="rId2" action="ppaction://hlinkfile"/>
              </a:rPr>
              <a:t>начал учиться в средней школе села </a:t>
            </a:r>
            <a:r>
              <a:rPr lang="ru-RU" sz="2400" dirty="0" err="1" smtClean="0">
                <a:hlinkClick r:id="rId2" action="ppaction://hlinkfile"/>
              </a:rPr>
              <a:t>Клушино</a:t>
            </a:r>
            <a:r>
              <a:rPr lang="ru-RU" sz="2400" dirty="0" smtClean="0">
                <a:hlinkClick r:id="rId2" action="ppaction://hlinkfile"/>
              </a:rPr>
              <a:t>, но учёбу прервала война.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 В</a:t>
            </a:r>
            <a:r>
              <a:rPr lang="ru-RU" sz="2400" b="1" i="1" dirty="0" smtClean="0"/>
              <a:t> 1949 году </a:t>
            </a:r>
            <a:r>
              <a:rPr lang="ru-RU" sz="2400" dirty="0" smtClean="0"/>
              <a:t>окончил шестой класс </a:t>
            </a:r>
            <a:r>
              <a:rPr lang="ru-RU" sz="2400" dirty="0" err="1" smtClean="0"/>
              <a:t>Гжатской</a:t>
            </a:r>
            <a:r>
              <a:rPr lang="ru-RU" sz="2400" dirty="0" smtClean="0"/>
              <a:t> неполной средней школы. </a:t>
            </a:r>
            <a:br>
              <a:rPr lang="ru-RU" sz="2400" dirty="0" smtClean="0"/>
            </a:br>
            <a:r>
              <a:rPr lang="ru-RU" sz="2400" b="1" i="1" dirty="0" smtClean="0"/>
              <a:t>30 сентября</a:t>
            </a:r>
            <a:r>
              <a:rPr lang="ru-RU" sz="2400" dirty="0" smtClean="0"/>
              <a:t> этого же года поступил в Люберецкое ремесленное училище.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b="1" i="1" dirty="0" smtClean="0"/>
              <a:t>1951 году</a:t>
            </a:r>
            <a:r>
              <a:rPr lang="ru-RU" sz="2400" dirty="0" smtClean="0"/>
              <a:t> он с отличием окончил ремесленное училище  (по специальности формовщик-литейщик) и, одновременно, школу рабочей молодёжи. В этом же году Юрий поступил в индустриальный техникум г. Саратова.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4355976" y="6309320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5-конечная звезда 6"/>
            <p:cNvSpPr/>
            <p:nvPr/>
          </p:nvSpPr>
          <p:spPr>
            <a:xfrm>
              <a:off x="7524328" y="2708920"/>
              <a:ext cx="504056" cy="50405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7884368" y="1628800"/>
              <a:ext cx="720080" cy="648072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7812360" y="260648"/>
              <a:ext cx="1008112" cy="86409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467544" y="5877272"/>
              <a:ext cx="648072" cy="576064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395536" y="4797152"/>
              <a:ext cx="770384" cy="842392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683568" y="4725144"/>
              <a:ext cx="1440160" cy="136815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1475656" y="5445224"/>
              <a:ext cx="720080" cy="70676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1043608" y="5517232"/>
              <a:ext cx="576064" cy="576064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100392" y="476672"/>
              <a:ext cx="432048" cy="432048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 descr="pla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744416" cy="3009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Юрий Гагарин </a:t>
            </a:r>
            <a:br>
              <a:rPr lang="ru-RU" dirty="0" smtClean="0"/>
            </a:br>
            <a:r>
              <a:rPr lang="ru-RU" dirty="0" smtClean="0"/>
              <a:t>обучался летному делу?</a:t>
            </a:r>
            <a:endParaRPr lang="ru-RU" dirty="0"/>
          </a:p>
        </p:txBody>
      </p:sp>
      <p:pic>
        <p:nvPicPr>
          <p:cNvPr id="3" name="Рисунок 2" descr="gagarin1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780928"/>
            <a:ext cx="5238750" cy="3638550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4932040" y="6309320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5" action="ppaction://hlinksldjump"/>
          </p:cNvPr>
          <p:cNvSpPr/>
          <p:nvPr/>
        </p:nvSpPr>
        <p:spPr>
          <a:xfrm>
            <a:off x="7964760" y="6173688"/>
            <a:ext cx="1080120" cy="548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481</Words>
  <Application>Microsoft Office PowerPoint</Application>
  <PresentationFormat>Экран (4:3)</PresentationFormat>
  <Paragraphs>112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Викторина Юрий Алексеевич  Гагарин </vt:lpstr>
      <vt:lpstr>Слайд 2</vt:lpstr>
      <vt:lpstr>Где и когда родился Юра Гагарин?</vt:lpstr>
      <vt:lpstr>Слайд 4</vt:lpstr>
      <vt:lpstr>Кто родители Юры Гагарина? Как звали других членов его семьи?</vt:lpstr>
      <vt:lpstr>Слайд 6</vt:lpstr>
      <vt:lpstr>Где учился Юрий Гагарин  до обучения летному делу?</vt:lpstr>
      <vt:lpstr>Слайд 8</vt:lpstr>
      <vt:lpstr>Где Юрий Гагарин  обучался летному делу?</vt:lpstr>
      <vt:lpstr>Слайд 10</vt:lpstr>
      <vt:lpstr>Когда Юрий Гагарин  совершил свой полет в космос?</vt:lpstr>
      <vt:lpstr>Слайд 12</vt:lpstr>
      <vt:lpstr>Где расположен космодром и как называется место  откуда Гагарин отправился в космос?</vt:lpstr>
      <vt:lpstr>Слайд 14</vt:lpstr>
      <vt:lpstr>Как назывался корабль на котором Юрий Гагарин летал в космос?</vt:lpstr>
      <vt:lpstr>Слайд 16</vt:lpstr>
      <vt:lpstr>Какое слово стало популярным после полета Гагарина в космос?</vt:lpstr>
      <vt:lpstr>Слайд 18</vt:lpstr>
      <vt:lpstr>Как долго продолжался первый полет человека в космос?</vt:lpstr>
      <vt:lpstr>Слайд 20</vt:lpstr>
      <vt:lpstr>Позывной Гагарина во время полета?</vt:lpstr>
      <vt:lpstr>Слайд 22</vt:lpstr>
      <vt:lpstr>Кто был дублером Гагарина?</vt:lpstr>
      <vt:lpstr>Слайд 24</vt:lpstr>
      <vt:lpstr>Как звали жену Юрия Гагарина?  Кем по специальности она была?</vt:lpstr>
      <vt:lpstr>Слайд 26</vt:lpstr>
      <vt:lpstr>Сколько детей у Юрия Гагарина?  Как их зовут? Что вы о них знаете?</vt:lpstr>
      <vt:lpstr>Слайд 28</vt:lpstr>
      <vt:lpstr>Воинское звание присвоенное Гагарину по окончанию полета?</vt:lpstr>
      <vt:lpstr>Слайд 30</vt:lpstr>
      <vt:lpstr>Где учился Юрий Гагарин  после полета в космос?</vt:lpstr>
      <vt:lpstr>Слайд 32</vt:lpstr>
      <vt:lpstr>Когда и при каких обстоятельствах погиб Юрий Гагарин?</vt:lpstr>
      <vt:lpstr>Слайд 34</vt:lpstr>
      <vt:lpstr>Где находится  могила Юрия Гагарина?</vt:lpstr>
      <vt:lpstr>Слайд 36</vt:lpstr>
      <vt:lpstr>Слайд 37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Помаскин</dc:creator>
  <cp:lastModifiedBy>Елена</cp:lastModifiedBy>
  <cp:revision>50</cp:revision>
  <dcterms:created xsi:type="dcterms:W3CDTF">2011-03-08T07:16:54Z</dcterms:created>
  <dcterms:modified xsi:type="dcterms:W3CDTF">2021-03-31T09:20:43Z</dcterms:modified>
</cp:coreProperties>
</file>