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19" r:id="rId3"/>
    <p:sldId id="257" r:id="rId4"/>
    <p:sldId id="324" r:id="rId5"/>
    <p:sldId id="332" r:id="rId6"/>
    <p:sldId id="331" r:id="rId7"/>
    <p:sldId id="330" r:id="rId8"/>
    <p:sldId id="329" r:id="rId9"/>
    <p:sldId id="290" r:id="rId10"/>
    <p:sldId id="336" r:id="rId11"/>
    <p:sldId id="335" r:id="rId12"/>
    <p:sldId id="334" r:id="rId13"/>
    <p:sldId id="333" r:id="rId14"/>
    <p:sldId id="296" r:id="rId15"/>
    <p:sldId id="341" r:id="rId16"/>
    <p:sldId id="344" r:id="rId17"/>
    <p:sldId id="343" r:id="rId18"/>
    <p:sldId id="342" r:id="rId19"/>
    <p:sldId id="295" r:id="rId20"/>
    <p:sldId id="340" r:id="rId21"/>
    <p:sldId id="339" r:id="rId22"/>
    <p:sldId id="338" r:id="rId23"/>
    <p:sldId id="337" r:id="rId24"/>
    <p:sldId id="297" r:id="rId25"/>
    <p:sldId id="348" r:id="rId26"/>
    <p:sldId id="347" r:id="rId27"/>
    <p:sldId id="346" r:id="rId28"/>
    <p:sldId id="345" r:id="rId29"/>
    <p:sldId id="352" r:id="rId30"/>
    <p:sldId id="322" r:id="rId31"/>
    <p:sldId id="35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100"/>
    <a:srgbClr val="BEAA12"/>
    <a:srgbClr val="007635"/>
    <a:srgbClr val="264B96"/>
    <a:srgbClr val="70578F"/>
    <a:srgbClr val="FFA3A3"/>
    <a:srgbClr val="1E3C78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>
                <a:solidFill>
                  <a:prstClr val="black"/>
                </a:solidFill>
              </a:rPr>
              <a:pPr eaLnBrk="1" hangingPunct="1"/>
              <a:t>28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29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6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0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1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0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5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6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7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0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7.jpe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gif"/><Relationship Id="rId9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2.xml"/><Relationship Id="rId26" Type="http://schemas.openxmlformats.org/officeDocument/2006/relationships/slide" Target="slide25.xml"/><Relationship Id="rId3" Type="http://schemas.openxmlformats.org/officeDocument/2006/relationships/image" Target="../media/image9.jpg"/><Relationship Id="rId21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21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14.xml"/><Relationship Id="rId29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11.png"/><Relationship Id="rId5" Type="http://schemas.openxmlformats.org/officeDocument/2006/relationships/slide" Target="slide4.xml"/><Relationship Id="rId15" Type="http://schemas.openxmlformats.org/officeDocument/2006/relationships/slide" Target="slide19.xml"/><Relationship Id="rId23" Type="http://schemas.openxmlformats.org/officeDocument/2006/relationships/slide" Target="slide17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3.xml"/><Relationship Id="rId31" Type="http://schemas.openxmlformats.org/officeDocument/2006/relationships/image" Target="../media/image4.gif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16.xml"/><Relationship Id="rId27" Type="http://schemas.openxmlformats.org/officeDocument/2006/relationships/slide" Target="slide26.xml"/><Relationship Id="rId30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b/2/2/633/2633622_6076627_5283499_i102714521_66418.gif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://img0.liveinternet.ru/images/attach/c/3/77/957/77957384_77772038_zvezdochki.gi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5109/svetlera.16c/0_5662a_8158dd54_orig" TargetMode="External"/><Relationship Id="rId5" Type="http://schemas.openxmlformats.org/officeDocument/2006/relationships/hyperlink" Target="http://pixelbrush.ru/uploads/posts/2013-09/1378896989_02.jpg" TargetMode="External"/><Relationship Id="rId4" Type="http://schemas.openxmlformats.org/officeDocument/2006/relationships/hyperlink" Target="http://serp-dm.ru/_nw/0/71629456.jpg" TargetMode="External"/><Relationship Id="rId9" Type="http://schemas.openxmlformats.org/officeDocument/2006/relationships/hyperlink" Target="http://domashniirestoran.ru/images/star-511-106(3)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618" y="3510031"/>
            <a:ext cx="3516383" cy="14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71600" y="716211"/>
            <a:ext cx="792088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5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Викторина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Загадки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природы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11760" y="4840906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 algn="ctr" eaLnBrk="1" hangingPunct="1"/>
            <a:r>
              <a:rPr lang="ru-RU" sz="2400" i="1" dirty="0" smtClean="0">
                <a:latin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</a:endParaRPr>
          </a:p>
          <a:p>
            <a:pPr algn="ctr" eaLnBrk="1" hangingPunct="1"/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9181" y="2317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86" y="3458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3941" y="4604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951" y="1337376"/>
            <a:ext cx="3735720" cy="15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156" y="297167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876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285" y="1337377"/>
            <a:ext cx="5620083" cy="23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198" y="3738003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6" y="2225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2911" y="3366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866" y="4512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473" y="481857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670" y="470293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1" y="225729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0" y="32608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3" y="4269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5" y="25083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461" y="351182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7" y="45205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05" y="124857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83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2" y="10125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470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84" y="104622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14510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753" y="104104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669" y="124857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285513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8267" y="4182075"/>
            <a:ext cx="2353475" cy="320775"/>
          </a:xfrm>
          <a:prstGeom prst="rect">
            <a:avLst/>
          </a:prstGeom>
        </p:spPr>
      </p:pic>
      <p:pic>
        <p:nvPicPr>
          <p:cNvPr id="56" name="Рисунок 55" descr="Рисунок1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413" y="5933513"/>
            <a:ext cx="1080120" cy="242096"/>
          </a:xfrm>
          <a:prstGeom prst="rect">
            <a:avLst/>
          </a:prstGeom>
        </p:spPr>
      </p:pic>
      <p:pic>
        <p:nvPicPr>
          <p:cNvPr id="205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987" y="602918"/>
            <a:ext cx="2219338" cy="28252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87" y="3026369"/>
            <a:ext cx="35115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225" y="192253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42" y="3181529"/>
            <a:ext cx="3932606" cy="76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208" y="2360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Какими лечебными свойствами обладает мать-и-мачеха?</a:t>
            </a: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Лесная аптека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95736" y="4152900"/>
            <a:ext cx="65527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Отвар из сухих цветков и листьев - хорошее средство от кашля.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2443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Какую траву любят кошки? При каких болезнях она помогает?</a:t>
            </a: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Лесная аптека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Валериану. Валериановые капли употребляют при нервных расстройствах и бессоннице.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8781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511627"/>
            <a:ext cx="82140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Какое болотное растение можно использовать вместо йода и ваты?</a:t>
            </a: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Лесная аптека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Сфагнум, или торфяной мох. Он хорошо впитывает кровь и гной, содержит дезинфицирующее вещество </a:t>
            </a:r>
            <a:r>
              <a:rPr lang="ru-RU" sz="2800" i="1" dirty="0" err="1" smtClean="0"/>
              <a:t>сфагнол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9411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Какая будет погода? Рыба не клюёт – она сыта.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Бюро погоды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Это признак ухудшения погоды.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5413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Какая будет погода? Ласточки и стрижи летают высоко.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Бюро погоды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Это признак хорошей погоды.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204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Паук усиленно плетёт сети.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Бюро погоды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К сухой погоде.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704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39552" y="1511627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Куры купаются в пыли, воробьи нахохлились.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Бюро погоды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К дождю.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8460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39552" y="1511627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Божья коровка, взятая на руку, быстро слетает.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Бюро погоды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К хорошей погоде.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6387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Всегда ли ящерица, схваченная за хвост, отбрасывает его?</a:t>
            </a: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Тайны природы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Нет, только в ответ на боль, даже слабую.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7346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Какое дерево «переодевается», становясь то серо-серебристым, то зелёным?</a:t>
            </a: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Тайны природы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6" y="3736327"/>
            <a:ext cx="652123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Осина. Это дрожат её листочки. Листья осины дрожат даже в безветренную погоду, так как черешки у них в верхней части сильно сплющены.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9866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9657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469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41320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7794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12982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61719" y="2789882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469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941320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7794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812982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69977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00501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41640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7826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13302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61719" y="35730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005015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41640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9497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8133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0696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004695" y="530120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0127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9493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8129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7544" y="1844253"/>
            <a:ext cx="3312368" cy="719138"/>
          </a:xfrm>
          <a:prstGeom prst="bevel">
            <a:avLst>
              <a:gd name="adj" fmla="val 7727"/>
            </a:avLst>
          </a:prstGeom>
          <a:gradFill rotWithShape="1">
            <a:gsLst>
              <a:gs pos="600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Зелёный друг</a:t>
            </a:r>
            <a:endParaRPr lang="ru-RU" sz="2400" b="1" cap="all" dirty="0"/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7544" y="5301208"/>
            <a:ext cx="3312368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Охрана природы</a:t>
            </a:r>
            <a:endParaRPr lang="ru-RU" sz="2400" b="1" cap="all" dirty="0"/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7544" y="3577164"/>
            <a:ext cx="331236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Бюро погоды</a:t>
            </a:r>
            <a:endParaRPr lang="ru-RU" sz="2400" b="1" cap="all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7544" y="2708920"/>
            <a:ext cx="331236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Лесная аптека</a:t>
            </a:r>
            <a:endParaRPr lang="ru-RU" sz="2400" b="1" cap="all" dirty="0"/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7544" y="4438699"/>
            <a:ext cx="331236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Тайны природы</a:t>
            </a:r>
            <a:endParaRPr lang="ru-RU" sz="2400" b="1" cap="all" dirty="0"/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507100"/>
            <a:ext cx="1064430" cy="13550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083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419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2" cstate="screen"/>
          <a:srcRect/>
          <a:stretch>
            <a:fillRect/>
          </a:stretch>
        </p:blipFill>
        <p:spPr>
          <a:xfrm>
            <a:off x="7380312" y="6245055"/>
            <a:ext cx="1152128" cy="300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63688" y="50710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BEAA12"/>
                </a:solidFill>
              </a:rPr>
              <a:t>       </a:t>
            </a:r>
            <a:r>
              <a:rPr lang="ru-RU" sz="4000" smtClean="0">
                <a:solidFill>
                  <a:srgbClr val="BEAA12"/>
                </a:solidFill>
              </a:rPr>
              <a:t>Загадки  природы</a:t>
            </a:r>
            <a:endParaRPr lang="ru-RU" sz="4000" dirty="0">
              <a:solidFill>
                <a:srgbClr val="BEAA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Тайны природы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13268" y="4221088"/>
            <a:ext cx="6305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В волосках на листьях крапивы есть муравьиная кислота. </a:t>
            </a: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7814" y="1628800"/>
            <a:ext cx="7436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Почему крапива «жжётся»?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Почему яркую божью коровку птицы не клюют?</a:t>
            </a: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Тайны природы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Она выделяет едкую жидкость. Раз попробовав, птица запоминает яркого жучка.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734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Назовите самого прожорливого хищника планеты.</a:t>
            </a: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Тайны природы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Стрекоза, так как за день она съедает в несколько раз больше, чем весит сама.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8202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Каковы причины лесных пожаров?</a:t>
            </a: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Охрана природы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Непотушенный костёр, окурок, молния.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236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Какая охота разрешается в лесу в любое время года?</a:t>
            </a: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Охрана природы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Фотоохота.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1183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Вы увидели гнездо птицы. Как сохранить его?</a:t>
            </a: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Охрана природы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Не вытаптывать траву у гнезда, если оно на земле не трогать яйца руками, не брать в руки птенцов.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8674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39552" y="1511627"/>
            <a:ext cx="7859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Почему нельзя разрушать и уносить из леса лесную подстилку?</a:t>
            </a: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Охрана природы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55776" y="3619435"/>
            <a:ext cx="630520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Подстилка влияет на рост растений, молодых всходов, создаёт благоприятные условия для жизни землероек, личинок насекомых, предохраняет корни растений от заморозков и жары.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3402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Почему к весеннему шмелю нужно относиться особенно бережно?</a:t>
            </a: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Охрана природы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Зимуют у шмелей только самки, дающие потомство.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0463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907214" y="404664"/>
            <a:ext cx="7776864" cy="8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  <a:cs typeface="Times New Roman" pitchFamily="18" charset="0"/>
              </a:rPr>
              <a:t>Список использованных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  <a:cs typeface="Times New Roman" pitchFamily="18" charset="0"/>
              </a:rPr>
              <a:t>  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  <a:cs typeface="Times New Roman" pitchFamily="18" charset="0"/>
              </a:rPr>
              <a:t>печатных  источников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  <a:cs typeface="Times New Roman" pitchFamily="18" charset="0"/>
              </a:rPr>
              <a:t>:</a:t>
            </a:r>
            <a:endParaRPr lang="ru-RU" sz="3200" b="1" i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640995" y="1556792"/>
            <a:ext cx="8064896" cy="16312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Н. Н. Проничева.  г. Каргополь, Архангельской области. Живая природа. Вопросы </a:t>
            </a:r>
            <a:r>
              <a:rPr lang="ru-RU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и задания. Журнал «Начальная школа» </a:t>
            </a:r>
            <a:r>
              <a:rPr lang="ru-RU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, с.47 </a:t>
            </a:r>
            <a:r>
              <a:rPr lang="ru-RU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– </a:t>
            </a:r>
            <a:r>
              <a:rPr lang="ru-RU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50.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ru-RU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504056" cy="36004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55576" y="561778"/>
            <a:ext cx="7776864" cy="3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Интернет-ресурсы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611561" y="911936"/>
            <a:ext cx="8064896" cy="48320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</a:rPr>
              <a:t>Сова: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http://serp-dm.ru/_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nw/0/71629456.jpg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Лента: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pixelbrush.ru/uploads/posts/2013-09/1378896989_02.j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Уголок со звездами: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img-fotki.yandex.ru/get/5109/svetlera.16c/0_5662a_8158dd54_orig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Золотые анимированные звездочки (1 слайд):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img0.liveinternet.ru/images/attach/c/3/77/957/77957384_77772038_zvezdochki.gif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«Конфетти» (1 слайд):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img1.liveinternet.ru/images/attach/b/2/2/633/2633622_6076627_5283499_i102714521_66418.gif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Разделитель: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9"/>
              </a:rPr>
              <a:t>http://domashniirestoran.ru/images/star-511-106(3).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gif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75000"/>
            </a:pPr>
            <a:endParaRPr lang="ru-RU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504056" cy="36004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155" y="578224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На момент создания шаблона все ссылки </a:t>
            </a:r>
          </a:p>
          <a:p>
            <a:pPr algn="ctr"/>
            <a:r>
              <a:rPr lang="ru-RU" b="1" i="1" dirty="0" smtClean="0"/>
              <a:t>являются активными.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142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В какое время суток следует отправляться за грибами?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Зелёный друг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С рассветом, когда гриб самый крепкий, душистый.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7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Съедобен ли дождевик?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Зелёный </a:t>
            </a:r>
            <a:r>
              <a:rPr lang="ru-RU" sz="3600" b="1" dirty="0">
                <a:ln w="11430"/>
                <a:solidFill>
                  <a:srgbClr val="264B96"/>
                </a:solidFill>
              </a:rPr>
              <a:t>друг</a:t>
            </a:r>
          </a:p>
          <a:p>
            <a:pPr algn="ctr"/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Молодые дождевики едят.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Название какого ядовитого растения леса связано с названием птицы? Зверя?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Зелёный </a:t>
            </a:r>
            <a:r>
              <a:rPr lang="ru-RU" sz="3600" b="1" dirty="0">
                <a:ln w="11430"/>
                <a:solidFill>
                  <a:srgbClr val="264B96"/>
                </a:solidFill>
              </a:rPr>
              <a:t>друг</a:t>
            </a:r>
          </a:p>
          <a:p>
            <a:pPr algn="ctr"/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Вороний глаз. Волчье лыко.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Какая птица является символом мудрости?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Зелёный </a:t>
            </a:r>
            <a:r>
              <a:rPr lang="ru-RU" sz="3600" b="1" dirty="0">
                <a:ln w="11430"/>
                <a:solidFill>
                  <a:srgbClr val="264B96"/>
                </a:solidFill>
              </a:rPr>
              <a:t>друг</a:t>
            </a:r>
          </a:p>
          <a:p>
            <a:pPr algn="ctr"/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Сова.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Какую ягоду называют северным гранатом?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Зелёный </a:t>
            </a:r>
            <a:r>
              <a:rPr lang="ru-RU" sz="3600" b="1" dirty="0">
                <a:ln w="11430"/>
                <a:solidFill>
                  <a:srgbClr val="264B96"/>
                </a:solidFill>
              </a:rPr>
              <a:t>друг</a:t>
            </a:r>
          </a:p>
          <a:p>
            <a:pPr algn="ctr"/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Костянику.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Ты натёр ногу в пути. Как облегчить боль?</a:t>
            </a: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Лесная аптека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Приложить лист подорожника.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9413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Какая ягода заменяет лимон?</a:t>
            </a: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Лесная аптека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07704" y="4152900"/>
            <a:ext cx="7236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Клюква, содержит лимонную кислоту.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6897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687</Words>
  <Application>Microsoft Office PowerPoint</Application>
  <PresentationFormat>Экран (4:3)</PresentationFormat>
  <Paragraphs>177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777</cp:lastModifiedBy>
  <cp:revision>76</cp:revision>
  <dcterms:created xsi:type="dcterms:W3CDTF">2015-05-04T12:07:23Z</dcterms:created>
  <dcterms:modified xsi:type="dcterms:W3CDTF">2020-04-09T16:23:48Z</dcterms:modified>
</cp:coreProperties>
</file>