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7" r:id="rId3"/>
    <p:sldId id="268" r:id="rId4"/>
    <p:sldId id="259" r:id="rId5"/>
    <p:sldId id="266" r:id="rId6"/>
    <p:sldId id="263" r:id="rId7"/>
    <p:sldId id="264" r:id="rId8"/>
    <p:sldId id="261" r:id="rId9"/>
    <p:sldId id="265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randomBar dir="vert"/>
      </p:transition>
    </mc:Choice>
    <mc:Fallback xmlns=""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401" y="3914472"/>
            <a:ext cx="75151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ВИКТОРИНА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«ЗНАТОКИ АНГЛИЙСКОГО»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682F"/>
                </a:solidFill>
              </a:rPr>
              <a:t>Правильные ответы приносить в кабинет 23</a:t>
            </a:r>
            <a:endParaRPr lang="ru-RU" sz="2800" dirty="0">
              <a:solidFill>
                <a:srgbClr val="00682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7" y="980728"/>
            <a:ext cx="93618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ВИКТОРИНА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«ЗНАТОКИ АНГЛИЙСКОГО»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3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8">
        <p:randomBar dir="vert"/>
      </p:transition>
    </mc:Choice>
    <mc:Fallback xmlns="">
      <p:transition spd="slow" advTm="11248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Расположите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английские буквы по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порядку. Напишите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переведите то, что получится.</a:t>
            </a: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 </a:t>
            </a:r>
            <a:r>
              <a:rPr lang="ru-RU" sz="6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C L K O U D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92913"/>
              </p:ext>
            </p:extLst>
          </p:nvPr>
        </p:nvGraphicFramePr>
        <p:xfrm>
          <a:off x="356887" y="4581128"/>
          <a:ext cx="8352927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</a:tblGrid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3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27">
        <p:randomBar dir="vert"/>
      </p:transition>
    </mc:Choice>
    <mc:Fallback xmlns="">
      <p:transition spd="slow" advTm="22927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anacopegdl.com/images/well-done/well-don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1"/>
            <a:ext cx="9140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4">
        <p:randomBar dir="vert"/>
      </p:transition>
    </mc:Choice>
    <mc:Fallback xmlns="">
      <p:transition spd="slow" advTm="11064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a sound mind in a sound bo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0397"/>
          <a:stretch/>
        </p:blipFill>
        <p:spPr bwMode="auto">
          <a:xfrm>
            <a:off x="-1" y="1196752"/>
            <a:ext cx="4580295" cy="47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548680"/>
            <a:ext cx="39604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принадлежит данная фраза? </a:t>
            </a:r>
          </a:p>
          <a:p>
            <a:endParaRPr lang="ru-RU" sz="4400" b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Напишите перевод.</a:t>
            </a:r>
            <a:endParaRPr lang="ru-RU" sz="4800" b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2">
        <p:randomBar dir="vert"/>
      </p:transition>
    </mc:Choice>
    <mc:Fallback xmlns="">
      <p:transition spd="slow" advTm="17272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it is raining cats and do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4"/>
          <a:stretch/>
        </p:blipFill>
        <p:spPr bwMode="auto">
          <a:xfrm>
            <a:off x="32226" y="2075445"/>
            <a:ext cx="9111774" cy="47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40466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3. Какой английской поговорке соответствует данная картинка?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55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3">
        <p:randomBar dir="vert"/>
      </p:transition>
    </mc:Choice>
    <mc:Fallback xmlns="">
      <p:transition spd="slow" advTm="18573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glob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953"/>
            <a:ext cx="8993912" cy="72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480" y="676925"/>
            <a:ext cx="85689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cs typeface="Aharoni" panose="02010803020104030203" pitchFamily="2" charset="-79"/>
              </a:rPr>
              <a:t>4. </a:t>
            </a:r>
            <a:r>
              <a:rPr lang="ru-RU" sz="4000" b="1" dirty="0" smtClean="0">
                <a:cs typeface="Aharoni" panose="02010803020104030203" pitchFamily="2" charset="-79"/>
              </a:rPr>
              <a:t>На </a:t>
            </a:r>
            <a:r>
              <a:rPr lang="ru-RU" sz="4000" b="1" dirty="0">
                <a:cs typeface="Aharoni" panose="02010803020104030203" pitchFamily="2" charset="-79"/>
              </a:rPr>
              <a:t>одну и ту же букву заканчиваются названия всех континентов в английском </a:t>
            </a:r>
            <a:r>
              <a:rPr lang="ru-RU" sz="4000" b="1" dirty="0" smtClean="0">
                <a:cs typeface="Aharoni" panose="02010803020104030203" pitchFamily="2" charset="-79"/>
              </a:rPr>
              <a:t>языке</a:t>
            </a:r>
          </a:p>
          <a:p>
            <a:pPr algn="ctr">
              <a:lnSpc>
                <a:spcPct val="150000"/>
              </a:lnSpc>
            </a:pPr>
            <a:endParaRPr lang="ru-RU" sz="3600" b="1" dirty="0"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4400" b="1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НАПИШИТЕ ЭТИ НАЗВАНИЯ</a:t>
            </a:r>
          </a:p>
          <a:p>
            <a:pPr algn="ctr">
              <a:lnSpc>
                <a:spcPct val="150000"/>
              </a:lnSpc>
            </a:pPr>
            <a:r>
              <a:rPr lang="ru-RU" sz="3600" b="1" u="sng" dirty="0">
                <a:solidFill>
                  <a:srgbClr val="C00000"/>
                </a:solidFill>
                <a:cs typeface="Aharoni" panose="02010803020104030203" pitchFamily="2" charset="-79"/>
              </a:rPr>
              <a:t>н</a:t>
            </a:r>
            <a:r>
              <a:rPr lang="ru-RU" sz="3600" b="1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а английском языке</a:t>
            </a:r>
            <a:endParaRPr lang="ru-RU" sz="3600" b="1" u="sng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34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6">
        <p:randomBar dir="vert"/>
      </p:transition>
    </mc:Choice>
    <mc:Fallback xmlns="">
      <p:transition spd="slow" advTm="19826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992888" cy="438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5. Назовите самые </a:t>
            </a:r>
            <a:r>
              <a:rPr lang="ru-RU" sz="4800" dirty="0"/>
              <a:t>короткие английские предложения, содержащие подлежащее и </a:t>
            </a:r>
            <a:r>
              <a:rPr lang="ru-RU" sz="4800" dirty="0" smtClean="0"/>
              <a:t>сказуемое.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5816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9">
        <p:randomBar dir="vert"/>
      </p:transition>
    </mc:Choice>
    <mc:Fallback xmlns="">
      <p:transition spd="slow" advTm="18859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7" y="188640"/>
            <a:ext cx="447210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Укажите имя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возраст женщины на фото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een Elizabeth II in March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0949"/>
            <a:ext cx="4544113" cy="56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9">
        <p:randomBar dir="vert"/>
      </p:transition>
    </mc:Choice>
    <mc:Fallback xmlns="">
      <p:transition spd="slow" advTm="19549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3" y="260648"/>
            <a:ext cx="87531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4400" dirty="0" smtClean="0"/>
              <a:t>7. Именем </a:t>
            </a:r>
            <a:r>
              <a:rPr lang="ru-RU" sz="4400" dirty="0"/>
              <a:t>этой женщины был назван первый музей восковых </a:t>
            </a:r>
            <a:r>
              <a:rPr lang="ru-RU" sz="4400" dirty="0" smtClean="0"/>
              <a:t>фигур в Лондоне?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s://planetofhotels.com/sites/default/files/attracrions/muzey_madam_tyusso_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968"/>
            <a:ext cx="9144000" cy="34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26">
        <p:randomBar dir="vert"/>
      </p:transition>
    </mc:Choice>
    <mc:Fallback xmlns="">
      <p:transition spd="slow" advTm="18826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dfDSZYVwAEUOJj.png:lar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9036496" cy="36603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Fast and the Furious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оригинальное название американского фильма.</a:t>
            </a:r>
          </a:p>
          <a:p>
            <a:pPr algn="ctr">
              <a:lnSpc>
                <a:spcPct val="150000"/>
              </a:lnSpc>
            </a:pPr>
            <a:endParaRPr lang="ru-RU" sz="4000" b="1" dirty="0" smtClean="0"/>
          </a:p>
          <a:p>
            <a:pPr algn="ctr">
              <a:lnSpc>
                <a:spcPct val="150000"/>
              </a:lnSpc>
            </a:pPr>
            <a:r>
              <a:rPr lang="ru-RU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ФИЛЬМ НА РУССКОМ ЯЗЫКЕ?</a:t>
            </a:r>
            <a:endParaRPr lang="ru-RU" sz="4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2">
        <p:randomBar dir="vert"/>
      </p:transition>
    </mc:Choice>
    <mc:Fallback xmlns="">
      <p:transition spd="slow" advTm="19812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eatmaker.tv/Default/General/Image/48893?type=BeatImageOriginal&amp;ver=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2"/>
            <a:ext cx="1455021" cy="14550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8424936" cy="457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Название какой песни дословно переводится «</a:t>
            </a:r>
            <a:r>
              <a:rPr lang="ru-RU" sz="5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Расслабься, будь счастлив</a:t>
            </a: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? </a:t>
            </a:r>
            <a:endParaRPr lang="ru-RU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beatmaker.tv/Default/General/Image/48893?type=BeatImageOriginal&amp;ver=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628412" cy="16284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eatmaker.tv/Default/General/Image/48893?type=BeatImageOriginal&amp;ver=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2792"/>
            <a:ext cx="1455021" cy="14550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eatmaker.tv/Default/General/Image/48893?type=BeatImageOriginal&amp;ver=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172324"/>
            <a:ext cx="1671045" cy="16710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3">
        <p:randomBar dir="vert"/>
      </p:transition>
    </mc:Choice>
    <mc:Fallback xmlns="">
      <p:transition spd="slow" advTm="19063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152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Metodist</cp:lastModifiedBy>
  <cp:revision>20</cp:revision>
  <dcterms:created xsi:type="dcterms:W3CDTF">2018-04-03T11:45:55Z</dcterms:created>
  <dcterms:modified xsi:type="dcterms:W3CDTF">2019-10-30T04:49:06Z</dcterms:modified>
</cp:coreProperties>
</file>