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6" r:id="rId3"/>
    <p:sldId id="269" r:id="rId4"/>
    <p:sldId id="268" r:id="rId5"/>
    <p:sldId id="289" r:id="rId6"/>
    <p:sldId id="270" r:id="rId7"/>
    <p:sldId id="271" r:id="rId8"/>
    <p:sldId id="32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3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9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5F234-CBBD-40C8-9ED8-33849CC86366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604F4-0090-4EF5-8208-F5A2A4D713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785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93C1C-C265-4EBE-AB0F-1348F2B29F5E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03634-E9F4-49F4-B75D-CB955FA83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97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13EDC-CF0F-4C25-AE46-E302FD987F5C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AAEE-E932-44AA-8B6C-424C2709A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13EDC-CF0F-4C25-AE46-E302FD987F5C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AAEE-E932-44AA-8B6C-424C2709A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13EDC-CF0F-4C25-AE46-E302FD987F5C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AAEE-E932-44AA-8B6C-424C2709A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13EDC-CF0F-4C25-AE46-E302FD987F5C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AAEE-E932-44AA-8B6C-424C2709A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13EDC-CF0F-4C25-AE46-E302FD987F5C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AAEE-E932-44AA-8B6C-424C2709A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13EDC-CF0F-4C25-AE46-E302FD987F5C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AAEE-E932-44AA-8B6C-424C2709A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13EDC-CF0F-4C25-AE46-E302FD987F5C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AAEE-E932-44AA-8B6C-424C2709A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13EDC-CF0F-4C25-AE46-E302FD987F5C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AAEE-E932-44AA-8B6C-424C2709A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13EDC-CF0F-4C25-AE46-E302FD987F5C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AAEE-E932-44AA-8B6C-424C2709A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13EDC-CF0F-4C25-AE46-E302FD987F5C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AAEE-E932-44AA-8B6C-424C2709A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13EDC-CF0F-4C25-AE46-E302FD987F5C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AAEE-E932-44AA-8B6C-424C2709A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13EDC-CF0F-4C25-AE46-E302FD987F5C}" type="datetimeFigureOut">
              <a:rPr lang="ru-RU" smtClean="0"/>
              <a:pPr/>
              <a:t>пн 16.10.23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EAAEE-E932-44AA-8B6C-424C2709AF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548680"/>
            <a:ext cx="8062912" cy="864096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rgbClr val="FF0000"/>
                </a:solidFill>
                <a:latin typeface="Cambria" pitchFamily="18" charset="0"/>
              </a:rPr>
              <a:t>Военная авиация России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1340768"/>
            <a:ext cx="8062912" cy="4032448"/>
          </a:xfrm>
        </p:spPr>
        <p:txBody>
          <a:bodyPr>
            <a:normAutofit fontScale="85000" lnSpcReduction="20000"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Cambria" pitchFamily="18" charset="0"/>
              </a:rPr>
              <a:t>Военно-промышленный комплекс России является одним из самых современных в мире, поэтому военная авиация России также является одной из самых современных на планете.</a:t>
            </a:r>
          </a:p>
          <a:p>
            <a:r>
              <a:rPr lang="ru-RU" sz="4000" dirty="0" smtClean="0">
                <a:solidFill>
                  <a:srgbClr val="7030A0"/>
                </a:solidFill>
                <a:latin typeface="Cambria" pitchFamily="18" charset="0"/>
              </a:rPr>
              <a:t>ВПК России способен производить практически любые типы современных военных самолётов, включая истребители пятого поколения.</a:t>
            </a:r>
          </a:p>
          <a:p>
            <a:endParaRPr lang="ru-RU" dirty="0"/>
          </a:p>
        </p:txBody>
      </p:sp>
      <p:sp>
        <p:nvSpPr>
          <p:cNvPr id="26626" name="AutoShape 2" descr="https://kalitvado.ru/wp-content/uploads/2019/07/nebo-goluboe-oblaka-luch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kalitvado.ru/wp-content/uploads/2019/07/nebo-goluboe-oblaka-luch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548680"/>
            <a:ext cx="8062912" cy="129614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C000"/>
                </a:solidFill>
              </a:rPr>
              <a:t>Воздушно-космические силы (ВКС)</a:t>
            </a:r>
            <a:r>
              <a:rPr lang="ru-RU" sz="2400" dirty="0" smtClean="0">
                <a:solidFill>
                  <a:srgbClr val="FFC000"/>
                </a:solidFill>
              </a:rPr>
              <a:t> — вид сил Вооружённых сил Российской Федерации, сформированный в 2015 году, в результате объединения Военно-воздушных сил (ВВС) и Войск воздушно-космической обороны (ВВКО). </a:t>
            </a:r>
            <a:r>
              <a:rPr lang="ru-RU" sz="2700" dirty="0" smtClean="0">
                <a:solidFill>
                  <a:srgbClr val="FFC000"/>
                </a:solidFill>
              </a:rPr>
              <a:t>Профессиональный праздник — День Воздушно-космических сил. Отмечается ежегодно 12 августа.</a:t>
            </a:r>
            <a:endParaRPr lang="ru-RU" sz="2700" dirty="0">
              <a:solidFill>
                <a:srgbClr val="FFC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2276872"/>
            <a:ext cx="8062912" cy="3096344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Организационно ВКC ВС России включают в себя три рода войск (сил): </a:t>
            </a:r>
          </a:p>
          <a:p>
            <a:pPr algn="l"/>
            <a:r>
              <a:rPr lang="ru-RU" dirty="0" smtClean="0">
                <a:solidFill>
                  <a:srgbClr val="FF0000"/>
                </a:solidFill>
              </a:rPr>
              <a:t>Военно-воздушные силы;</a:t>
            </a:r>
          </a:p>
          <a:p>
            <a:pPr algn="l"/>
            <a:r>
              <a:rPr lang="ru-RU" dirty="0" smtClean="0">
                <a:solidFill>
                  <a:srgbClr val="FF0000"/>
                </a:solidFill>
              </a:rPr>
              <a:t>Войска ПВО-ПРО;</a:t>
            </a:r>
          </a:p>
          <a:p>
            <a:pPr algn="l"/>
            <a:r>
              <a:rPr lang="ru-RU" dirty="0" smtClean="0">
                <a:solidFill>
                  <a:srgbClr val="FF0000"/>
                </a:solidFill>
              </a:rPr>
              <a:t>Космические войска.</a:t>
            </a:r>
          </a:p>
          <a:p>
            <a:endParaRPr lang="ru-RU" dirty="0"/>
          </a:p>
        </p:txBody>
      </p:sp>
      <p:sp>
        <p:nvSpPr>
          <p:cNvPr id="26626" name="AutoShape 2" descr="https://kalitvado.ru/wp-content/uploads/2019/07/nebo-goluboe-oblaka-luch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kalitvado.ru/wp-content/uploads/2019/07/nebo-goluboe-oblaka-luchi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29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Большая эмблема ВКC ВС РФ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флаг ВКC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56792"/>
            <a:ext cx="3121828" cy="355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772816"/>
            <a:ext cx="4358609" cy="291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29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Военно-воздушные силы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(ВВС)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39375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564904"/>
            <a:ext cx="4143074" cy="2768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29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Радиотехнические войска ВКС (РТВ ВКС) Войска ПВО-ПРО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16832"/>
            <a:ext cx="3240360" cy="394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572000" y="2636912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1998 году произошло слияние Войск ПВО и ВВС в один вид ВС РФ – Военно-воздушные силы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29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Космические войска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3546889" cy="386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060848"/>
            <a:ext cx="466061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29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Опознавательный знак авиации ВВС России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5589240"/>
            <a:ext cx="8229600" cy="53692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FF0000"/>
                </a:solidFill>
              </a:rPr>
              <a:t>Девиз«Всё выше и выше!»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88840"/>
            <a:ext cx="3528392" cy="336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211959" y="332656"/>
            <a:ext cx="41764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Средняя эмблема ВКС России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556792"/>
            <a:ext cx="3686654" cy="247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293096"/>
            <a:ext cx="19050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36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3121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991</TotalTime>
  <Words>114</Words>
  <Application>Microsoft Office PowerPoint</Application>
  <PresentationFormat>Экран (4:3)</PresentationFormat>
  <Paragraphs>16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Cambria</vt:lpstr>
      <vt:lpstr>Тема Office</vt:lpstr>
      <vt:lpstr>Военная авиация России </vt:lpstr>
      <vt:lpstr>Воздушно-космические силы (ВКС) — вид сил Вооружённых сил Российской Федерации, сформированный в 2015 году, в результате объединения Военно-воздушных сил (ВВС) и Войск воздушно-космической обороны (ВВКО). Профессиональный праздник — День Воздушно-космических сил. Отмечается ежегодно 12 августа.</vt:lpstr>
      <vt:lpstr>Большая эмблема ВКC ВС РФ флаг ВКC</vt:lpstr>
      <vt:lpstr>Военно-воздушные силы (ВВС)</vt:lpstr>
      <vt:lpstr>Радиотехнические войска ВКС (РТВ ВКС) Войска ПВО-ПРО</vt:lpstr>
      <vt:lpstr>Космические войска</vt:lpstr>
      <vt:lpstr>Опознавательный знак авиации ВВС России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Военная авиация России</dc:title>
  <dc:creator>Admin</dc:creator>
  <cp:lastModifiedBy>User</cp:lastModifiedBy>
  <cp:revision>76</cp:revision>
  <dcterms:created xsi:type="dcterms:W3CDTF">2019-12-12T16:16:06Z</dcterms:created>
  <dcterms:modified xsi:type="dcterms:W3CDTF">2023-10-16T09:01:00Z</dcterms:modified>
</cp:coreProperties>
</file>