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charts/chart1.xml" ContentType="application/vnd.openxmlformats-officedocument.drawingml.chart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charts/chart2.xml" ContentType="application/vnd.openxmlformats-officedocument.drawingml.chart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7" r:id="rId10"/>
    <p:sldId id="268" r:id="rId11"/>
    <p:sldId id="266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легированные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предел прочности в Мпа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2500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углеродистые качественные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предел прочности в Мпа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углеродистые обыкновенного качества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предел прочности в Мпа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977536"/>
        <c:axId val="20979072"/>
        <c:axId val="0"/>
      </c:bar3DChart>
      <c:catAx>
        <c:axId val="20977536"/>
        <c:scaling>
          <c:orientation val="minMax"/>
        </c:scaling>
        <c:delete val="0"/>
        <c:axPos val="b"/>
        <c:majorTickMark val="out"/>
        <c:minorTickMark val="none"/>
        <c:tickLblPos val="nextTo"/>
        <c:crossAx val="20979072"/>
        <c:crosses val="autoZero"/>
        <c:auto val="1"/>
        <c:lblAlgn val="ctr"/>
        <c:lblOffset val="100"/>
        <c:noMultiLvlLbl val="0"/>
      </c:catAx>
      <c:valAx>
        <c:axId val="20979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77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легированные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относительное удлинение в %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углеродистые качественные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относительное удлинение в %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углеродистые обыкновенного качества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относительное удлинение в %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664896"/>
        <c:axId val="19666432"/>
        <c:axId val="0"/>
      </c:bar3DChart>
      <c:catAx>
        <c:axId val="19664896"/>
        <c:scaling>
          <c:orientation val="minMax"/>
        </c:scaling>
        <c:delete val="0"/>
        <c:axPos val="b"/>
        <c:majorTickMark val="out"/>
        <c:minorTickMark val="none"/>
        <c:tickLblPos val="nextTo"/>
        <c:crossAx val="19666432"/>
        <c:crosses val="autoZero"/>
        <c:auto val="1"/>
        <c:lblAlgn val="ctr"/>
        <c:lblOffset val="100"/>
        <c:noMultiLvlLbl val="0"/>
      </c:catAx>
      <c:valAx>
        <c:axId val="19666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6648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FADB40-4D40-47EC-BD6B-2BCD9860F5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15F1E9-6BE9-4D8C-891D-7ECD700ADC97}" type="pres">
      <dgm:prSet presAssocID="{D5FADB40-4D40-47EC-BD6B-2BCD9860F5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227FBAF-BADB-4D09-B3AF-0808B19B1510}" type="presOf" srcId="{D5FADB40-4D40-47EC-BD6B-2BCD9860F510}" destId="{5915F1E9-6BE9-4D8C-891D-7ECD700ADC9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C39634E-6C6C-49C4-BAB0-0B8A26C7065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614405A-1C6A-4FE3-82A5-ADB7527951BC}">
      <dgm:prSet/>
      <dgm:spPr/>
      <dgm:t>
        <a:bodyPr/>
        <a:lstStyle/>
        <a:p>
          <a:pPr rtl="0"/>
          <a:r>
            <a:rPr lang="ru-RU" dirty="0" err="1" smtClean="0">
              <a:solidFill>
                <a:schemeClr val="accent3"/>
              </a:solidFill>
            </a:rPr>
            <a:t>Cr</a:t>
          </a:r>
          <a:r>
            <a:rPr lang="ru-RU" dirty="0" smtClean="0">
              <a:solidFill>
                <a:schemeClr val="accent3"/>
              </a:solidFill>
            </a:rPr>
            <a:t> (Хром)</a:t>
          </a:r>
          <a:endParaRPr lang="ru-RU" dirty="0">
            <a:solidFill>
              <a:schemeClr val="accent3"/>
            </a:solidFill>
          </a:endParaRPr>
        </a:p>
      </dgm:t>
    </dgm:pt>
    <dgm:pt modelId="{F661A6A5-3645-457C-86C6-B5CCB5D08185}" type="parTrans" cxnId="{D81676E9-B7C7-4BC6-9B55-4E221776FE54}">
      <dgm:prSet/>
      <dgm:spPr/>
      <dgm:t>
        <a:bodyPr/>
        <a:lstStyle/>
        <a:p>
          <a:endParaRPr lang="ru-RU"/>
        </a:p>
      </dgm:t>
    </dgm:pt>
    <dgm:pt modelId="{46F129DD-7DE0-4D6B-8E6F-234D13EBB495}" type="sibTrans" cxnId="{D81676E9-B7C7-4BC6-9B55-4E221776FE54}">
      <dgm:prSet/>
      <dgm:spPr/>
      <dgm:t>
        <a:bodyPr/>
        <a:lstStyle/>
        <a:p>
          <a:endParaRPr lang="ru-RU"/>
        </a:p>
      </dgm:t>
    </dgm:pt>
    <dgm:pt modelId="{90DDFDF7-AE74-48C8-83A6-3810EA06F1A7}">
      <dgm:prSet/>
      <dgm:spPr/>
      <dgm:t>
        <a:bodyPr/>
        <a:lstStyle/>
        <a:p>
          <a:pPr rtl="0"/>
          <a:r>
            <a:rPr lang="ru-RU" dirty="0" err="1" smtClean="0">
              <a:solidFill>
                <a:srgbClr val="00B050"/>
              </a:solidFill>
            </a:rPr>
            <a:t>Co</a:t>
          </a:r>
          <a:r>
            <a:rPr lang="ru-RU" dirty="0" smtClean="0">
              <a:solidFill>
                <a:srgbClr val="00B050"/>
              </a:solidFill>
            </a:rPr>
            <a:t> (Кобальт)</a:t>
          </a:r>
          <a:endParaRPr lang="ru-RU" dirty="0">
            <a:solidFill>
              <a:srgbClr val="00B050"/>
            </a:solidFill>
          </a:endParaRPr>
        </a:p>
      </dgm:t>
    </dgm:pt>
    <dgm:pt modelId="{BEE25888-F0A1-4E96-BCEA-A32D9F5BC70E}" type="parTrans" cxnId="{B293ABF5-FC4B-420B-B80D-8F5C1D11419C}">
      <dgm:prSet/>
      <dgm:spPr/>
      <dgm:t>
        <a:bodyPr/>
        <a:lstStyle/>
        <a:p>
          <a:endParaRPr lang="ru-RU"/>
        </a:p>
      </dgm:t>
    </dgm:pt>
    <dgm:pt modelId="{721DF71F-8F49-4419-BB25-6F6B0CBAEC08}" type="sibTrans" cxnId="{B293ABF5-FC4B-420B-B80D-8F5C1D11419C}">
      <dgm:prSet/>
      <dgm:spPr/>
      <dgm:t>
        <a:bodyPr/>
        <a:lstStyle/>
        <a:p>
          <a:endParaRPr lang="ru-RU"/>
        </a:p>
      </dgm:t>
    </dgm:pt>
    <dgm:pt modelId="{E36286C5-A817-476B-B38B-9EC94249A027}">
      <dgm:prSet/>
      <dgm:spPr/>
      <dgm:t>
        <a:bodyPr/>
        <a:lstStyle/>
        <a:p>
          <a:pPr rtl="0"/>
          <a:r>
            <a:rPr lang="ru-RU" dirty="0" err="1" smtClean="0">
              <a:solidFill>
                <a:schemeClr val="accent3"/>
              </a:solidFill>
            </a:rPr>
            <a:t>Cu</a:t>
          </a:r>
          <a:r>
            <a:rPr lang="ru-RU" dirty="0" smtClean="0">
              <a:solidFill>
                <a:schemeClr val="accent3"/>
              </a:solidFill>
            </a:rPr>
            <a:t> (Медь)</a:t>
          </a:r>
          <a:endParaRPr lang="ru-RU" dirty="0">
            <a:solidFill>
              <a:schemeClr val="accent3"/>
            </a:solidFill>
          </a:endParaRPr>
        </a:p>
      </dgm:t>
    </dgm:pt>
    <dgm:pt modelId="{C5DC0B8A-3AA7-44B3-9B46-3B4AEFB882ED}" type="parTrans" cxnId="{C7044807-5639-44CB-804C-00A18CD97B21}">
      <dgm:prSet/>
      <dgm:spPr/>
      <dgm:t>
        <a:bodyPr/>
        <a:lstStyle/>
        <a:p>
          <a:endParaRPr lang="ru-RU"/>
        </a:p>
      </dgm:t>
    </dgm:pt>
    <dgm:pt modelId="{9AEBD871-5167-4CA2-9C89-D2702CE87E68}" type="sibTrans" cxnId="{C7044807-5639-44CB-804C-00A18CD97B21}">
      <dgm:prSet/>
      <dgm:spPr/>
      <dgm:t>
        <a:bodyPr/>
        <a:lstStyle/>
        <a:p>
          <a:endParaRPr lang="ru-RU"/>
        </a:p>
      </dgm:t>
    </dgm:pt>
    <dgm:pt modelId="{815060FD-C4DB-4CE8-98D8-CD794C01FDEB}">
      <dgm:prSet/>
      <dgm:spPr/>
      <dgm:t>
        <a:bodyPr/>
        <a:lstStyle/>
        <a:p>
          <a:pPr rtl="0"/>
          <a:r>
            <a:rPr lang="ru-RU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Mn</a:t>
          </a:r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 (Марганец)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FE66E90D-7033-4275-957F-FCA939CD3246}" type="parTrans" cxnId="{7F6AFF37-F8C5-4148-8DF4-302BB5067774}">
      <dgm:prSet/>
      <dgm:spPr/>
      <dgm:t>
        <a:bodyPr/>
        <a:lstStyle/>
        <a:p>
          <a:endParaRPr lang="ru-RU"/>
        </a:p>
      </dgm:t>
    </dgm:pt>
    <dgm:pt modelId="{2F0D7554-F90E-47E4-B15E-8F271B06E5D2}" type="sibTrans" cxnId="{7F6AFF37-F8C5-4148-8DF4-302BB5067774}">
      <dgm:prSet/>
      <dgm:spPr/>
      <dgm:t>
        <a:bodyPr/>
        <a:lstStyle/>
        <a:p>
          <a:endParaRPr lang="ru-RU"/>
        </a:p>
      </dgm:t>
    </dgm:pt>
    <dgm:pt modelId="{36E75FE9-05AE-4F3A-A8FE-1F4A9E50FD68}">
      <dgm:prSet/>
      <dgm:spPr/>
      <dgm:t>
        <a:bodyPr/>
        <a:lstStyle/>
        <a:p>
          <a:pPr rtl="0"/>
          <a:r>
            <a:rPr lang="ru-RU" dirty="0" err="1" smtClean="0">
              <a:solidFill>
                <a:srgbClr val="7030A0"/>
              </a:solidFill>
            </a:rPr>
            <a:t>Mo</a:t>
          </a:r>
          <a:r>
            <a:rPr lang="ru-RU" dirty="0" smtClean="0">
              <a:solidFill>
                <a:srgbClr val="7030A0"/>
              </a:solidFill>
            </a:rPr>
            <a:t> (Молибден</a:t>
          </a:r>
          <a:endParaRPr lang="ru-RU" dirty="0">
            <a:solidFill>
              <a:srgbClr val="7030A0"/>
            </a:solidFill>
          </a:endParaRPr>
        </a:p>
      </dgm:t>
    </dgm:pt>
    <dgm:pt modelId="{69285ED2-3620-489E-B081-9C67F4777A97}" type="parTrans" cxnId="{F5DE8586-0786-46A5-95B6-2CD87F56E06B}">
      <dgm:prSet/>
      <dgm:spPr/>
      <dgm:t>
        <a:bodyPr/>
        <a:lstStyle/>
        <a:p>
          <a:endParaRPr lang="ru-RU"/>
        </a:p>
      </dgm:t>
    </dgm:pt>
    <dgm:pt modelId="{56F0C8A3-5C12-4360-814E-8E68417339DB}" type="sibTrans" cxnId="{F5DE8586-0786-46A5-95B6-2CD87F56E06B}">
      <dgm:prSet/>
      <dgm:spPr/>
      <dgm:t>
        <a:bodyPr/>
        <a:lstStyle/>
        <a:p>
          <a:endParaRPr lang="ru-RU"/>
        </a:p>
      </dgm:t>
    </dgm:pt>
    <dgm:pt modelId="{C5FBB4BD-1FAE-4446-8A6D-8AA09EF18C42}">
      <dgm:prSet/>
      <dgm:spPr/>
      <dgm:t>
        <a:bodyPr/>
        <a:lstStyle/>
        <a:p>
          <a:pPr rtl="0"/>
          <a:r>
            <a:rPr lang="ru-RU" dirty="0" err="1" smtClean="0">
              <a:solidFill>
                <a:schemeClr val="accent4">
                  <a:lumMod val="50000"/>
                </a:schemeClr>
              </a:solidFill>
            </a:rPr>
            <a:t>Si</a:t>
          </a:r>
          <a:r>
            <a:rPr lang="ru-RU" dirty="0" smtClean="0">
              <a:solidFill>
                <a:schemeClr val="accent4">
                  <a:lumMod val="50000"/>
                </a:schemeClr>
              </a:solidFill>
            </a:rPr>
            <a:t> (Кремний)</a:t>
          </a:r>
          <a:endParaRPr lang="ru-RU" dirty="0">
            <a:solidFill>
              <a:schemeClr val="accent4">
                <a:lumMod val="50000"/>
              </a:schemeClr>
            </a:solidFill>
          </a:endParaRPr>
        </a:p>
      </dgm:t>
    </dgm:pt>
    <dgm:pt modelId="{47EEE84C-0335-45FF-90E2-C0D391C1602E}" type="parTrans" cxnId="{65698BC5-66AC-4FF1-ADAB-B4631213F1E7}">
      <dgm:prSet/>
      <dgm:spPr/>
      <dgm:t>
        <a:bodyPr/>
        <a:lstStyle/>
        <a:p>
          <a:endParaRPr lang="ru-RU"/>
        </a:p>
      </dgm:t>
    </dgm:pt>
    <dgm:pt modelId="{9F7AA7BE-463F-4B00-A5CE-C65B3946FBF8}" type="sibTrans" cxnId="{65698BC5-66AC-4FF1-ADAB-B4631213F1E7}">
      <dgm:prSet/>
      <dgm:spPr/>
      <dgm:t>
        <a:bodyPr/>
        <a:lstStyle/>
        <a:p>
          <a:endParaRPr lang="ru-RU"/>
        </a:p>
      </dgm:t>
    </dgm:pt>
    <dgm:pt modelId="{29DAECA2-8BB4-4AE0-A5BB-295E6C57C7D6}">
      <dgm:prSet/>
      <dgm:spPr/>
      <dgm:t>
        <a:bodyPr/>
        <a:lstStyle/>
        <a:p>
          <a:pPr rtl="0"/>
          <a:r>
            <a:rPr lang="ru-RU" dirty="0" smtClean="0">
              <a:solidFill>
                <a:schemeClr val="accent2">
                  <a:lumMod val="50000"/>
                </a:schemeClr>
              </a:solidFill>
            </a:rPr>
            <a:t>W (Вольфрам)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37F1A956-E741-4E39-8B68-545502AFC81F}" type="parTrans" cxnId="{BD28E07B-55DC-4A44-8FEB-6B42E781B401}">
      <dgm:prSet/>
      <dgm:spPr/>
      <dgm:t>
        <a:bodyPr/>
        <a:lstStyle/>
        <a:p>
          <a:endParaRPr lang="ru-RU"/>
        </a:p>
      </dgm:t>
    </dgm:pt>
    <dgm:pt modelId="{E55F651E-BBD8-4709-8157-58AA079DBD04}" type="sibTrans" cxnId="{BD28E07B-55DC-4A44-8FEB-6B42E781B401}">
      <dgm:prSet/>
      <dgm:spPr/>
      <dgm:t>
        <a:bodyPr/>
        <a:lstStyle/>
        <a:p>
          <a:endParaRPr lang="ru-RU"/>
        </a:p>
      </dgm:t>
    </dgm:pt>
    <dgm:pt modelId="{139CCFFE-A14C-4669-97E1-AE4B5834A018}">
      <dgm:prSet/>
      <dgm:spPr/>
      <dgm:t>
        <a:bodyPr/>
        <a:lstStyle/>
        <a:p>
          <a:endParaRPr lang="ru-RU"/>
        </a:p>
      </dgm:t>
    </dgm:pt>
    <dgm:pt modelId="{B101FE24-059D-4B0D-A06F-3BF07ACB5ED4}" type="parTrans" cxnId="{393A5C15-7CE1-43B6-8FA8-38522CD7B8B5}">
      <dgm:prSet/>
      <dgm:spPr/>
      <dgm:t>
        <a:bodyPr/>
        <a:lstStyle/>
        <a:p>
          <a:endParaRPr lang="ru-RU"/>
        </a:p>
      </dgm:t>
    </dgm:pt>
    <dgm:pt modelId="{4831C3F2-2569-417D-B13D-94095592790C}" type="sibTrans" cxnId="{393A5C15-7CE1-43B6-8FA8-38522CD7B8B5}">
      <dgm:prSet/>
      <dgm:spPr/>
      <dgm:t>
        <a:bodyPr/>
        <a:lstStyle/>
        <a:p>
          <a:endParaRPr lang="ru-RU"/>
        </a:p>
      </dgm:t>
    </dgm:pt>
    <dgm:pt modelId="{92752E2C-85CC-433F-9870-F493CC5987B7}" type="pres">
      <dgm:prSet presAssocID="{5C39634E-6C6C-49C4-BAB0-0B8A26C7065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95399D-DD32-43D9-AFC1-EDAFB753EBDD}" type="pres">
      <dgm:prSet presAssocID="{E614405A-1C6A-4FE3-82A5-ADB7527951BC}" presName="circ1" presStyleLbl="vennNode1" presStyleIdx="0" presStyleCnt="7"/>
      <dgm:spPr/>
    </dgm:pt>
    <dgm:pt modelId="{5615AF6A-D834-4C4D-9D70-DCFA24D0B58D}" type="pres">
      <dgm:prSet presAssocID="{E614405A-1C6A-4FE3-82A5-ADB7527951B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EE94A5-9A49-4162-B8FD-D216BEA3ECC5}" type="pres">
      <dgm:prSet presAssocID="{90DDFDF7-AE74-48C8-83A6-3810EA06F1A7}" presName="circ2" presStyleLbl="vennNode1" presStyleIdx="1" presStyleCnt="7"/>
      <dgm:spPr/>
    </dgm:pt>
    <dgm:pt modelId="{1A385AB1-3E16-4C13-B58D-16BCE1EF7A84}" type="pres">
      <dgm:prSet presAssocID="{90DDFDF7-AE74-48C8-83A6-3810EA06F1A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D8ABA2-4D7B-430E-BF56-13C3A8BB710F}" type="pres">
      <dgm:prSet presAssocID="{E36286C5-A817-476B-B38B-9EC94249A027}" presName="circ3" presStyleLbl="vennNode1" presStyleIdx="2" presStyleCnt="7"/>
      <dgm:spPr/>
    </dgm:pt>
    <dgm:pt modelId="{BFF50059-4A16-4BE7-8A42-938C510D0C79}" type="pres">
      <dgm:prSet presAssocID="{E36286C5-A817-476B-B38B-9EC94249A02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E1FD3B-E8AD-4F71-9CE1-A516D1EAB275}" type="pres">
      <dgm:prSet presAssocID="{815060FD-C4DB-4CE8-98D8-CD794C01FDEB}" presName="circ4" presStyleLbl="vennNode1" presStyleIdx="3" presStyleCnt="7"/>
      <dgm:spPr/>
    </dgm:pt>
    <dgm:pt modelId="{12001446-8904-4D71-901E-3C7DFEE9D4FB}" type="pres">
      <dgm:prSet presAssocID="{815060FD-C4DB-4CE8-98D8-CD794C01FDEB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555EB2-89BF-45B2-A5C0-37779D344CB2}" type="pres">
      <dgm:prSet presAssocID="{36E75FE9-05AE-4F3A-A8FE-1F4A9E50FD68}" presName="circ5" presStyleLbl="vennNode1" presStyleIdx="4" presStyleCnt="7"/>
      <dgm:spPr/>
    </dgm:pt>
    <dgm:pt modelId="{FDF20A4C-1263-48E0-BB09-ED9ECB0BCE5B}" type="pres">
      <dgm:prSet presAssocID="{36E75FE9-05AE-4F3A-A8FE-1F4A9E50FD68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82059-A810-4825-9C5B-D842BC9343D9}" type="pres">
      <dgm:prSet presAssocID="{C5FBB4BD-1FAE-4446-8A6D-8AA09EF18C42}" presName="circ6" presStyleLbl="vennNode1" presStyleIdx="5" presStyleCnt="7"/>
      <dgm:spPr/>
    </dgm:pt>
    <dgm:pt modelId="{C8EBAF37-E37E-48D6-852D-A9A1E1912E4B}" type="pres">
      <dgm:prSet presAssocID="{C5FBB4BD-1FAE-4446-8A6D-8AA09EF18C42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78ACC6-2936-4400-815F-318957D08762}" type="pres">
      <dgm:prSet presAssocID="{29DAECA2-8BB4-4AE0-A5BB-295E6C57C7D6}" presName="circ7" presStyleLbl="vennNode1" presStyleIdx="6" presStyleCnt="7"/>
      <dgm:spPr/>
    </dgm:pt>
    <dgm:pt modelId="{B60543B0-D2A4-4C8F-A467-B33CD5BC6DE9}" type="pres">
      <dgm:prSet presAssocID="{29DAECA2-8BB4-4AE0-A5BB-295E6C57C7D6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DE8586-0786-46A5-95B6-2CD87F56E06B}" srcId="{5C39634E-6C6C-49C4-BAB0-0B8A26C70654}" destId="{36E75FE9-05AE-4F3A-A8FE-1F4A9E50FD68}" srcOrd="4" destOrd="0" parTransId="{69285ED2-3620-489E-B081-9C67F4777A97}" sibTransId="{56F0C8A3-5C12-4360-814E-8E68417339DB}"/>
    <dgm:cxn modelId="{BD28E07B-55DC-4A44-8FEB-6B42E781B401}" srcId="{5C39634E-6C6C-49C4-BAB0-0B8A26C70654}" destId="{29DAECA2-8BB4-4AE0-A5BB-295E6C57C7D6}" srcOrd="6" destOrd="0" parTransId="{37F1A956-E741-4E39-8B68-545502AFC81F}" sibTransId="{E55F651E-BBD8-4709-8157-58AA079DBD04}"/>
    <dgm:cxn modelId="{393A5C15-7CE1-43B6-8FA8-38522CD7B8B5}" srcId="{5C39634E-6C6C-49C4-BAB0-0B8A26C70654}" destId="{139CCFFE-A14C-4669-97E1-AE4B5834A018}" srcOrd="7" destOrd="0" parTransId="{B101FE24-059D-4B0D-A06F-3BF07ACB5ED4}" sibTransId="{4831C3F2-2569-417D-B13D-94095592790C}"/>
    <dgm:cxn modelId="{65698BC5-66AC-4FF1-ADAB-B4631213F1E7}" srcId="{5C39634E-6C6C-49C4-BAB0-0B8A26C70654}" destId="{C5FBB4BD-1FAE-4446-8A6D-8AA09EF18C42}" srcOrd="5" destOrd="0" parTransId="{47EEE84C-0335-45FF-90E2-C0D391C1602E}" sibTransId="{9F7AA7BE-463F-4B00-A5CE-C65B3946FBF8}"/>
    <dgm:cxn modelId="{F42C3E8D-2DBA-4E59-80DC-ED4CB2968797}" type="presOf" srcId="{C5FBB4BD-1FAE-4446-8A6D-8AA09EF18C42}" destId="{C8EBAF37-E37E-48D6-852D-A9A1E1912E4B}" srcOrd="0" destOrd="0" presId="urn:microsoft.com/office/officeart/2005/8/layout/venn1"/>
    <dgm:cxn modelId="{7268B835-15EF-40A6-8956-D62132AB5C40}" type="presOf" srcId="{29DAECA2-8BB4-4AE0-A5BB-295E6C57C7D6}" destId="{B60543B0-D2A4-4C8F-A467-B33CD5BC6DE9}" srcOrd="0" destOrd="0" presId="urn:microsoft.com/office/officeart/2005/8/layout/venn1"/>
    <dgm:cxn modelId="{C7044807-5639-44CB-804C-00A18CD97B21}" srcId="{5C39634E-6C6C-49C4-BAB0-0B8A26C70654}" destId="{E36286C5-A817-476B-B38B-9EC94249A027}" srcOrd="2" destOrd="0" parTransId="{C5DC0B8A-3AA7-44B3-9B46-3B4AEFB882ED}" sibTransId="{9AEBD871-5167-4CA2-9C89-D2702CE87E68}"/>
    <dgm:cxn modelId="{4C6A63B2-337D-4BB0-81EB-3F5BC57F6CFF}" type="presOf" srcId="{36E75FE9-05AE-4F3A-A8FE-1F4A9E50FD68}" destId="{FDF20A4C-1263-48E0-BB09-ED9ECB0BCE5B}" srcOrd="0" destOrd="0" presId="urn:microsoft.com/office/officeart/2005/8/layout/venn1"/>
    <dgm:cxn modelId="{B460C123-E300-4502-9CAF-046ABEC470C2}" type="presOf" srcId="{E36286C5-A817-476B-B38B-9EC94249A027}" destId="{BFF50059-4A16-4BE7-8A42-938C510D0C79}" srcOrd="0" destOrd="0" presId="urn:microsoft.com/office/officeart/2005/8/layout/venn1"/>
    <dgm:cxn modelId="{B293ABF5-FC4B-420B-B80D-8F5C1D11419C}" srcId="{5C39634E-6C6C-49C4-BAB0-0B8A26C70654}" destId="{90DDFDF7-AE74-48C8-83A6-3810EA06F1A7}" srcOrd="1" destOrd="0" parTransId="{BEE25888-F0A1-4E96-BCEA-A32D9F5BC70E}" sibTransId="{721DF71F-8F49-4419-BB25-6F6B0CBAEC08}"/>
    <dgm:cxn modelId="{834D1E59-CF8E-4FF1-A820-A57FC70F35E8}" type="presOf" srcId="{815060FD-C4DB-4CE8-98D8-CD794C01FDEB}" destId="{12001446-8904-4D71-901E-3C7DFEE9D4FB}" srcOrd="0" destOrd="0" presId="urn:microsoft.com/office/officeart/2005/8/layout/venn1"/>
    <dgm:cxn modelId="{260866F5-0C30-45C6-8737-E3597DA4AA0A}" type="presOf" srcId="{90DDFDF7-AE74-48C8-83A6-3810EA06F1A7}" destId="{1A385AB1-3E16-4C13-B58D-16BCE1EF7A84}" srcOrd="0" destOrd="0" presId="urn:microsoft.com/office/officeart/2005/8/layout/venn1"/>
    <dgm:cxn modelId="{7F6AFF37-F8C5-4148-8DF4-302BB5067774}" srcId="{5C39634E-6C6C-49C4-BAB0-0B8A26C70654}" destId="{815060FD-C4DB-4CE8-98D8-CD794C01FDEB}" srcOrd="3" destOrd="0" parTransId="{FE66E90D-7033-4275-957F-FCA939CD3246}" sibTransId="{2F0D7554-F90E-47E4-B15E-8F271B06E5D2}"/>
    <dgm:cxn modelId="{60796759-146A-4CC2-8ABB-EC366D47F598}" type="presOf" srcId="{E614405A-1C6A-4FE3-82A5-ADB7527951BC}" destId="{5615AF6A-D834-4C4D-9D70-DCFA24D0B58D}" srcOrd="0" destOrd="0" presId="urn:microsoft.com/office/officeart/2005/8/layout/venn1"/>
    <dgm:cxn modelId="{28EB68B5-F874-4840-8D44-3A53468D415F}" type="presOf" srcId="{5C39634E-6C6C-49C4-BAB0-0B8A26C70654}" destId="{92752E2C-85CC-433F-9870-F493CC5987B7}" srcOrd="0" destOrd="0" presId="urn:microsoft.com/office/officeart/2005/8/layout/venn1"/>
    <dgm:cxn modelId="{D81676E9-B7C7-4BC6-9B55-4E221776FE54}" srcId="{5C39634E-6C6C-49C4-BAB0-0B8A26C70654}" destId="{E614405A-1C6A-4FE3-82A5-ADB7527951BC}" srcOrd="0" destOrd="0" parTransId="{F661A6A5-3645-457C-86C6-B5CCB5D08185}" sibTransId="{46F129DD-7DE0-4D6B-8E6F-234D13EBB495}"/>
    <dgm:cxn modelId="{6532A731-44BE-4F58-BD8A-8DD5E6B28B15}" type="presParOf" srcId="{92752E2C-85CC-433F-9870-F493CC5987B7}" destId="{F595399D-DD32-43D9-AFC1-EDAFB753EBDD}" srcOrd="0" destOrd="0" presId="urn:microsoft.com/office/officeart/2005/8/layout/venn1"/>
    <dgm:cxn modelId="{86554A72-D7BD-46D9-9303-F671C2A0CBF3}" type="presParOf" srcId="{92752E2C-85CC-433F-9870-F493CC5987B7}" destId="{5615AF6A-D834-4C4D-9D70-DCFA24D0B58D}" srcOrd="1" destOrd="0" presId="urn:microsoft.com/office/officeart/2005/8/layout/venn1"/>
    <dgm:cxn modelId="{17FA58C1-E7AB-4217-BF3E-7F315D9C98F4}" type="presParOf" srcId="{92752E2C-85CC-433F-9870-F493CC5987B7}" destId="{7EEE94A5-9A49-4162-B8FD-D216BEA3ECC5}" srcOrd="2" destOrd="0" presId="urn:microsoft.com/office/officeart/2005/8/layout/venn1"/>
    <dgm:cxn modelId="{D64B3C34-39AB-4029-BF73-8699D0863E7B}" type="presParOf" srcId="{92752E2C-85CC-433F-9870-F493CC5987B7}" destId="{1A385AB1-3E16-4C13-B58D-16BCE1EF7A84}" srcOrd="3" destOrd="0" presId="urn:microsoft.com/office/officeart/2005/8/layout/venn1"/>
    <dgm:cxn modelId="{8F6FB720-17E5-437C-AA51-575CC8DBC145}" type="presParOf" srcId="{92752E2C-85CC-433F-9870-F493CC5987B7}" destId="{45D8ABA2-4D7B-430E-BF56-13C3A8BB710F}" srcOrd="4" destOrd="0" presId="urn:microsoft.com/office/officeart/2005/8/layout/venn1"/>
    <dgm:cxn modelId="{D1A0C9AB-6B21-4800-8B57-25AB13DCD5A5}" type="presParOf" srcId="{92752E2C-85CC-433F-9870-F493CC5987B7}" destId="{BFF50059-4A16-4BE7-8A42-938C510D0C79}" srcOrd="5" destOrd="0" presId="urn:microsoft.com/office/officeart/2005/8/layout/venn1"/>
    <dgm:cxn modelId="{52E68D77-7409-4CF5-9B13-9256BE73428A}" type="presParOf" srcId="{92752E2C-85CC-433F-9870-F493CC5987B7}" destId="{A8E1FD3B-E8AD-4F71-9CE1-A516D1EAB275}" srcOrd="6" destOrd="0" presId="urn:microsoft.com/office/officeart/2005/8/layout/venn1"/>
    <dgm:cxn modelId="{A6684101-1CFF-4087-8931-55B3C1E59458}" type="presParOf" srcId="{92752E2C-85CC-433F-9870-F493CC5987B7}" destId="{12001446-8904-4D71-901E-3C7DFEE9D4FB}" srcOrd="7" destOrd="0" presId="urn:microsoft.com/office/officeart/2005/8/layout/venn1"/>
    <dgm:cxn modelId="{F32CB4A9-130C-4C7B-B6B3-0E93B442BE0F}" type="presParOf" srcId="{92752E2C-85CC-433F-9870-F493CC5987B7}" destId="{BE555EB2-89BF-45B2-A5C0-37779D344CB2}" srcOrd="8" destOrd="0" presId="urn:microsoft.com/office/officeart/2005/8/layout/venn1"/>
    <dgm:cxn modelId="{6267EF2E-686A-4F52-8EF2-35AA369B28B4}" type="presParOf" srcId="{92752E2C-85CC-433F-9870-F493CC5987B7}" destId="{FDF20A4C-1263-48E0-BB09-ED9ECB0BCE5B}" srcOrd="9" destOrd="0" presId="urn:microsoft.com/office/officeart/2005/8/layout/venn1"/>
    <dgm:cxn modelId="{B36519B9-2F5A-48A1-AF6F-102842E9F931}" type="presParOf" srcId="{92752E2C-85CC-433F-9870-F493CC5987B7}" destId="{25482059-A810-4825-9C5B-D842BC9343D9}" srcOrd="10" destOrd="0" presId="urn:microsoft.com/office/officeart/2005/8/layout/venn1"/>
    <dgm:cxn modelId="{D70F23B1-E280-499A-B85A-9828FED4F15D}" type="presParOf" srcId="{92752E2C-85CC-433F-9870-F493CC5987B7}" destId="{C8EBAF37-E37E-48D6-852D-A9A1E1912E4B}" srcOrd="11" destOrd="0" presId="urn:microsoft.com/office/officeart/2005/8/layout/venn1"/>
    <dgm:cxn modelId="{88F1DDFE-5787-4F03-9D76-C1498B3AB51A}" type="presParOf" srcId="{92752E2C-85CC-433F-9870-F493CC5987B7}" destId="{F978ACC6-2936-4400-815F-318957D08762}" srcOrd="12" destOrd="0" presId="urn:microsoft.com/office/officeart/2005/8/layout/venn1"/>
    <dgm:cxn modelId="{8866DC19-A5E3-45A3-A373-2D50BA49C0C0}" type="presParOf" srcId="{92752E2C-85CC-433F-9870-F493CC5987B7}" destId="{B60543B0-D2A4-4C8F-A467-B33CD5BC6DE9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DBBBE7E-CA78-463B-AD3C-6953E1A50FE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31EFB0-5E17-443C-B432-1E6B4919F3AC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b="1" baseline="0" dirty="0" smtClean="0"/>
            <a:t>Влияние углерода и постоянных примесей на свойства углеродистых сталей</a:t>
          </a:r>
          <a:r>
            <a:rPr lang="ru-RU" b="0" baseline="0" dirty="0" smtClean="0"/>
            <a:t/>
          </a:r>
          <a:br>
            <a:rPr lang="ru-RU" b="0" baseline="0" dirty="0" smtClean="0"/>
          </a:br>
          <a:endParaRPr lang="ru-RU" b="0" baseline="0" dirty="0"/>
        </a:p>
      </dgm:t>
    </dgm:pt>
    <dgm:pt modelId="{681E10DF-ED9B-4D2E-99D5-428AA4D6A0B5}" type="parTrans" cxnId="{A8C19BCE-0468-4515-9AE5-332FDF254130}">
      <dgm:prSet/>
      <dgm:spPr/>
      <dgm:t>
        <a:bodyPr/>
        <a:lstStyle/>
        <a:p>
          <a:endParaRPr lang="ru-RU"/>
        </a:p>
      </dgm:t>
    </dgm:pt>
    <dgm:pt modelId="{4B46AE81-1F52-49BF-A28A-B9918D40F6D4}" type="sibTrans" cxnId="{A8C19BCE-0468-4515-9AE5-332FDF254130}">
      <dgm:prSet/>
      <dgm:spPr/>
      <dgm:t>
        <a:bodyPr/>
        <a:lstStyle/>
        <a:p>
          <a:endParaRPr lang="ru-RU"/>
        </a:p>
      </dgm:t>
    </dgm:pt>
    <dgm:pt modelId="{0D420B6E-35C8-4AC3-9190-2A9BF914CD92}" type="pres">
      <dgm:prSet presAssocID="{CDBBBE7E-CA78-463B-AD3C-6953E1A50FE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344474-36D7-4B08-A615-F19189A7C631}" type="pres">
      <dgm:prSet presAssocID="{8E31EFB0-5E17-443C-B432-1E6B4919F3AC}" presName="circle1" presStyleLbl="node1" presStyleIdx="0" presStyleCnt="1"/>
      <dgm:spPr/>
    </dgm:pt>
    <dgm:pt modelId="{D1651F2E-9F00-4499-B092-A006C3E54DBC}" type="pres">
      <dgm:prSet presAssocID="{8E31EFB0-5E17-443C-B432-1E6B4919F3AC}" presName="space" presStyleCnt="0"/>
      <dgm:spPr/>
    </dgm:pt>
    <dgm:pt modelId="{68B19C74-DB27-49FD-BB7F-A97DD02A6C30}" type="pres">
      <dgm:prSet presAssocID="{8E31EFB0-5E17-443C-B432-1E6B4919F3AC}" presName="rect1" presStyleLbl="alignAcc1" presStyleIdx="0" presStyleCnt="1"/>
      <dgm:spPr/>
      <dgm:t>
        <a:bodyPr/>
        <a:lstStyle/>
        <a:p>
          <a:endParaRPr lang="ru-RU"/>
        </a:p>
      </dgm:t>
    </dgm:pt>
    <dgm:pt modelId="{77B2E011-6BE5-4E9F-9B5D-5E3946AF6A08}" type="pres">
      <dgm:prSet presAssocID="{8E31EFB0-5E17-443C-B432-1E6B4919F3AC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588DED-71BF-41A5-9A32-3C64FF20F3FA}" type="presOf" srcId="{8E31EFB0-5E17-443C-B432-1E6B4919F3AC}" destId="{77B2E011-6BE5-4E9F-9B5D-5E3946AF6A08}" srcOrd="1" destOrd="0" presId="urn:microsoft.com/office/officeart/2005/8/layout/target3"/>
    <dgm:cxn modelId="{A8C19BCE-0468-4515-9AE5-332FDF254130}" srcId="{CDBBBE7E-CA78-463B-AD3C-6953E1A50FEB}" destId="{8E31EFB0-5E17-443C-B432-1E6B4919F3AC}" srcOrd="0" destOrd="0" parTransId="{681E10DF-ED9B-4D2E-99D5-428AA4D6A0B5}" sibTransId="{4B46AE81-1F52-49BF-A28A-B9918D40F6D4}"/>
    <dgm:cxn modelId="{8F6076A0-3EBB-4E03-AF83-E67F0EAC9F4F}" type="presOf" srcId="{8E31EFB0-5E17-443C-B432-1E6B4919F3AC}" destId="{68B19C74-DB27-49FD-BB7F-A97DD02A6C30}" srcOrd="0" destOrd="0" presId="urn:microsoft.com/office/officeart/2005/8/layout/target3"/>
    <dgm:cxn modelId="{AFC05301-BC0B-4B46-90F4-3DDDC53ED366}" type="presOf" srcId="{CDBBBE7E-CA78-463B-AD3C-6953E1A50FEB}" destId="{0D420B6E-35C8-4AC3-9190-2A9BF914CD92}" srcOrd="0" destOrd="0" presId="urn:microsoft.com/office/officeart/2005/8/layout/target3"/>
    <dgm:cxn modelId="{B1449452-30AB-48A3-AF33-DB858F8C010F}" type="presParOf" srcId="{0D420B6E-35C8-4AC3-9190-2A9BF914CD92}" destId="{6C344474-36D7-4B08-A615-F19189A7C631}" srcOrd="0" destOrd="0" presId="urn:microsoft.com/office/officeart/2005/8/layout/target3"/>
    <dgm:cxn modelId="{EFE0800D-3272-417E-9932-987DD788EFC0}" type="presParOf" srcId="{0D420B6E-35C8-4AC3-9190-2A9BF914CD92}" destId="{D1651F2E-9F00-4499-B092-A006C3E54DBC}" srcOrd="1" destOrd="0" presId="urn:microsoft.com/office/officeart/2005/8/layout/target3"/>
    <dgm:cxn modelId="{AC50851F-A661-46F9-9866-56FF5014AFEF}" type="presParOf" srcId="{0D420B6E-35C8-4AC3-9190-2A9BF914CD92}" destId="{68B19C74-DB27-49FD-BB7F-A97DD02A6C30}" srcOrd="2" destOrd="0" presId="urn:microsoft.com/office/officeart/2005/8/layout/target3"/>
    <dgm:cxn modelId="{693A8871-7194-45A7-9E5B-F0B27B624BA8}" type="presParOf" srcId="{0D420B6E-35C8-4AC3-9190-2A9BF914CD92}" destId="{77B2E011-6BE5-4E9F-9B5D-5E3946AF6A08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85699E0-0374-4C71-A88A-6F189FDFB174}" type="doc">
      <dgm:prSet loTypeId="urn:microsoft.com/office/officeart/2005/8/layout/vList3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0610B0-20E1-4FBA-A8AE-1155085290CD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bg1"/>
              </a:solidFill>
            </a:rPr>
            <a:t>Увеличение</a:t>
          </a:r>
          <a:r>
            <a:rPr lang="ru-RU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содержания </a:t>
          </a:r>
          <a:r>
            <a:rPr lang="ru-RU" sz="1800" i="1" dirty="0" smtClean="0">
              <a:solidFill>
                <a:schemeClr val="bg1"/>
              </a:solidFill>
            </a:rPr>
            <a:t>углерода</a:t>
          </a:r>
          <a:r>
            <a:rPr lang="ru-RU" sz="1800" dirty="0" smtClean="0">
              <a:solidFill>
                <a:schemeClr val="tx1">
                  <a:lumMod val="85000"/>
                  <a:lumOff val="15000"/>
                </a:schemeClr>
              </a:solidFill>
            </a:rPr>
            <a:t> сверх 0,4% и уменьшение ниже 0,3% приводит к ухудшению обрабатываемости резанием. </a:t>
          </a:r>
          <a:endParaRPr lang="ru-RU" sz="18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A1B296B3-2DFB-4A84-B481-B2EEDDC1B008}" type="parTrans" cxnId="{A7E561E3-20A3-4EE4-A0A9-2495C6DC8DFF}">
      <dgm:prSet/>
      <dgm:spPr/>
      <dgm:t>
        <a:bodyPr/>
        <a:lstStyle/>
        <a:p>
          <a:endParaRPr lang="ru-RU"/>
        </a:p>
      </dgm:t>
    </dgm:pt>
    <dgm:pt modelId="{B7B35CEB-4000-470A-8B9A-956EF3DBCD1F}" type="sibTrans" cxnId="{A7E561E3-20A3-4EE4-A0A9-2495C6DC8DFF}">
      <dgm:prSet/>
      <dgm:spPr/>
      <dgm:t>
        <a:bodyPr/>
        <a:lstStyle/>
        <a:p>
          <a:endParaRPr lang="ru-RU"/>
        </a:p>
      </dgm:t>
    </dgm:pt>
    <dgm:pt modelId="{5DAC7D1C-6DF2-4A5E-814F-52FD62943ED7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bg1"/>
              </a:solidFill>
            </a:rPr>
            <a:t>Увеличение</a:t>
          </a:r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</a:rPr>
            <a:t> содержания </a:t>
          </a:r>
          <a:r>
            <a:rPr lang="ru-RU" sz="1400" i="1" dirty="0" smtClean="0">
              <a:solidFill>
                <a:schemeClr val="bg1"/>
              </a:solidFill>
            </a:rPr>
            <a:t>углерода</a:t>
          </a:r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</a:rPr>
            <a:t> снижает технологическую пластичность ухудшает ее свариваемость, повышает температуру порога хладноломкости в среднем на 20°С на каждые 0,1 % углерода</a:t>
          </a:r>
          <a:r>
            <a:rPr lang="ru-RU" sz="1400" dirty="0" smtClean="0"/>
            <a:t>.</a:t>
          </a:r>
          <a:endParaRPr lang="ru-RU" sz="1400" dirty="0"/>
        </a:p>
      </dgm:t>
    </dgm:pt>
    <dgm:pt modelId="{3C6A3CC3-5213-4671-8F30-F8422F2CCE6F}" type="parTrans" cxnId="{23EC73D0-9F83-4E0C-BD21-5E9712AC1566}">
      <dgm:prSet/>
      <dgm:spPr/>
      <dgm:t>
        <a:bodyPr/>
        <a:lstStyle/>
        <a:p>
          <a:endParaRPr lang="ru-RU"/>
        </a:p>
      </dgm:t>
    </dgm:pt>
    <dgm:pt modelId="{1BF631C3-5848-4D98-A8BC-8416C96228F7}" type="sibTrans" cxnId="{23EC73D0-9F83-4E0C-BD21-5E9712AC1566}">
      <dgm:prSet/>
      <dgm:spPr/>
      <dgm:t>
        <a:bodyPr/>
        <a:lstStyle/>
        <a:p>
          <a:endParaRPr lang="ru-RU"/>
        </a:p>
      </dgm:t>
    </dgm:pt>
    <dgm:pt modelId="{4E316CE5-E4F0-4A6B-8231-2CB27185B10B}">
      <dgm:prSet/>
      <dgm:spPr/>
      <dgm:t>
        <a:bodyPr/>
        <a:lstStyle/>
        <a:p>
          <a:pPr rtl="0"/>
          <a:r>
            <a:rPr lang="ru-RU" i="1" dirty="0" smtClean="0">
              <a:solidFill>
                <a:schemeClr val="bg1"/>
              </a:solidFill>
            </a:rPr>
            <a:t>Фосфор</a:t>
          </a:r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 значительно повышает порог хладноломкости стали и увеличивает склонность сплава к </a:t>
          </a:r>
          <a:r>
            <a:rPr lang="ru-RU" dirty="0" smtClean="0">
              <a:solidFill>
                <a:schemeClr val="bg1"/>
              </a:solidFill>
            </a:rPr>
            <a:t>ликвации</a:t>
          </a:r>
          <a:endParaRPr lang="ru-RU" dirty="0">
            <a:solidFill>
              <a:schemeClr val="bg1"/>
            </a:solidFill>
          </a:endParaRPr>
        </a:p>
      </dgm:t>
    </dgm:pt>
    <dgm:pt modelId="{CD1DD995-D4CA-4CE2-997A-6E4EB97B218E}" type="parTrans" cxnId="{008679DB-D74D-4419-826C-54719B6D567A}">
      <dgm:prSet/>
      <dgm:spPr/>
      <dgm:t>
        <a:bodyPr/>
        <a:lstStyle/>
        <a:p>
          <a:endParaRPr lang="ru-RU"/>
        </a:p>
      </dgm:t>
    </dgm:pt>
    <dgm:pt modelId="{715265F8-3380-45CD-9B09-EFF711FDF441}" type="sibTrans" cxnId="{008679DB-D74D-4419-826C-54719B6D567A}">
      <dgm:prSet/>
      <dgm:spPr/>
      <dgm:t>
        <a:bodyPr/>
        <a:lstStyle/>
        <a:p>
          <a:endParaRPr lang="ru-RU"/>
        </a:p>
      </dgm:t>
    </dgm:pt>
    <dgm:pt modelId="{2E2D1ADE-6397-4861-BF7E-0D9CC23BBE3E}">
      <dgm:prSet/>
      <dgm:spPr/>
      <dgm:t>
        <a:bodyPr/>
        <a:lstStyle/>
        <a:p>
          <a:pPr rtl="0"/>
          <a:r>
            <a:rPr lang="ru-RU" i="1" dirty="0" smtClean="0">
              <a:solidFill>
                <a:schemeClr val="tx1">
                  <a:lumMod val="85000"/>
                  <a:lumOff val="15000"/>
                </a:schemeClr>
              </a:solidFill>
            </a:rPr>
            <a:t>Газы</a:t>
          </a:r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 (</a:t>
          </a:r>
          <a:r>
            <a:rPr lang="ru-RU" dirty="0" smtClean="0">
              <a:solidFill>
                <a:schemeClr val="bg1"/>
              </a:solidFill>
            </a:rPr>
            <a:t>азот, водород, кислород</a:t>
          </a:r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) повышают порог хладноломкости, понижают предел выносливости и сопротивление </a:t>
          </a:r>
          <a:r>
            <a:rPr lang="ru-RU" dirty="0" smtClean="0">
              <a:solidFill>
                <a:schemeClr val="bg1"/>
              </a:solidFill>
            </a:rPr>
            <a:t>хрупкому разрушению</a:t>
          </a:r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. 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105CC85-B5BE-41D7-8FF4-37A17AAC15BC}" type="parTrans" cxnId="{A01C11AC-8161-4DB2-9F30-2C0F706AD643}">
      <dgm:prSet/>
      <dgm:spPr/>
      <dgm:t>
        <a:bodyPr/>
        <a:lstStyle/>
        <a:p>
          <a:endParaRPr lang="ru-RU"/>
        </a:p>
      </dgm:t>
    </dgm:pt>
    <dgm:pt modelId="{1F343E88-8C19-46CD-B6B8-5B92C3B07A2F}" type="sibTrans" cxnId="{A01C11AC-8161-4DB2-9F30-2C0F706AD643}">
      <dgm:prSet/>
      <dgm:spPr/>
      <dgm:t>
        <a:bodyPr/>
        <a:lstStyle/>
        <a:p>
          <a:endParaRPr lang="ru-RU"/>
        </a:p>
      </dgm:t>
    </dgm:pt>
    <dgm:pt modelId="{3E4AB5D7-F21D-4D89-8E46-ED4CC19E53A9}" type="pres">
      <dgm:prSet presAssocID="{685699E0-0374-4C71-A88A-6F189FDFB17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99D4B1-13C3-42AA-AC9C-30E284F1D351}" type="pres">
      <dgm:prSet presAssocID="{FB0610B0-20E1-4FBA-A8AE-1155085290CD}" presName="composite" presStyleCnt="0"/>
      <dgm:spPr/>
    </dgm:pt>
    <dgm:pt modelId="{096C94F0-0016-4015-976E-FC3EBC3E000D}" type="pres">
      <dgm:prSet presAssocID="{FB0610B0-20E1-4FBA-A8AE-1155085290CD}" presName="imgShp" presStyleLbl="fgImgPlace1" presStyleIdx="0" presStyleCnt="4" custScaleX="100000" custLinFactX="-100000" custLinFactNeighborX="-103409" custLinFactNeighborY="-11002"/>
      <dgm:spPr/>
    </dgm:pt>
    <dgm:pt modelId="{E4C5DD3E-54FF-4068-9A22-1A6276E4E3FC}" type="pres">
      <dgm:prSet presAssocID="{FB0610B0-20E1-4FBA-A8AE-1155085290CD}" presName="txShp" presStyleLbl="node1" presStyleIdx="0" presStyleCnt="4" custScaleX="127479" custLinFactNeighborX="-8810" custLinFactNeighborY="-8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A37BD-D9B7-42A3-9DF3-860721E0B240}" type="pres">
      <dgm:prSet presAssocID="{B7B35CEB-4000-470A-8B9A-956EF3DBCD1F}" presName="spacing" presStyleCnt="0"/>
      <dgm:spPr/>
    </dgm:pt>
    <dgm:pt modelId="{38AC4E99-65C8-4ED2-9117-660A420FCAD0}" type="pres">
      <dgm:prSet presAssocID="{5DAC7D1C-6DF2-4A5E-814F-52FD62943ED7}" presName="composite" presStyleCnt="0"/>
      <dgm:spPr/>
    </dgm:pt>
    <dgm:pt modelId="{AF907073-1E28-4226-8269-8FE909060F4A}" type="pres">
      <dgm:prSet presAssocID="{5DAC7D1C-6DF2-4A5E-814F-52FD62943ED7}" presName="imgShp" presStyleLbl="fgImgPlace1" presStyleIdx="1" presStyleCnt="4" custScaleX="100000" custLinFactX="-100000" custLinFactNeighborX="-114409" custLinFactNeighborY="-17797"/>
      <dgm:spPr/>
    </dgm:pt>
    <dgm:pt modelId="{FD09D5D6-2B2D-4027-9E0E-7458AF1410BA}" type="pres">
      <dgm:prSet presAssocID="{5DAC7D1C-6DF2-4A5E-814F-52FD62943ED7}" presName="txShp" presStyleLbl="node1" presStyleIdx="1" presStyleCnt="4" custScaleX="127178" custLinFactNeighborX="-7642" custLinFactNeighborY="-175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B248CD-45DE-4962-A341-2938D7E33045}" type="pres">
      <dgm:prSet presAssocID="{1BF631C3-5848-4D98-A8BC-8416C96228F7}" presName="spacing" presStyleCnt="0"/>
      <dgm:spPr/>
    </dgm:pt>
    <dgm:pt modelId="{5DF5884A-EE63-463F-9274-77F12C8C6910}" type="pres">
      <dgm:prSet presAssocID="{4E316CE5-E4F0-4A6B-8231-2CB27185B10B}" presName="composite" presStyleCnt="0"/>
      <dgm:spPr/>
    </dgm:pt>
    <dgm:pt modelId="{021A5EF1-408C-4E8C-B028-2E86CEFE09A7}" type="pres">
      <dgm:prSet presAssocID="{4E316CE5-E4F0-4A6B-8231-2CB27185B10B}" presName="imgShp" presStyleLbl="fgImgPlace1" presStyleIdx="2" presStyleCnt="4" custScaleX="100000" custLinFactX="-100000" custLinFactNeighborX="-114409" custLinFactNeighborY="-13592"/>
      <dgm:spPr/>
    </dgm:pt>
    <dgm:pt modelId="{9FA7398A-37D3-4CA3-B487-47B95C50A4E3}" type="pres">
      <dgm:prSet presAssocID="{4E316CE5-E4F0-4A6B-8231-2CB27185B10B}" presName="txShp" presStyleLbl="node1" presStyleIdx="2" presStyleCnt="4" custScaleX="128995" custLinFactNeighborX="-6733" custLinFactNeighborY="-189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6ED899-7092-407C-9E9B-D11D2BF50194}" type="pres">
      <dgm:prSet presAssocID="{715265F8-3380-45CD-9B09-EFF711FDF441}" presName="spacing" presStyleCnt="0"/>
      <dgm:spPr/>
    </dgm:pt>
    <dgm:pt modelId="{568DEA42-646D-4DE6-A969-47095FA108D3}" type="pres">
      <dgm:prSet presAssocID="{2E2D1ADE-6397-4861-BF7E-0D9CC23BBE3E}" presName="composite" presStyleCnt="0"/>
      <dgm:spPr/>
    </dgm:pt>
    <dgm:pt modelId="{9FA51950-AEA5-4ADE-882B-B9DEDA24BC31}" type="pres">
      <dgm:prSet presAssocID="{2E2D1ADE-6397-4861-BF7E-0D9CC23BBE3E}" presName="imgShp" presStyleLbl="fgImgPlace1" presStyleIdx="3" presStyleCnt="4" custScaleX="99999" custLinFactX="-92410" custLinFactNeighborX="-100000" custLinFactNeighborY="-9387"/>
      <dgm:spPr/>
    </dgm:pt>
    <dgm:pt modelId="{C4F2BA31-10FE-4F37-A04D-EB872F935F8A}" type="pres">
      <dgm:prSet presAssocID="{2E2D1ADE-6397-4861-BF7E-0D9CC23BBE3E}" presName="txShp" presStyleLbl="node1" presStyleIdx="3" presStyleCnt="4" custScaleX="128694" custLinFactNeighborX="-8203" custLinFactNeighborY="-4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E561E3-20A3-4EE4-A0A9-2495C6DC8DFF}" srcId="{685699E0-0374-4C71-A88A-6F189FDFB174}" destId="{FB0610B0-20E1-4FBA-A8AE-1155085290CD}" srcOrd="0" destOrd="0" parTransId="{A1B296B3-2DFB-4A84-B481-B2EEDDC1B008}" sibTransId="{B7B35CEB-4000-470A-8B9A-956EF3DBCD1F}"/>
    <dgm:cxn modelId="{A01C11AC-8161-4DB2-9F30-2C0F706AD643}" srcId="{685699E0-0374-4C71-A88A-6F189FDFB174}" destId="{2E2D1ADE-6397-4861-BF7E-0D9CC23BBE3E}" srcOrd="3" destOrd="0" parTransId="{7105CC85-B5BE-41D7-8FF4-37A17AAC15BC}" sibTransId="{1F343E88-8C19-46CD-B6B8-5B92C3B07A2F}"/>
    <dgm:cxn modelId="{AE9DE884-2B4B-4C83-82B1-1BDE99544B2A}" type="presOf" srcId="{2E2D1ADE-6397-4861-BF7E-0D9CC23BBE3E}" destId="{C4F2BA31-10FE-4F37-A04D-EB872F935F8A}" srcOrd="0" destOrd="0" presId="urn:microsoft.com/office/officeart/2005/8/layout/vList3#2"/>
    <dgm:cxn modelId="{A0650534-FB9B-42AB-9CC5-5423544498D8}" type="presOf" srcId="{685699E0-0374-4C71-A88A-6F189FDFB174}" destId="{3E4AB5D7-F21D-4D89-8E46-ED4CC19E53A9}" srcOrd="0" destOrd="0" presId="urn:microsoft.com/office/officeart/2005/8/layout/vList3#2"/>
    <dgm:cxn modelId="{7E230102-0993-45A2-BCB9-C1AB74F5FBA4}" type="presOf" srcId="{4E316CE5-E4F0-4A6B-8231-2CB27185B10B}" destId="{9FA7398A-37D3-4CA3-B487-47B95C50A4E3}" srcOrd="0" destOrd="0" presId="urn:microsoft.com/office/officeart/2005/8/layout/vList3#2"/>
    <dgm:cxn modelId="{604C4E0C-8749-44FD-97E2-B32561A570D3}" type="presOf" srcId="{5DAC7D1C-6DF2-4A5E-814F-52FD62943ED7}" destId="{FD09D5D6-2B2D-4027-9E0E-7458AF1410BA}" srcOrd="0" destOrd="0" presId="urn:microsoft.com/office/officeart/2005/8/layout/vList3#2"/>
    <dgm:cxn modelId="{008679DB-D74D-4419-826C-54719B6D567A}" srcId="{685699E0-0374-4C71-A88A-6F189FDFB174}" destId="{4E316CE5-E4F0-4A6B-8231-2CB27185B10B}" srcOrd="2" destOrd="0" parTransId="{CD1DD995-D4CA-4CE2-997A-6E4EB97B218E}" sibTransId="{715265F8-3380-45CD-9B09-EFF711FDF441}"/>
    <dgm:cxn modelId="{23EC73D0-9F83-4E0C-BD21-5E9712AC1566}" srcId="{685699E0-0374-4C71-A88A-6F189FDFB174}" destId="{5DAC7D1C-6DF2-4A5E-814F-52FD62943ED7}" srcOrd="1" destOrd="0" parTransId="{3C6A3CC3-5213-4671-8F30-F8422F2CCE6F}" sibTransId="{1BF631C3-5848-4D98-A8BC-8416C96228F7}"/>
    <dgm:cxn modelId="{6036872E-D0C0-4478-BDE5-64F58BE21F39}" type="presOf" srcId="{FB0610B0-20E1-4FBA-A8AE-1155085290CD}" destId="{E4C5DD3E-54FF-4068-9A22-1A6276E4E3FC}" srcOrd="0" destOrd="0" presId="urn:microsoft.com/office/officeart/2005/8/layout/vList3#2"/>
    <dgm:cxn modelId="{562656CE-2740-4303-9E82-6975764E55D7}" type="presParOf" srcId="{3E4AB5D7-F21D-4D89-8E46-ED4CC19E53A9}" destId="{C799D4B1-13C3-42AA-AC9C-30E284F1D351}" srcOrd="0" destOrd="0" presId="urn:microsoft.com/office/officeart/2005/8/layout/vList3#2"/>
    <dgm:cxn modelId="{16C30260-0E04-43B5-8D8C-FCBE9255A310}" type="presParOf" srcId="{C799D4B1-13C3-42AA-AC9C-30E284F1D351}" destId="{096C94F0-0016-4015-976E-FC3EBC3E000D}" srcOrd="0" destOrd="0" presId="urn:microsoft.com/office/officeart/2005/8/layout/vList3#2"/>
    <dgm:cxn modelId="{42326B29-9928-4ED7-9497-3CDE03B68EEE}" type="presParOf" srcId="{C799D4B1-13C3-42AA-AC9C-30E284F1D351}" destId="{E4C5DD3E-54FF-4068-9A22-1A6276E4E3FC}" srcOrd="1" destOrd="0" presId="urn:microsoft.com/office/officeart/2005/8/layout/vList3#2"/>
    <dgm:cxn modelId="{D2239845-1337-4470-B28B-1FD4F232AE69}" type="presParOf" srcId="{3E4AB5D7-F21D-4D89-8E46-ED4CC19E53A9}" destId="{364A37BD-D9B7-42A3-9DF3-860721E0B240}" srcOrd="1" destOrd="0" presId="urn:microsoft.com/office/officeart/2005/8/layout/vList3#2"/>
    <dgm:cxn modelId="{B0963B61-49B6-4CF4-B965-633DFBC63A47}" type="presParOf" srcId="{3E4AB5D7-F21D-4D89-8E46-ED4CC19E53A9}" destId="{38AC4E99-65C8-4ED2-9117-660A420FCAD0}" srcOrd="2" destOrd="0" presId="urn:microsoft.com/office/officeart/2005/8/layout/vList3#2"/>
    <dgm:cxn modelId="{66849320-C41C-4E3C-99DB-0246C5CD0EEB}" type="presParOf" srcId="{38AC4E99-65C8-4ED2-9117-660A420FCAD0}" destId="{AF907073-1E28-4226-8269-8FE909060F4A}" srcOrd="0" destOrd="0" presId="urn:microsoft.com/office/officeart/2005/8/layout/vList3#2"/>
    <dgm:cxn modelId="{B2D2AC92-87FC-4D26-A1BB-47999FC89DC3}" type="presParOf" srcId="{38AC4E99-65C8-4ED2-9117-660A420FCAD0}" destId="{FD09D5D6-2B2D-4027-9E0E-7458AF1410BA}" srcOrd="1" destOrd="0" presId="urn:microsoft.com/office/officeart/2005/8/layout/vList3#2"/>
    <dgm:cxn modelId="{3FE4ACE4-8608-4608-9166-CDF4B86BDF3D}" type="presParOf" srcId="{3E4AB5D7-F21D-4D89-8E46-ED4CC19E53A9}" destId="{C2B248CD-45DE-4962-A341-2938D7E33045}" srcOrd="3" destOrd="0" presId="urn:microsoft.com/office/officeart/2005/8/layout/vList3#2"/>
    <dgm:cxn modelId="{DD6F677E-5724-4953-A00C-AB6E40E43B24}" type="presParOf" srcId="{3E4AB5D7-F21D-4D89-8E46-ED4CC19E53A9}" destId="{5DF5884A-EE63-463F-9274-77F12C8C6910}" srcOrd="4" destOrd="0" presId="urn:microsoft.com/office/officeart/2005/8/layout/vList3#2"/>
    <dgm:cxn modelId="{DFE20FDE-8B8D-4BAA-9030-7F88A6758549}" type="presParOf" srcId="{5DF5884A-EE63-463F-9274-77F12C8C6910}" destId="{021A5EF1-408C-4E8C-B028-2E86CEFE09A7}" srcOrd="0" destOrd="0" presId="urn:microsoft.com/office/officeart/2005/8/layout/vList3#2"/>
    <dgm:cxn modelId="{624BDC9B-0305-476E-9A02-9F493BA3DBA1}" type="presParOf" srcId="{5DF5884A-EE63-463F-9274-77F12C8C6910}" destId="{9FA7398A-37D3-4CA3-B487-47B95C50A4E3}" srcOrd="1" destOrd="0" presId="urn:microsoft.com/office/officeart/2005/8/layout/vList3#2"/>
    <dgm:cxn modelId="{6E2E372F-E55E-4E60-A1A7-239C673173DD}" type="presParOf" srcId="{3E4AB5D7-F21D-4D89-8E46-ED4CC19E53A9}" destId="{4C6ED899-7092-407C-9E9B-D11D2BF50194}" srcOrd="5" destOrd="0" presId="urn:microsoft.com/office/officeart/2005/8/layout/vList3#2"/>
    <dgm:cxn modelId="{A71548AE-92E7-45BB-A293-9124734E22C2}" type="presParOf" srcId="{3E4AB5D7-F21D-4D89-8E46-ED4CC19E53A9}" destId="{568DEA42-646D-4DE6-A969-47095FA108D3}" srcOrd="6" destOrd="0" presId="urn:microsoft.com/office/officeart/2005/8/layout/vList3#2"/>
    <dgm:cxn modelId="{25D92571-C8DF-464E-B21B-B2C597001C76}" type="presParOf" srcId="{568DEA42-646D-4DE6-A969-47095FA108D3}" destId="{9FA51950-AEA5-4ADE-882B-B9DEDA24BC31}" srcOrd="0" destOrd="0" presId="urn:microsoft.com/office/officeart/2005/8/layout/vList3#2"/>
    <dgm:cxn modelId="{43BEF737-4192-4F0F-BAE4-090D87848885}" type="presParOf" srcId="{568DEA42-646D-4DE6-A969-47095FA108D3}" destId="{C4F2BA31-10FE-4F37-A04D-EB872F935F8A}" srcOrd="1" destOrd="0" presId="urn:microsoft.com/office/officeart/2005/8/layout/vList3#2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659C8E6-CC4B-4B40-A7D5-D8DF52C36C3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1CC83C-D1CB-4AE6-A873-152BCFC77281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b="1" baseline="0" dirty="0" smtClean="0"/>
            <a:t>Влияние легирующих элементов на свойства сталей</a:t>
          </a:r>
          <a:endParaRPr lang="ru-RU" dirty="0"/>
        </a:p>
      </dgm:t>
    </dgm:pt>
    <dgm:pt modelId="{8274202F-F1BC-423A-ACF3-4255D4BC0F2E}" type="parTrans" cxnId="{7480A3E1-1B40-4AA4-B184-ECC45B1097AF}">
      <dgm:prSet/>
      <dgm:spPr/>
      <dgm:t>
        <a:bodyPr/>
        <a:lstStyle/>
        <a:p>
          <a:endParaRPr lang="ru-RU"/>
        </a:p>
      </dgm:t>
    </dgm:pt>
    <dgm:pt modelId="{C2A27628-005D-40AD-ABDE-E0D187F888A9}" type="sibTrans" cxnId="{7480A3E1-1B40-4AA4-B184-ECC45B1097AF}">
      <dgm:prSet/>
      <dgm:spPr/>
      <dgm:t>
        <a:bodyPr/>
        <a:lstStyle/>
        <a:p>
          <a:endParaRPr lang="ru-RU"/>
        </a:p>
      </dgm:t>
    </dgm:pt>
    <dgm:pt modelId="{3714DB49-A961-404C-BC58-B3164834008C}" type="pres">
      <dgm:prSet presAssocID="{B659C8E6-CC4B-4B40-A7D5-D8DF52C36C3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F1E9EA-55CC-42C9-8709-9A85E705EB2E}" type="pres">
      <dgm:prSet presAssocID="{F41CC83C-D1CB-4AE6-A873-152BCFC77281}" presName="circle1" presStyleLbl="node1" presStyleIdx="0" presStyleCnt="1"/>
      <dgm:spPr/>
    </dgm:pt>
    <dgm:pt modelId="{240316F5-E75D-4886-AB28-9E7FF945E29C}" type="pres">
      <dgm:prSet presAssocID="{F41CC83C-D1CB-4AE6-A873-152BCFC77281}" presName="space" presStyleCnt="0"/>
      <dgm:spPr/>
    </dgm:pt>
    <dgm:pt modelId="{BEDD1188-B307-4554-A15D-55EA06A62195}" type="pres">
      <dgm:prSet presAssocID="{F41CC83C-D1CB-4AE6-A873-152BCFC77281}" presName="rect1" presStyleLbl="alignAcc1" presStyleIdx="0" presStyleCnt="1"/>
      <dgm:spPr/>
      <dgm:t>
        <a:bodyPr/>
        <a:lstStyle/>
        <a:p>
          <a:endParaRPr lang="ru-RU"/>
        </a:p>
      </dgm:t>
    </dgm:pt>
    <dgm:pt modelId="{B5A8103C-1E10-4C82-BB30-F3B4D29ED01E}" type="pres">
      <dgm:prSet presAssocID="{F41CC83C-D1CB-4AE6-A873-152BCFC7728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175AB9-B996-4376-9620-79F55F8B6959}" type="presOf" srcId="{F41CC83C-D1CB-4AE6-A873-152BCFC77281}" destId="{B5A8103C-1E10-4C82-BB30-F3B4D29ED01E}" srcOrd="1" destOrd="0" presId="urn:microsoft.com/office/officeart/2005/8/layout/target3"/>
    <dgm:cxn modelId="{7480A3E1-1B40-4AA4-B184-ECC45B1097AF}" srcId="{B659C8E6-CC4B-4B40-A7D5-D8DF52C36C3A}" destId="{F41CC83C-D1CB-4AE6-A873-152BCFC77281}" srcOrd="0" destOrd="0" parTransId="{8274202F-F1BC-423A-ACF3-4255D4BC0F2E}" sibTransId="{C2A27628-005D-40AD-ABDE-E0D187F888A9}"/>
    <dgm:cxn modelId="{5B3A6AA3-BAE1-437C-9497-A4D27A7A3761}" type="presOf" srcId="{B659C8E6-CC4B-4B40-A7D5-D8DF52C36C3A}" destId="{3714DB49-A961-404C-BC58-B3164834008C}" srcOrd="0" destOrd="0" presId="urn:microsoft.com/office/officeart/2005/8/layout/target3"/>
    <dgm:cxn modelId="{10E5F46D-5A29-42D8-9164-A1AFDA4C2CED}" type="presOf" srcId="{F41CC83C-D1CB-4AE6-A873-152BCFC77281}" destId="{BEDD1188-B307-4554-A15D-55EA06A62195}" srcOrd="0" destOrd="0" presId="urn:microsoft.com/office/officeart/2005/8/layout/target3"/>
    <dgm:cxn modelId="{F493B9C2-79A6-4947-A92D-74B75D7EF9FD}" type="presParOf" srcId="{3714DB49-A961-404C-BC58-B3164834008C}" destId="{1CF1E9EA-55CC-42C9-8709-9A85E705EB2E}" srcOrd="0" destOrd="0" presId="urn:microsoft.com/office/officeart/2005/8/layout/target3"/>
    <dgm:cxn modelId="{10FA3405-A2AE-4FFD-B535-E5FDD37FBA48}" type="presParOf" srcId="{3714DB49-A961-404C-BC58-B3164834008C}" destId="{240316F5-E75D-4886-AB28-9E7FF945E29C}" srcOrd="1" destOrd="0" presId="urn:microsoft.com/office/officeart/2005/8/layout/target3"/>
    <dgm:cxn modelId="{8D57A45E-306C-4618-B00C-A60BBC465D16}" type="presParOf" srcId="{3714DB49-A961-404C-BC58-B3164834008C}" destId="{BEDD1188-B307-4554-A15D-55EA06A62195}" srcOrd="2" destOrd="0" presId="urn:microsoft.com/office/officeart/2005/8/layout/target3"/>
    <dgm:cxn modelId="{FB9969B6-3705-4F6A-8D3C-4E3AF8EFDBDF}" type="presParOf" srcId="{3714DB49-A961-404C-BC58-B3164834008C}" destId="{B5A8103C-1E10-4C82-BB30-F3B4D29ED01E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AAC7E9D-BE7F-4CA0-8F6B-BDD5F5B115BE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C06AA4-BC13-4EBB-A0A6-CE9EE417313B}">
      <dgm:prSet custT="1"/>
      <dgm:spPr/>
      <dgm:t>
        <a:bodyPr/>
        <a:lstStyle/>
        <a:p>
          <a:pPr rtl="0"/>
          <a:r>
            <a:rPr lang="ru-RU" sz="2000" b="1" dirty="0" err="1" smtClean="0">
              <a:solidFill>
                <a:schemeClr val="accent3">
                  <a:lumMod val="75000"/>
                </a:schemeClr>
              </a:solidFill>
            </a:rPr>
            <a:t>Cr</a:t>
          </a:r>
          <a:r>
            <a:rPr lang="ru-RU" sz="2000" dirty="0" smtClean="0"/>
            <a:t> </a:t>
          </a:r>
          <a:r>
            <a:rPr lang="ru-RU" sz="2000" dirty="0" smtClean="0">
              <a:solidFill>
                <a:schemeClr val="tx1"/>
              </a:solidFill>
            </a:rPr>
            <a:t>-Увеличивает твердость, прочность на растяжение и жесткость, обеспечивает устойчивость к износу и коррозии</a:t>
          </a:r>
          <a:endParaRPr lang="ru-RU" sz="2000" dirty="0">
            <a:solidFill>
              <a:schemeClr val="tx1"/>
            </a:solidFill>
          </a:endParaRPr>
        </a:p>
      </dgm:t>
    </dgm:pt>
    <dgm:pt modelId="{425C4A94-AACC-4CD1-A5A7-490B882527DD}" type="parTrans" cxnId="{10196968-9FD4-4733-A85B-49E6C8EC0F98}">
      <dgm:prSet/>
      <dgm:spPr/>
      <dgm:t>
        <a:bodyPr/>
        <a:lstStyle/>
        <a:p>
          <a:endParaRPr lang="ru-RU"/>
        </a:p>
      </dgm:t>
    </dgm:pt>
    <dgm:pt modelId="{A4EFDA64-820D-4CB1-A802-5E56587CAE18}" type="sibTrans" cxnId="{10196968-9FD4-4733-A85B-49E6C8EC0F98}">
      <dgm:prSet/>
      <dgm:spPr/>
      <dgm:t>
        <a:bodyPr/>
        <a:lstStyle/>
        <a:p>
          <a:endParaRPr lang="ru-RU"/>
        </a:p>
      </dgm:t>
    </dgm:pt>
    <dgm:pt modelId="{446AEC0E-93C6-48B9-8B48-316855A168B2}">
      <dgm:prSet custT="1"/>
      <dgm:spPr/>
      <dgm:t>
        <a:bodyPr/>
        <a:lstStyle/>
        <a:p>
          <a:pPr algn="l" rtl="0"/>
          <a:r>
            <a:rPr lang="ru-RU" sz="2000" b="1" dirty="0" err="1" smtClean="0">
              <a:solidFill>
                <a:schemeClr val="accent3">
                  <a:lumMod val="75000"/>
                </a:schemeClr>
              </a:solidFill>
            </a:rPr>
            <a:t>Co</a:t>
          </a:r>
          <a:r>
            <a:rPr lang="ru-RU" sz="2000" dirty="0" smtClean="0"/>
            <a:t> </a:t>
          </a:r>
          <a:r>
            <a:rPr lang="ru-RU" sz="2000" dirty="0" smtClean="0">
              <a:solidFill>
                <a:schemeClr val="tx1"/>
              </a:solidFill>
            </a:rPr>
            <a:t>- Увеличивает прочность и твердость, закаливаемость, эффект других элементов, входящих в состав стали </a:t>
          </a:r>
          <a:endParaRPr lang="ru-RU" sz="2000" dirty="0">
            <a:solidFill>
              <a:schemeClr val="tx1"/>
            </a:solidFill>
          </a:endParaRPr>
        </a:p>
      </dgm:t>
    </dgm:pt>
    <dgm:pt modelId="{C3DDE399-D3A0-4027-A522-DD2905ABD51C}" type="parTrans" cxnId="{66AF3B7B-AD16-4E70-97B8-65518B714884}">
      <dgm:prSet/>
      <dgm:spPr/>
      <dgm:t>
        <a:bodyPr/>
        <a:lstStyle/>
        <a:p>
          <a:endParaRPr lang="ru-RU"/>
        </a:p>
      </dgm:t>
    </dgm:pt>
    <dgm:pt modelId="{CD0A400B-9C48-4A81-A630-22839B21DACF}" type="sibTrans" cxnId="{66AF3B7B-AD16-4E70-97B8-65518B714884}">
      <dgm:prSet/>
      <dgm:spPr/>
      <dgm:t>
        <a:bodyPr/>
        <a:lstStyle/>
        <a:p>
          <a:endParaRPr lang="ru-RU"/>
        </a:p>
      </dgm:t>
    </dgm:pt>
    <dgm:pt modelId="{CA53978F-00F0-4035-85CF-C27DA22AD56B}">
      <dgm:prSet/>
      <dgm:spPr/>
      <dgm:t>
        <a:bodyPr/>
        <a:lstStyle/>
        <a:p>
          <a:pPr algn="l" rtl="0"/>
          <a:r>
            <a:rPr lang="ru-RU" b="1" dirty="0" err="1" smtClean="0">
              <a:solidFill>
                <a:schemeClr val="accent3">
                  <a:lumMod val="75000"/>
                </a:schemeClr>
              </a:solidFill>
            </a:rPr>
            <a:t>Сu</a:t>
          </a:r>
          <a:r>
            <a:rPr lang="ru-RU" b="1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dirty="0" smtClean="0">
              <a:solidFill>
                <a:schemeClr val="tx1"/>
              </a:solidFill>
            </a:rPr>
            <a:t>- Улучшает коррозионную стойкость, устойчивость к износу </a:t>
          </a:r>
          <a:endParaRPr lang="ru-RU" dirty="0">
            <a:solidFill>
              <a:schemeClr val="tx1"/>
            </a:solidFill>
          </a:endParaRPr>
        </a:p>
      </dgm:t>
    </dgm:pt>
    <dgm:pt modelId="{F298805E-4526-49C9-A36E-0E4E3D3B4BE2}" type="parTrans" cxnId="{E80127D2-2059-4E1A-A202-BC860E0373E4}">
      <dgm:prSet/>
      <dgm:spPr/>
      <dgm:t>
        <a:bodyPr/>
        <a:lstStyle/>
        <a:p>
          <a:endParaRPr lang="ru-RU"/>
        </a:p>
      </dgm:t>
    </dgm:pt>
    <dgm:pt modelId="{899DA3D0-6013-4B55-859A-EA2D17CE4AD4}" type="sibTrans" cxnId="{E80127D2-2059-4E1A-A202-BC860E0373E4}">
      <dgm:prSet/>
      <dgm:spPr/>
      <dgm:t>
        <a:bodyPr/>
        <a:lstStyle/>
        <a:p>
          <a:endParaRPr lang="ru-RU"/>
        </a:p>
      </dgm:t>
    </dgm:pt>
    <dgm:pt modelId="{2862EC81-3B47-4A16-ADE7-FEB8E4304A91}">
      <dgm:prSet/>
      <dgm:spPr/>
      <dgm:t>
        <a:bodyPr/>
        <a:lstStyle/>
        <a:p>
          <a:pPr rtl="0"/>
          <a:r>
            <a:rPr lang="ru-RU" b="1" dirty="0" err="1" smtClean="0">
              <a:solidFill>
                <a:schemeClr val="accent3">
                  <a:lumMod val="75000"/>
                </a:schemeClr>
              </a:solidFill>
            </a:rPr>
            <a:t>Mo</a:t>
          </a:r>
          <a:r>
            <a:rPr lang="ru-RU" b="1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dirty="0" smtClean="0">
              <a:solidFill>
                <a:schemeClr val="tx1"/>
              </a:solidFill>
            </a:rPr>
            <a:t>-  Увеличивает твердость, жесткость</a:t>
          </a:r>
          <a:endParaRPr lang="ru-RU" dirty="0">
            <a:solidFill>
              <a:schemeClr val="tx1"/>
            </a:solidFill>
          </a:endParaRPr>
        </a:p>
      </dgm:t>
    </dgm:pt>
    <dgm:pt modelId="{BB904B04-2365-4492-936A-8DE97B35DAC8}" type="parTrans" cxnId="{BE4AE143-38E4-406E-8F1D-52191BB0DBD0}">
      <dgm:prSet/>
      <dgm:spPr/>
      <dgm:t>
        <a:bodyPr/>
        <a:lstStyle/>
        <a:p>
          <a:endParaRPr lang="ru-RU"/>
        </a:p>
      </dgm:t>
    </dgm:pt>
    <dgm:pt modelId="{3B16F058-217D-4186-8F12-1F4E41ECF19A}" type="sibTrans" cxnId="{BE4AE143-38E4-406E-8F1D-52191BB0DBD0}">
      <dgm:prSet/>
      <dgm:spPr/>
      <dgm:t>
        <a:bodyPr/>
        <a:lstStyle/>
        <a:p>
          <a:endParaRPr lang="ru-RU"/>
        </a:p>
      </dgm:t>
    </dgm:pt>
    <dgm:pt modelId="{1CEFDCD8-468A-4730-A441-E8B6317DC86E}" type="pres">
      <dgm:prSet presAssocID="{1AAC7E9D-BE7F-4CA0-8F6B-BDD5F5B115B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4BAAAD-B8B1-4DA0-9521-DFEE00A369B9}" type="pres">
      <dgm:prSet presAssocID="{47C06AA4-BC13-4EBB-A0A6-CE9EE417313B}" presName="composite" presStyleCnt="0"/>
      <dgm:spPr/>
    </dgm:pt>
    <dgm:pt modelId="{A88021C1-6A0C-44CA-ADE3-FF9CDBB30380}" type="pres">
      <dgm:prSet presAssocID="{47C06AA4-BC13-4EBB-A0A6-CE9EE417313B}" presName="imgShp" presStyleLbl="fgImgPlace1" presStyleIdx="0" presStyleCnt="4" custLinFactX="-61545" custLinFactNeighborX="-100000" custLinFactNeighborY="-13322"/>
      <dgm:spPr/>
    </dgm:pt>
    <dgm:pt modelId="{66A4656C-6D06-4BA2-B4B2-3D732CA2C1B3}" type="pres">
      <dgm:prSet presAssocID="{47C06AA4-BC13-4EBB-A0A6-CE9EE417313B}" presName="txShp" presStyleLbl="node1" presStyleIdx="0" presStyleCnt="4" custScaleX="133083" custLinFactNeighborX="1379" custLinFactNeighborY="161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AD429C-76DF-4621-8C16-AB0E6A064DF4}" type="pres">
      <dgm:prSet presAssocID="{A4EFDA64-820D-4CB1-A802-5E56587CAE18}" presName="spacing" presStyleCnt="0"/>
      <dgm:spPr/>
    </dgm:pt>
    <dgm:pt modelId="{E20043CC-5803-4EDB-8C02-7057F8A29C62}" type="pres">
      <dgm:prSet presAssocID="{446AEC0E-93C6-48B9-8B48-316855A168B2}" presName="composite" presStyleCnt="0"/>
      <dgm:spPr/>
    </dgm:pt>
    <dgm:pt modelId="{E500E8A0-8CA0-4F8F-A403-6BF89391384D}" type="pres">
      <dgm:prSet presAssocID="{446AEC0E-93C6-48B9-8B48-316855A168B2}" presName="imgShp" presStyleLbl="fgImgPlace1" presStyleIdx="1" presStyleCnt="4" custLinFactX="-48310" custLinFactNeighborX="-100000" custLinFactNeighborY="7261"/>
      <dgm:spPr/>
    </dgm:pt>
    <dgm:pt modelId="{A51F5EA4-3E1E-4C45-A3DF-03D7476B930C}" type="pres">
      <dgm:prSet presAssocID="{446AEC0E-93C6-48B9-8B48-316855A168B2}" presName="txShp" presStyleLbl="node1" presStyleIdx="1" presStyleCnt="4" custScaleX="130577" custLinFactNeighborX="2632" custLinFactNeighborY="8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20E9A9-2CC3-42BA-B579-E1461042F28C}" type="pres">
      <dgm:prSet presAssocID="{CD0A400B-9C48-4A81-A630-22839B21DACF}" presName="spacing" presStyleCnt="0"/>
      <dgm:spPr/>
    </dgm:pt>
    <dgm:pt modelId="{95C36ED7-5E15-40A5-973B-6B6E86E62265}" type="pres">
      <dgm:prSet presAssocID="{CA53978F-00F0-4035-85CF-C27DA22AD56B}" presName="composite" presStyleCnt="0"/>
      <dgm:spPr/>
    </dgm:pt>
    <dgm:pt modelId="{42058556-5611-4CDD-916A-608D9383C06E}" type="pres">
      <dgm:prSet presAssocID="{CA53978F-00F0-4035-85CF-C27DA22AD56B}" presName="imgShp" presStyleLbl="fgImgPlace1" presStyleIdx="2" presStyleCnt="4" custLinFactX="-48310" custLinFactNeighborX="-100000" custLinFactNeighborY="14610"/>
      <dgm:spPr/>
    </dgm:pt>
    <dgm:pt modelId="{3B19691F-F63A-4DE7-BD15-A31C62A8CF42}" type="pres">
      <dgm:prSet presAssocID="{CA53978F-00F0-4035-85CF-C27DA22AD56B}" presName="txShp" presStyleLbl="node1" presStyleIdx="2" presStyleCnt="4" custScaleX="130074" custLinFactNeighborX="2380" custLinFactNeighborY="95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9EE8A8-C8D7-423E-8F03-715C04FAFF42}" type="pres">
      <dgm:prSet presAssocID="{899DA3D0-6013-4B55-859A-EA2D17CE4AD4}" presName="spacing" presStyleCnt="0"/>
      <dgm:spPr/>
    </dgm:pt>
    <dgm:pt modelId="{865F0182-832E-4B9B-803A-3321C2D1668E}" type="pres">
      <dgm:prSet presAssocID="{2862EC81-3B47-4A16-ADE7-FEB8E4304A91}" presName="composite" presStyleCnt="0"/>
      <dgm:spPr/>
    </dgm:pt>
    <dgm:pt modelId="{BABA0A93-779E-4E6F-8B78-1410A599A05A}" type="pres">
      <dgm:prSet presAssocID="{2862EC81-3B47-4A16-ADE7-FEB8E4304A91}" presName="imgShp" presStyleLbl="fgImgPlace1" presStyleIdx="3" presStyleCnt="4" custLinFactX="-35075" custLinFactNeighborX="-100000" custLinFactNeighborY="21958"/>
      <dgm:spPr/>
    </dgm:pt>
    <dgm:pt modelId="{E5385171-8BB0-4E54-A6ED-D13E3D89CAE4}" type="pres">
      <dgm:prSet presAssocID="{2862EC81-3B47-4A16-ADE7-FEB8E4304A91}" presName="txShp" presStyleLbl="node1" presStyleIdx="3" presStyleCnt="4" custScaleX="130577" custLinFactNeighborX="1379" custLinFactNeighborY="21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0127D2-2059-4E1A-A202-BC860E0373E4}" srcId="{1AAC7E9D-BE7F-4CA0-8F6B-BDD5F5B115BE}" destId="{CA53978F-00F0-4035-85CF-C27DA22AD56B}" srcOrd="2" destOrd="0" parTransId="{F298805E-4526-49C9-A36E-0E4E3D3B4BE2}" sibTransId="{899DA3D0-6013-4B55-859A-EA2D17CE4AD4}"/>
    <dgm:cxn modelId="{15207C25-B81E-4583-9CE9-A7EF9FA014C1}" type="presOf" srcId="{446AEC0E-93C6-48B9-8B48-316855A168B2}" destId="{A51F5EA4-3E1E-4C45-A3DF-03D7476B930C}" srcOrd="0" destOrd="0" presId="urn:microsoft.com/office/officeart/2005/8/layout/vList3#3"/>
    <dgm:cxn modelId="{3C11BE72-A671-4D74-B51C-079119299695}" type="presOf" srcId="{47C06AA4-BC13-4EBB-A0A6-CE9EE417313B}" destId="{66A4656C-6D06-4BA2-B4B2-3D732CA2C1B3}" srcOrd="0" destOrd="0" presId="urn:microsoft.com/office/officeart/2005/8/layout/vList3#3"/>
    <dgm:cxn modelId="{66AF3B7B-AD16-4E70-97B8-65518B714884}" srcId="{1AAC7E9D-BE7F-4CA0-8F6B-BDD5F5B115BE}" destId="{446AEC0E-93C6-48B9-8B48-316855A168B2}" srcOrd="1" destOrd="0" parTransId="{C3DDE399-D3A0-4027-A522-DD2905ABD51C}" sibTransId="{CD0A400B-9C48-4A81-A630-22839B21DACF}"/>
    <dgm:cxn modelId="{FE54F434-9A41-416D-8526-6D3149D1745C}" type="presOf" srcId="{2862EC81-3B47-4A16-ADE7-FEB8E4304A91}" destId="{E5385171-8BB0-4E54-A6ED-D13E3D89CAE4}" srcOrd="0" destOrd="0" presId="urn:microsoft.com/office/officeart/2005/8/layout/vList3#3"/>
    <dgm:cxn modelId="{065C39FA-8B98-4563-9B8E-4E09C6ED3E0D}" type="presOf" srcId="{1AAC7E9D-BE7F-4CA0-8F6B-BDD5F5B115BE}" destId="{1CEFDCD8-468A-4730-A441-E8B6317DC86E}" srcOrd="0" destOrd="0" presId="urn:microsoft.com/office/officeart/2005/8/layout/vList3#3"/>
    <dgm:cxn modelId="{BE4AE143-38E4-406E-8F1D-52191BB0DBD0}" srcId="{1AAC7E9D-BE7F-4CA0-8F6B-BDD5F5B115BE}" destId="{2862EC81-3B47-4A16-ADE7-FEB8E4304A91}" srcOrd="3" destOrd="0" parTransId="{BB904B04-2365-4492-936A-8DE97B35DAC8}" sibTransId="{3B16F058-217D-4186-8F12-1F4E41ECF19A}"/>
    <dgm:cxn modelId="{2B135B5A-F2F0-4DA1-ACD9-EC56A13B2D76}" type="presOf" srcId="{CA53978F-00F0-4035-85CF-C27DA22AD56B}" destId="{3B19691F-F63A-4DE7-BD15-A31C62A8CF42}" srcOrd="0" destOrd="0" presId="urn:microsoft.com/office/officeart/2005/8/layout/vList3#3"/>
    <dgm:cxn modelId="{10196968-9FD4-4733-A85B-49E6C8EC0F98}" srcId="{1AAC7E9D-BE7F-4CA0-8F6B-BDD5F5B115BE}" destId="{47C06AA4-BC13-4EBB-A0A6-CE9EE417313B}" srcOrd="0" destOrd="0" parTransId="{425C4A94-AACC-4CD1-A5A7-490B882527DD}" sibTransId="{A4EFDA64-820D-4CB1-A802-5E56587CAE18}"/>
    <dgm:cxn modelId="{1DD54B0A-8971-44A2-980D-A994E5024E95}" type="presParOf" srcId="{1CEFDCD8-468A-4730-A441-E8B6317DC86E}" destId="{F24BAAAD-B8B1-4DA0-9521-DFEE00A369B9}" srcOrd="0" destOrd="0" presId="urn:microsoft.com/office/officeart/2005/8/layout/vList3#3"/>
    <dgm:cxn modelId="{95EBC23D-ADA9-43B0-9101-BAFB2BE35FB6}" type="presParOf" srcId="{F24BAAAD-B8B1-4DA0-9521-DFEE00A369B9}" destId="{A88021C1-6A0C-44CA-ADE3-FF9CDBB30380}" srcOrd="0" destOrd="0" presId="urn:microsoft.com/office/officeart/2005/8/layout/vList3#3"/>
    <dgm:cxn modelId="{BD574279-C5EF-476A-BD64-E252A82A8D30}" type="presParOf" srcId="{F24BAAAD-B8B1-4DA0-9521-DFEE00A369B9}" destId="{66A4656C-6D06-4BA2-B4B2-3D732CA2C1B3}" srcOrd="1" destOrd="0" presId="urn:microsoft.com/office/officeart/2005/8/layout/vList3#3"/>
    <dgm:cxn modelId="{86EA37E6-28D1-46FB-A5E7-03849A40B0F8}" type="presParOf" srcId="{1CEFDCD8-468A-4730-A441-E8B6317DC86E}" destId="{EAAD429C-76DF-4621-8C16-AB0E6A064DF4}" srcOrd="1" destOrd="0" presId="urn:microsoft.com/office/officeart/2005/8/layout/vList3#3"/>
    <dgm:cxn modelId="{C5EF15DB-CA03-4331-8342-9ED0E5A9B3CE}" type="presParOf" srcId="{1CEFDCD8-468A-4730-A441-E8B6317DC86E}" destId="{E20043CC-5803-4EDB-8C02-7057F8A29C62}" srcOrd="2" destOrd="0" presId="urn:microsoft.com/office/officeart/2005/8/layout/vList3#3"/>
    <dgm:cxn modelId="{D29384B9-41D9-4785-9F55-2F68B9E7A513}" type="presParOf" srcId="{E20043CC-5803-4EDB-8C02-7057F8A29C62}" destId="{E500E8A0-8CA0-4F8F-A403-6BF89391384D}" srcOrd="0" destOrd="0" presId="urn:microsoft.com/office/officeart/2005/8/layout/vList3#3"/>
    <dgm:cxn modelId="{CB6B5CFC-BD81-4EF1-B3D9-11F3E0316881}" type="presParOf" srcId="{E20043CC-5803-4EDB-8C02-7057F8A29C62}" destId="{A51F5EA4-3E1E-4C45-A3DF-03D7476B930C}" srcOrd="1" destOrd="0" presId="urn:microsoft.com/office/officeart/2005/8/layout/vList3#3"/>
    <dgm:cxn modelId="{57D1AF53-0746-419F-9593-EB84B71274D8}" type="presParOf" srcId="{1CEFDCD8-468A-4730-A441-E8B6317DC86E}" destId="{3A20E9A9-2CC3-42BA-B579-E1461042F28C}" srcOrd="3" destOrd="0" presId="urn:microsoft.com/office/officeart/2005/8/layout/vList3#3"/>
    <dgm:cxn modelId="{A383F782-6259-4E1E-B061-13482CBF34E6}" type="presParOf" srcId="{1CEFDCD8-468A-4730-A441-E8B6317DC86E}" destId="{95C36ED7-5E15-40A5-973B-6B6E86E62265}" srcOrd="4" destOrd="0" presId="urn:microsoft.com/office/officeart/2005/8/layout/vList3#3"/>
    <dgm:cxn modelId="{029DC1D1-F3FF-4EF6-A03C-A46F07C0F621}" type="presParOf" srcId="{95C36ED7-5E15-40A5-973B-6B6E86E62265}" destId="{42058556-5611-4CDD-916A-608D9383C06E}" srcOrd="0" destOrd="0" presId="urn:microsoft.com/office/officeart/2005/8/layout/vList3#3"/>
    <dgm:cxn modelId="{A241D4EA-42F8-4828-819D-0D22633A12C9}" type="presParOf" srcId="{95C36ED7-5E15-40A5-973B-6B6E86E62265}" destId="{3B19691F-F63A-4DE7-BD15-A31C62A8CF42}" srcOrd="1" destOrd="0" presId="urn:microsoft.com/office/officeart/2005/8/layout/vList3#3"/>
    <dgm:cxn modelId="{2246C03E-BCAC-4171-86A2-4F4816EF8C91}" type="presParOf" srcId="{1CEFDCD8-468A-4730-A441-E8B6317DC86E}" destId="{5B9EE8A8-C8D7-423E-8F03-715C04FAFF42}" srcOrd="5" destOrd="0" presId="urn:microsoft.com/office/officeart/2005/8/layout/vList3#3"/>
    <dgm:cxn modelId="{A92F03CE-9336-4925-B945-775584A3BB40}" type="presParOf" srcId="{1CEFDCD8-468A-4730-A441-E8B6317DC86E}" destId="{865F0182-832E-4B9B-803A-3321C2D1668E}" srcOrd="6" destOrd="0" presId="urn:microsoft.com/office/officeart/2005/8/layout/vList3#3"/>
    <dgm:cxn modelId="{B8609F2B-DEDE-40A2-ADCD-E5CF2BB5A77B}" type="presParOf" srcId="{865F0182-832E-4B9B-803A-3321C2D1668E}" destId="{BABA0A93-779E-4E6F-8B78-1410A599A05A}" srcOrd="0" destOrd="0" presId="urn:microsoft.com/office/officeart/2005/8/layout/vList3#3"/>
    <dgm:cxn modelId="{E025020F-704A-4200-9584-F5C7FD425D8C}" type="presParOf" srcId="{865F0182-832E-4B9B-803A-3321C2D1668E}" destId="{E5385171-8BB0-4E54-A6ED-D13E3D89CAE4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3783074-2C36-43EA-A778-136848181FA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3EA20E-1631-4B1E-B1BC-4EBF40DEA6EA}">
      <dgm:prSet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rtl="0"/>
          <a:r>
            <a:rPr lang="ru-RU" dirty="0" err="1" smtClean="0">
              <a:solidFill>
                <a:srgbClr val="C00000"/>
              </a:solidFill>
            </a:rPr>
            <a:t>Ni</a:t>
          </a:r>
          <a:r>
            <a:rPr lang="ru-RU" dirty="0" smtClean="0"/>
            <a:t> - Улучшает прочность, твердость, устойчивость к коррозии, обрабатываемость и коррозионную стойкость</a:t>
          </a:r>
          <a:endParaRPr lang="ru-RU" dirty="0"/>
        </a:p>
      </dgm:t>
    </dgm:pt>
    <dgm:pt modelId="{FBEFAA4C-A25D-42E4-990C-B1D34CCE6854}" type="parTrans" cxnId="{DA99D1BE-B7D6-4163-88AE-DCEB38C0FFBA}">
      <dgm:prSet/>
      <dgm:spPr/>
      <dgm:t>
        <a:bodyPr/>
        <a:lstStyle/>
        <a:p>
          <a:endParaRPr lang="ru-RU"/>
        </a:p>
      </dgm:t>
    </dgm:pt>
    <dgm:pt modelId="{452092BE-69F4-40CC-BB49-E827292E6988}" type="sibTrans" cxnId="{DA99D1BE-B7D6-4163-88AE-DCEB38C0FFBA}">
      <dgm:prSet/>
      <dgm:spPr/>
      <dgm:t>
        <a:bodyPr/>
        <a:lstStyle/>
        <a:p>
          <a:endParaRPr lang="ru-RU"/>
        </a:p>
      </dgm:t>
    </dgm:pt>
    <dgm:pt modelId="{455EA355-3F5D-4B3E-A08E-659849763894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pPr rtl="0"/>
          <a:r>
            <a:rPr lang="ru-RU" dirty="0" smtClean="0">
              <a:solidFill>
                <a:schemeClr val="accent3">
                  <a:lumMod val="50000"/>
                </a:schemeClr>
              </a:solidFill>
            </a:rPr>
            <a:t>V</a:t>
          </a:r>
          <a:r>
            <a:rPr lang="ru-RU" dirty="0" smtClean="0"/>
            <a:t> - Увеличивает твердость, устойчивость к ударам и прочность </a:t>
          </a:r>
          <a:endParaRPr lang="ru-RU" dirty="0"/>
        </a:p>
      </dgm:t>
    </dgm:pt>
    <dgm:pt modelId="{52ED02CC-72A0-4473-8F3F-C2350B8E62A8}" type="parTrans" cxnId="{9E6EBDDD-5B4D-49FF-BDDC-D045385F402C}">
      <dgm:prSet/>
      <dgm:spPr/>
      <dgm:t>
        <a:bodyPr/>
        <a:lstStyle/>
        <a:p>
          <a:endParaRPr lang="ru-RU"/>
        </a:p>
      </dgm:t>
    </dgm:pt>
    <dgm:pt modelId="{9E1573DE-95F4-4679-AB62-8E627C41F715}" type="sibTrans" cxnId="{9E6EBDDD-5B4D-49FF-BDDC-D045385F402C}">
      <dgm:prSet/>
      <dgm:spPr/>
      <dgm:t>
        <a:bodyPr/>
        <a:lstStyle/>
        <a:p>
          <a:endParaRPr lang="ru-RU"/>
        </a:p>
      </dgm:t>
    </dgm:pt>
    <dgm:pt modelId="{7EC1F530-20F6-41D3-8CF5-8F7D0C5C557C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ru-RU" dirty="0" err="1" smtClean="0">
              <a:solidFill>
                <a:srgbClr val="002060"/>
              </a:solidFill>
            </a:rPr>
            <a:t>Si</a:t>
          </a:r>
          <a:r>
            <a:rPr lang="ru-RU" dirty="0" smtClean="0"/>
            <a:t>  - Увеличивает прочность на растяжение. улучшает отделение кислорода от расплава </a:t>
          </a:r>
          <a:endParaRPr lang="ru-RU" dirty="0"/>
        </a:p>
      </dgm:t>
    </dgm:pt>
    <dgm:pt modelId="{CEF04E4F-2DEA-410E-AC74-5B64ABFF58B2}" type="sibTrans" cxnId="{569013AC-E2E6-4E35-8F07-276F891C8217}">
      <dgm:prSet/>
      <dgm:spPr/>
      <dgm:t>
        <a:bodyPr/>
        <a:lstStyle/>
        <a:p>
          <a:endParaRPr lang="ru-RU"/>
        </a:p>
      </dgm:t>
    </dgm:pt>
    <dgm:pt modelId="{160B9759-19FF-49C6-BA6A-8B0E02BCC50B}" type="parTrans" cxnId="{569013AC-E2E6-4E35-8F07-276F891C8217}">
      <dgm:prSet/>
      <dgm:spPr/>
      <dgm:t>
        <a:bodyPr/>
        <a:lstStyle/>
        <a:p>
          <a:endParaRPr lang="ru-RU"/>
        </a:p>
      </dgm:t>
    </dgm:pt>
    <dgm:pt modelId="{4E73A197-5E7B-46E7-878B-0BA83EAFB050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dirty="0" smtClean="0">
              <a:solidFill>
                <a:schemeClr val="accent2">
                  <a:lumMod val="50000"/>
                </a:schemeClr>
              </a:solidFill>
            </a:rPr>
            <a:t>W </a:t>
          </a:r>
          <a:r>
            <a:rPr lang="ru-RU" dirty="0" smtClean="0"/>
            <a:t> -  Увеличивает твердость, устойчивость к износу и прочность </a:t>
          </a:r>
          <a:endParaRPr lang="ru-RU" dirty="0"/>
        </a:p>
      </dgm:t>
    </dgm:pt>
    <dgm:pt modelId="{52747E3D-1D77-44DB-A916-DA4BC57D7484}" type="sibTrans" cxnId="{73ABB7BD-1EB5-497C-AD7F-D66C9E07819B}">
      <dgm:prSet/>
      <dgm:spPr/>
      <dgm:t>
        <a:bodyPr/>
        <a:lstStyle/>
        <a:p>
          <a:endParaRPr lang="ru-RU"/>
        </a:p>
      </dgm:t>
    </dgm:pt>
    <dgm:pt modelId="{370655B6-ECD0-4396-B260-D6E82A7E248D}" type="parTrans" cxnId="{73ABB7BD-1EB5-497C-AD7F-D66C9E07819B}">
      <dgm:prSet/>
      <dgm:spPr/>
      <dgm:t>
        <a:bodyPr/>
        <a:lstStyle/>
        <a:p>
          <a:endParaRPr lang="ru-RU"/>
        </a:p>
      </dgm:t>
    </dgm:pt>
    <dgm:pt modelId="{30328E92-6F26-4DF4-9E98-F1E01D6B60B4}" type="pres">
      <dgm:prSet presAssocID="{63783074-2C36-43EA-A778-136848181FA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520E1E-8C8C-4144-830D-BAB526E8D25D}" type="pres">
      <dgm:prSet presAssocID="{123EA20E-1631-4B1E-B1BC-4EBF40DEA6EA}" presName="circle1" presStyleLbl="node1" presStyleIdx="0" presStyleCnt="4"/>
      <dgm:spPr/>
    </dgm:pt>
    <dgm:pt modelId="{C38136B0-B973-4BE2-BF24-DE748BC0281A}" type="pres">
      <dgm:prSet presAssocID="{123EA20E-1631-4B1E-B1BC-4EBF40DEA6EA}" presName="space" presStyleCnt="0"/>
      <dgm:spPr/>
    </dgm:pt>
    <dgm:pt modelId="{A71D2CAA-9740-41B4-AA87-ACF463318E49}" type="pres">
      <dgm:prSet presAssocID="{123EA20E-1631-4B1E-B1BC-4EBF40DEA6EA}" presName="rect1" presStyleLbl="alignAcc1" presStyleIdx="0" presStyleCnt="4"/>
      <dgm:spPr/>
      <dgm:t>
        <a:bodyPr/>
        <a:lstStyle/>
        <a:p>
          <a:endParaRPr lang="ru-RU"/>
        </a:p>
      </dgm:t>
    </dgm:pt>
    <dgm:pt modelId="{A4B0AE11-D307-468E-9BB4-9F172DED0753}" type="pres">
      <dgm:prSet presAssocID="{7EC1F530-20F6-41D3-8CF5-8F7D0C5C557C}" presName="vertSpace2" presStyleLbl="node1" presStyleIdx="0" presStyleCnt="4"/>
      <dgm:spPr/>
    </dgm:pt>
    <dgm:pt modelId="{84877B67-19E3-4758-AFEE-57F39EEC9334}" type="pres">
      <dgm:prSet presAssocID="{7EC1F530-20F6-41D3-8CF5-8F7D0C5C557C}" presName="circle2" presStyleLbl="node1" presStyleIdx="1" presStyleCnt="4"/>
      <dgm:spPr/>
    </dgm:pt>
    <dgm:pt modelId="{F4D06842-8D1D-4720-A4A8-670FE79781E5}" type="pres">
      <dgm:prSet presAssocID="{7EC1F530-20F6-41D3-8CF5-8F7D0C5C557C}" presName="rect2" presStyleLbl="alignAcc1" presStyleIdx="1" presStyleCnt="4"/>
      <dgm:spPr/>
      <dgm:t>
        <a:bodyPr/>
        <a:lstStyle/>
        <a:p>
          <a:endParaRPr lang="ru-RU"/>
        </a:p>
      </dgm:t>
    </dgm:pt>
    <dgm:pt modelId="{C50D8349-921E-4573-805E-5D930C1A850C}" type="pres">
      <dgm:prSet presAssocID="{4E73A197-5E7B-46E7-878B-0BA83EAFB050}" presName="vertSpace3" presStyleLbl="node1" presStyleIdx="1" presStyleCnt="4"/>
      <dgm:spPr/>
    </dgm:pt>
    <dgm:pt modelId="{6484ED19-B27F-4529-8A1D-31A1AAB197FC}" type="pres">
      <dgm:prSet presAssocID="{4E73A197-5E7B-46E7-878B-0BA83EAFB050}" presName="circle3" presStyleLbl="node1" presStyleIdx="2" presStyleCnt="4"/>
      <dgm:spPr/>
    </dgm:pt>
    <dgm:pt modelId="{70BF3DA9-BC37-4FC3-A350-B669BEE0A17F}" type="pres">
      <dgm:prSet presAssocID="{4E73A197-5E7B-46E7-878B-0BA83EAFB050}" presName="rect3" presStyleLbl="alignAcc1" presStyleIdx="2" presStyleCnt="4"/>
      <dgm:spPr/>
      <dgm:t>
        <a:bodyPr/>
        <a:lstStyle/>
        <a:p>
          <a:endParaRPr lang="ru-RU"/>
        </a:p>
      </dgm:t>
    </dgm:pt>
    <dgm:pt modelId="{DB1A1DFF-F75A-49A7-8FBE-F94795ADB09C}" type="pres">
      <dgm:prSet presAssocID="{455EA355-3F5D-4B3E-A08E-659849763894}" presName="vertSpace4" presStyleLbl="node1" presStyleIdx="2" presStyleCnt="4"/>
      <dgm:spPr/>
    </dgm:pt>
    <dgm:pt modelId="{7979BA80-9E58-44CC-B1A1-E7E0DF5CD9F2}" type="pres">
      <dgm:prSet presAssocID="{455EA355-3F5D-4B3E-A08E-659849763894}" presName="circle4" presStyleLbl="node1" presStyleIdx="3" presStyleCnt="4"/>
      <dgm:spPr/>
    </dgm:pt>
    <dgm:pt modelId="{EA3E16B6-9119-4417-8D0D-EB1EBEDD4167}" type="pres">
      <dgm:prSet presAssocID="{455EA355-3F5D-4B3E-A08E-659849763894}" presName="rect4" presStyleLbl="alignAcc1" presStyleIdx="3" presStyleCnt="4"/>
      <dgm:spPr/>
      <dgm:t>
        <a:bodyPr/>
        <a:lstStyle/>
        <a:p>
          <a:endParaRPr lang="ru-RU"/>
        </a:p>
      </dgm:t>
    </dgm:pt>
    <dgm:pt modelId="{1AFA662D-D9A2-4874-B1E3-6FED27D9CEC2}" type="pres">
      <dgm:prSet presAssocID="{123EA20E-1631-4B1E-B1BC-4EBF40DEA6EA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FA8711-8998-463F-8022-B259305E9CD3}" type="pres">
      <dgm:prSet presAssocID="{7EC1F530-20F6-41D3-8CF5-8F7D0C5C557C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687F98-44B5-4111-9E25-D2C2AEE6E815}" type="pres">
      <dgm:prSet presAssocID="{4E73A197-5E7B-46E7-878B-0BA83EAFB050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2C3793-34C8-48A6-8B9B-C886024F323B}" type="pres">
      <dgm:prSet presAssocID="{455EA355-3F5D-4B3E-A08E-659849763894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291CCD-C7E5-469C-AD66-16DDC2201C12}" type="presOf" srcId="{455EA355-3F5D-4B3E-A08E-659849763894}" destId="{EA3E16B6-9119-4417-8D0D-EB1EBEDD4167}" srcOrd="0" destOrd="0" presId="urn:microsoft.com/office/officeart/2005/8/layout/target3"/>
    <dgm:cxn modelId="{662FD471-DF26-4897-9AD2-340E32F05D77}" type="presOf" srcId="{4E73A197-5E7B-46E7-878B-0BA83EAFB050}" destId="{70BF3DA9-BC37-4FC3-A350-B669BEE0A17F}" srcOrd="0" destOrd="0" presId="urn:microsoft.com/office/officeart/2005/8/layout/target3"/>
    <dgm:cxn modelId="{9E6EBDDD-5B4D-49FF-BDDC-D045385F402C}" srcId="{63783074-2C36-43EA-A778-136848181FAD}" destId="{455EA355-3F5D-4B3E-A08E-659849763894}" srcOrd="3" destOrd="0" parTransId="{52ED02CC-72A0-4473-8F3F-C2350B8E62A8}" sibTransId="{9E1573DE-95F4-4679-AB62-8E627C41F715}"/>
    <dgm:cxn modelId="{D9AFFEDD-705A-4D6D-9419-65D7CAE1D135}" type="presOf" srcId="{7EC1F530-20F6-41D3-8CF5-8F7D0C5C557C}" destId="{CAFA8711-8998-463F-8022-B259305E9CD3}" srcOrd="1" destOrd="0" presId="urn:microsoft.com/office/officeart/2005/8/layout/target3"/>
    <dgm:cxn modelId="{DFD4E777-0723-49EE-9A4F-3FF85DF92540}" type="presOf" srcId="{123EA20E-1631-4B1E-B1BC-4EBF40DEA6EA}" destId="{A71D2CAA-9740-41B4-AA87-ACF463318E49}" srcOrd="0" destOrd="0" presId="urn:microsoft.com/office/officeart/2005/8/layout/target3"/>
    <dgm:cxn modelId="{6345BBD9-CF72-4943-AC5A-4E20FD59F91F}" type="presOf" srcId="{123EA20E-1631-4B1E-B1BC-4EBF40DEA6EA}" destId="{1AFA662D-D9A2-4874-B1E3-6FED27D9CEC2}" srcOrd="1" destOrd="0" presId="urn:microsoft.com/office/officeart/2005/8/layout/target3"/>
    <dgm:cxn modelId="{DA99D1BE-B7D6-4163-88AE-DCEB38C0FFBA}" srcId="{63783074-2C36-43EA-A778-136848181FAD}" destId="{123EA20E-1631-4B1E-B1BC-4EBF40DEA6EA}" srcOrd="0" destOrd="0" parTransId="{FBEFAA4C-A25D-42E4-990C-B1D34CCE6854}" sibTransId="{452092BE-69F4-40CC-BB49-E827292E6988}"/>
    <dgm:cxn modelId="{4846A758-F767-46C5-B96C-1CAB443BA49F}" type="presOf" srcId="{455EA355-3F5D-4B3E-A08E-659849763894}" destId="{C32C3793-34C8-48A6-8B9B-C886024F323B}" srcOrd="1" destOrd="0" presId="urn:microsoft.com/office/officeart/2005/8/layout/target3"/>
    <dgm:cxn modelId="{73ABB7BD-1EB5-497C-AD7F-D66C9E07819B}" srcId="{63783074-2C36-43EA-A778-136848181FAD}" destId="{4E73A197-5E7B-46E7-878B-0BA83EAFB050}" srcOrd="2" destOrd="0" parTransId="{370655B6-ECD0-4396-B260-D6E82A7E248D}" sibTransId="{52747E3D-1D77-44DB-A916-DA4BC57D7484}"/>
    <dgm:cxn modelId="{75AAB046-1251-4B9C-9258-26B1FB090506}" type="presOf" srcId="{4E73A197-5E7B-46E7-878B-0BA83EAFB050}" destId="{F6687F98-44B5-4111-9E25-D2C2AEE6E815}" srcOrd="1" destOrd="0" presId="urn:microsoft.com/office/officeart/2005/8/layout/target3"/>
    <dgm:cxn modelId="{569013AC-E2E6-4E35-8F07-276F891C8217}" srcId="{63783074-2C36-43EA-A778-136848181FAD}" destId="{7EC1F530-20F6-41D3-8CF5-8F7D0C5C557C}" srcOrd="1" destOrd="0" parTransId="{160B9759-19FF-49C6-BA6A-8B0E02BCC50B}" sibTransId="{CEF04E4F-2DEA-410E-AC74-5B64ABFF58B2}"/>
    <dgm:cxn modelId="{1F649589-600E-4E35-BC96-4CF7572B7BD0}" type="presOf" srcId="{7EC1F530-20F6-41D3-8CF5-8F7D0C5C557C}" destId="{F4D06842-8D1D-4720-A4A8-670FE79781E5}" srcOrd="0" destOrd="0" presId="urn:microsoft.com/office/officeart/2005/8/layout/target3"/>
    <dgm:cxn modelId="{CEBE04F6-18D7-4C3F-9BE1-950036ABEB75}" type="presOf" srcId="{63783074-2C36-43EA-A778-136848181FAD}" destId="{30328E92-6F26-4DF4-9E98-F1E01D6B60B4}" srcOrd="0" destOrd="0" presId="urn:microsoft.com/office/officeart/2005/8/layout/target3"/>
    <dgm:cxn modelId="{530B9691-3F0B-4EFC-9CD6-B0819B7009AC}" type="presParOf" srcId="{30328E92-6F26-4DF4-9E98-F1E01D6B60B4}" destId="{CB520E1E-8C8C-4144-830D-BAB526E8D25D}" srcOrd="0" destOrd="0" presId="urn:microsoft.com/office/officeart/2005/8/layout/target3"/>
    <dgm:cxn modelId="{E4CA1B61-97D6-491F-93EE-A983C8EBCEE0}" type="presParOf" srcId="{30328E92-6F26-4DF4-9E98-F1E01D6B60B4}" destId="{C38136B0-B973-4BE2-BF24-DE748BC0281A}" srcOrd="1" destOrd="0" presId="urn:microsoft.com/office/officeart/2005/8/layout/target3"/>
    <dgm:cxn modelId="{7A8FF97A-F3AA-4397-92C4-54A81109D3A5}" type="presParOf" srcId="{30328E92-6F26-4DF4-9E98-F1E01D6B60B4}" destId="{A71D2CAA-9740-41B4-AA87-ACF463318E49}" srcOrd="2" destOrd="0" presId="urn:microsoft.com/office/officeart/2005/8/layout/target3"/>
    <dgm:cxn modelId="{914F70E3-9202-46E7-AAA9-1B76C0445AC9}" type="presParOf" srcId="{30328E92-6F26-4DF4-9E98-F1E01D6B60B4}" destId="{A4B0AE11-D307-468E-9BB4-9F172DED0753}" srcOrd="3" destOrd="0" presId="urn:microsoft.com/office/officeart/2005/8/layout/target3"/>
    <dgm:cxn modelId="{81C7363B-4167-480D-B228-81F7C0A6DE56}" type="presParOf" srcId="{30328E92-6F26-4DF4-9E98-F1E01D6B60B4}" destId="{84877B67-19E3-4758-AFEE-57F39EEC9334}" srcOrd="4" destOrd="0" presId="urn:microsoft.com/office/officeart/2005/8/layout/target3"/>
    <dgm:cxn modelId="{A152C058-5C09-49E1-83DC-7372CE04E646}" type="presParOf" srcId="{30328E92-6F26-4DF4-9E98-F1E01D6B60B4}" destId="{F4D06842-8D1D-4720-A4A8-670FE79781E5}" srcOrd="5" destOrd="0" presId="urn:microsoft.com/office/officeart/2005/8/layout/target3"/>
    <dgm:cxn modelId="{B6F66E86-39DE-4493-B2C1-26C6641DC7B8}" type="presParOf" srcId="{30328E92-6F26-4DF4-9E98-F1E01D6B60B4}" destId="{C50D8349-921E-4573-805E-5D930C1A850C}" srcOrd="6" destOrd="0" presId="urn:microsoft.com/office/officeart/2005/8/layout/target3"/>
    <dgm:cxn modelId="{B97B4BBD-803A-4541-91D7-CE88191004CC}" type="presParOf" srcId="{30328E92-6F26-4DF4-9E98-F1E01D6B60B4}" destId="{6484ED19-B27F-4529-8A1D-31A1AAB197FC}" srcOrd="7" destOrd="0" presId="urn:microsoft.com/office/officeart/2005/8/layout/target3"/>
    <dgm:cxn modelId="{B6FE251D-45EF-46EB-96B6-B25887A0075B}" type="presParOf" srcId="{30328E92-6F26-4DF4-9E98-F1E01D6B60B4}" destId="{70BF3DA9-BC37-4FC3-A350-B669BEE0A17F}" srcOrd="8" destOrd="0" presId="urn:microsoft.com/office/officeart/2005/8/layout/target3"/>
    <dgm:cxn modelId="{F244074A-5AB9-4EA0-AE17-0BCB3D896F42}" type="presParOf" srcId="{30328E92-6F26-4DF4-9E98-F1E01D6B60B4}" destId="{DB1A1DFF-F75A-49A7-8FBE-F94795ADB09C}" srcOrd="9" destOrd="0" presId="urn:microsoft.com/office/officeart/2005/8/layout/target3"/>
    <dgm:cxn modelId="{E8CBE1E5-04D8-49EF-9E01-91057D743457}" type="presParOf" srcId="{30328E92-6F26-4DF4-9E98-F1E01D6B60B4}" destId="{7979BA80-9E58-44CC-B1A1-E7E0DF5CD9F2}" srcOrd="10" destOrd="0" presId="urn:microsoft.com/office/officeart/2005/8/layout/target3"/>
    <dgm:cxn modelId="{37A10B82-FE44-4C77-9AD8-227D61E55728}" type="presParOf" srcId="{30328E92-6F26-4DF4-9E98-F1E01D6B60B4}" destId="{EA3E16B6-9119-4417-8D0D-EB1EBEDD4167}" srcOrd="11" destOrd="0" presId="urn:microsoft.com/office/officeart/2005/8/layout/target3"/>
    <dgm:cxn modelId="{19E8E3D9-AD0A-427A-8D35-47A28C004686}" type="presParOf" srcId="{30328E92-6F26-4DF4-9E98-F1E01D6B60B4}" destId="{1AFA662D-D9A2-4874-B1E3-6FED27D9CEC2}" srcOrd="12" destOrd="0" presId="urn:microsoft.com/office/officeart/2005/8/layout/target3"/>
    <dgm:cxn modelId="{DBB7377A-07B2-4F49-933E-7B235D64A4DB}" type="presParOf" srcId="{30328E92-6F26-4DF4-9E98-F1E01D6B60B4}" destId="{CAFA8711-8998-463F-8022-B259305E9CD3}" srcOrd="13" destOrd="0" presId="urn:microsoft.com/office/officeart/2005/8/layout/target3"/>
    <dgm:cxn modelId="{F85BB2A3-AEED-467F-A5BD-8C3711270C9C}" type="presParOf" srcId="{30328E92-6F26-4DF4-9E98-F1E01D6B60B4}" destId="{F6687F98-44B5-4111-9E25-D2C2AEE6E815}" srcOrd="14" destOrd="0" presId="urn:microsoft.com/office/officeart/2005/8/layout/target3"/>
    <dgm:cxn modelId="{739701AB-0598-4FF6-8FC5-DDD9DD221CE5}" type="presParOf" srcId="{30328E92-6F26-4DF4-9E98-F1E01D6B60B4}" destId="{C32C3793-34C8-48A6-8B9B-C886024F323B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62A8F27-43DD-4CD7-B0F6-B70213A3447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ru-RU"/>
        </a:p>
      </dgm:t>
    </dgm:pt>
    <dgm:pt modelId="{5F4C3359-E9DD-4CA3-A37E-6608A0D18985}">
      <dgm:prSet/>
      <dgm:spPr/>
      <dgm:t>
        <a:bodyPr/>
        <a:lstStyle/>
        <a:p>
          <a:pPr rtl="0"/>
          <a:r>
            <a:rPr lang="ru-RU" b="1" baseline="0" dirty="0" smtClean="0"/>
            <a:t>Результативность проекта</a:t>
          </a:r>
          <a:endParaRPr lang="ru-RU" dirty="0"/>
        </a:p>
      </dgm:t>
    </dgm:pt>
    <dgm:pt modelId="{25D87DD6-11C5-4426-B077-39391C2CEEEE}" type="parTrans" cxnId="{DA07921D-B715-479D-A6FD-8721FB0F80B5}">
      <dgm:prSet/>
      <dgm:spPr/>
      <dgm:t>
        <a:bodyPr/>
        <a:lstStyle/>
        <a:p>
          <a:endParaRPr lang="ru-RU"/>
        </a:p>
      </dgm:t>
    </dgm:pt>
    <dgm:pt modelId="{3F232511-53B9-40E1-A9B6-CCA83D48D800}" type="sibTrans" cxnId="{DA07921D-B715-479D-A6FD-8721FB0F80B5}">
      <dgm:prSet/>
      <dgm:spPr/>
      <dgm:t>
        <a:bodyPr/>
        <a:lstStyle/>
        <a:p>
          <a:endParaRPr lang="ru-RU"/>
        </a:p>
      </dgm:t>
    </dgm:pt>
    <dgm:pt modelId="{EDDFCDE9-8E31-4EF7-9EDE-B98C41BF5B7D}" type="pres">
      <dgm:prSet presAssocID="{162A8F27-43DD-4CD7-B0F6-B70213A3447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B79F3D-B4B8-40D3-AC66-0408339333DA}" type="pres">
      <dgm:prSet presAssocID="{5F4C3359-E9DD-4CA3-A37E-6608A0D18985}" presName="circle1" presStyleLbl="node1" presStyleIdx="0" presStyleCnt="1"/>
      <dgm:spPr>
        <a:solidFill>
          <a:schemeClr val="accent3">
            <a:lumMod val="60000"/>
            <a:lumOff val="40000"/>
          </a:schemeClr>
        </a:solidFill>
      </dgm:spPr>
    </dgm:pt>
    <dgm:pt modelId="{BE3B550B-85F0-4CE8-A41C-03C1DD1C680A}" type="pres">
      <dgm:prSet presAssocID="{5F4C3359-E9DD-4CA3-A37E-6608A0D18985}" presName="space" presStyleCnt="0"/>
      <dgm:spPr/>
    </dgm:pt>
    <dgm:pt modelId="{DC4641D0-3E88-480C-A164-9727024EF9C6}" type="pres">
      <dgm:prSet presAssocID="{5F4C3359-E9DD-4CA3-A37E-6608A0D18985}" presName="rect1" presStyleLbl="alignAcc1" presStyleIdx="0" presStyleCnt="1"/>
      <dgm:spPr/>
      <dgm:t>
        <a:bodyPr/>
        <a:lstStyle/>
        <a:p>
          <a:endParaRPr lang="ru-RU"/>
        </a:p>
      </dgm:t>
    </dgm:pt>
    <dgm:pt modelId="{5E17658D-F9C6-477F-B6C8-84432906660C}" type="pres">
      <dgm:prSet presAssocID="{5F4C3359-E9DD-4CA3-A37E-6608A0D18985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5702D1-BEE9-4B3A-B402-2AC36E6E5A80}" type="presOf" srcId="{5F4C3359-E9DD-4CA3-A37E-6608A0D18985}" destId="{5E17658D-F9C6-477F-B6C8-84432906660C}" srcOrd="1" destOrd="0" presId="urn:microsoft.com/office/officeart/2005/8/layout/target3"/>
    <dgm:cxn modelId="{DD33C01F-3C88-4D00-8DBA-458D77E437AD}" type="presOf" srcId="{162A8F27-43DD-4CD7-B0F6-B70213A3447D}" destId="{EDDFCDE9-8E31-4EF7-9EDE-B98C41BF5B7D}" srcOrd="0" destOrd="0" presId="urn:microsoft.com/office/officeart/2005/8/layout/target3"/>
    <dgm:cxn modelId="{F4D19FEF-05EF-4284-8CFC-978A9C16B742}" type="presOf" srcId="{5F4C3359-E9DD-4CA3-A37E-6608A0D18985}" destId="{DC4641D0-3E88-480C-A164-9727024EF9C6}" srcOrd="0" destOrd="0" presId="urn:microsoft.com/office/officeart/2005/8/layout/target3"/>
    <dgm:cxn modelId="{DA07921D-B715-479D-A6FD-8721FB0F80B5}" srcId="{162A8F27-43DD-4CD7-B0F6-B70213A3447D}" destId="{5F4C3359-E9DD-4CA3-A37E-6608A0D18985}" srcOrd="0" destOrd="0" parTransId="{25D87DD6-11C5-4426-B077-39391C2CEEEE}" sibTransId="{3F232511-53B9-40E1-A9B6-CCA83D48D800}"/>
    <dgm:cxn modelId="{66AA83CB-4441-43D7-B243-3E70AE969CE3}" type="presParOf" srcId="{EDDFCDE9-8E31-4EF7-9EDE-B98C41BF5B7D}" destId="{1BB79F3D-B4B8-40D3-AC66-0408339333DA}" srcOrd="0" destOrd="0" presId="urn:microsoft.com/office/officeart/2005/8/layout/target3"/>
    <dgm:cxn modelId="{8A42BBEF-7A09-4034-843E-D11E2F672B31}" type="presParOf" srcId="{EDDFCDE9-8E31-4EF7-9EDE-B98C41BF5B7D}" destId="{BE3B550B-85F0-4CE8-A41C-03C1DD1C680A}" srcOrd="1" destOrd="0" presId="urn:microsoft.com/office/officeart/2005/8/layout/target3"/>
    <dgm:cxn modelId="{1E3C5C08-1CC5-4F86-9848-1711271ED786}" type="presParOf" srcId="{EDDFCDE9-8E31-4EF7-9EDE-B98C41BF5B7D}" destId="{DC4641D0-3E88-480C-A164-9727024EF9C6}" srcOrd="2" destOrd="0" presId="urn:microsoft.com/office/officeart/2005/8/layout/target3"/>
    <dgm:cxn modelId="{07B0F6D7-77DF-45D7-BDEA-9A83043A600F}" type="presParOf" srcId="{EDDFCDE9-8E31-4EF7-9EDE-B98C41BF5B7D}" destId="{5E17658D-F9C6-477F-B6C8-84432906660C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62A8F27-43DD-4CD7-B0F6-B70213A3447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ru-RU"/>
        </a:p>
      </dgm:t>
    </dgm:pt>
    <dgm:pt modelId="{5F4C3359-E9DD-4CA3-A37E-6608A0D18985}">
      <dgm:prSet/>
      <dgm:spPr/>
      <dgm:t>
        <a:bodyPr/>
        <a:lstStyle/>
        <a:p>
          <a:pPr rtl="0"/>
          <a:r>
            <a:rPr lang="ru-RU" b="1" baseline="0" dirty="0" smtClean="0"/>
            <a:t>Результативность проекта</a:t>
          </a:r>
          <a:endParaRPr lang="ru-RU" dirty="0"/>
        </a:p>
      </dgm:t>
    </dgm:pt>
    <dgm:pt modelId="{25D87DD6-11C5-4426-B077-39391C2CEEEE}" type="parTrans" cxnId="{DA07921D-B715-479D-A6FD-8721FB0F80B5}">
      <dgm:prSet/>
      <dgm:spPr/>
      <dgm:t>
        <a:bodyPr/>
        <a:lstStyle/>
        <a:p>
          <a:endParaRPr lang="ru-RU"/>
        </a:p>
      </dgm:t>
    </dgm:pt>
    <dgm:pt modelId="{3F232511-53B9-40E1-A9B6-CCA83D48D800}" type="sibTrans" cxnId="{DA07921D-B715-479D-A6FD-8721FB0F80B5}">
      <dgm:prSet/>
      <dgm:spPr/>
      <dgm:t>
        <a:bodyPr/>
        <a:lstStyle/>
        <a:p>
          <a:endParaRPr lang="ru-RU"/>
        </a:p>
      </dgm:t>
    </dgm:pt>
    <dgm:pt modelId="{EDDFCDE9-8E31-4EF7-9EDE-B98C41BF5B7D}" type="pres">
      <dgm:prSet presAssocID="{162A8F27-43DD-4CD7-B0F6-B70213A3447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B79F3D-B4B8-40D3-AC66-0408339333DA}" type="pres">
      <dgm:prSet presAssocID="{5F4C3359-E9DD-4CA3-A37E-6608A0D18985}" presName="circle1" presStyleLbl="node1" presStyleIdx="0" presStyleCnt="1"/>
      <dgm:spPr>
        <a:solidFill>
          <a:schemeClr val="accent3">
            <a:lumMod val="60000"/>
            <a:lumOff val="40000"/>
          </a:schemeClr>
        </a:solidFill>
      </dgm:spPr>
    </dgm:pt>
    <dgm:pt modelId="{BE3B550B-85F0-4CE8-A41C-03C1DD1C680A}" type="pres">
      <dgm:prSet presAssocID="{5F4C3359-E9DD-4CA3-A37E-6608A0D18985}" presName="space" presStyleCnt="0"/>
      <dgm:spPr/>
    </dgm:pt>
    <dgm:pt modelId="{DC4641D0-3E88-480C-A164-9727024EF9C6}" type="pres">
      <dgm:prSet presAssocID="{5F4C3359-E9DD-4CA3-A37E-6608A0D18985}" presName="rect1" presStyleLbl="alignAcc1" presStyleIdx="0" presStyleCnt="1"/>
      <dgm:spPr/>
      <dgm:t>
        <a:bodyPr/>
        <a:lstStyle/>
        <a:p>
          <a:endParaRPr lang="ru-RU"/>
        </a:p>
      </dgm:t>
    </dgm:pt>
    <dgm:pt modelId="{5E17658D-F9C6-477F-B6C8-84432906660C}" type="pres">
      <dgm:prSet presAssocID="{5F4C3359-E9DD-4CA3-A37E-6608A0D18985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B6D5C0-4770-49E9-9589-421035CB2565}" type="presOf" srcId="{5F4C3359-E9DD-4CA3-A37E-6608A0D18985}" destId="{5E17658D-F9C6-477F-B6C8-84432906660C}" srcOrd="1" destOrd="0" presId="urn:microsoft.com/office/officeart/2005/8/layout/target3"/>
    <dgm:cxn modelId="{634F972A-CC6C-4C03-9056-4B7196A0B682}" type="presOf" srcId="{162A8F27-43DD-4CD7-B0F6-B70213A3447D}" destId="{EDDFCDE9-8E31-4EF7-9EDE-B98C41BF5B7D}" srcOrd="0" destOrd="0" presId="urn:microsoft.com/office/officeart/2005/8/layout/target3"/>
    <dgm:cxn modelId="{DA07921D-B715-479D-A6FD-8721FB0F80B5}" srcId="{162A8F27-43DD-4CD7-B0F6-B70213A3447D}" destId="{5F4C3359-E9DD-4CA3-A37E-6608A0D18985}" srcOrd="0" destOrd="0" parTransId="{25D87DD6-11C5-4426-B077-39391C2CEEEE}" sibTransId="{3F232511-53B9-40E1-A9B6-CCA83D48D800}"/>
    <dgm:cxn modelId="{DE7D07D5-00D2-4215-A4F2-B12969042274}" type="presOf" srcId="{5F4C3359-E9DD-4CA3-A37E-6608A0D18985}" destId="{DC4641D0-3E88-480C-A164-9727024EF9C6}" srcOrd="0" destOrd="0" presId="urn:microsoft.com/office/officeart/2005/8/layout/target3"/>
    <dgm:cxn modelId="{51D4C82A-AD9C-4455-8C4D-1B566F409210}" type="presParOf" srcId="{EDDFCDE9-8E31-4EF7-9EDE-B98C41BF5B7D}" destId="{1BB79F3D-B4B8-40D3-AC66-0408339333DA}" srcOrd="0" destOrd="0" presId="urn:microsoft.com/office/officeart/2005/8/layout/target3"/>
    <dgm:cxn modelId="{268C66BC-F85C-4DAC-94AC-37CE853C157B}" type="presParOf" srcId="{EDDFCDE9-8E31-4EF7-9EDE-B98C41BF5B7D}" destId="{BE3B550B-85F0-4CE8-A41C-03C1DD1C680A}" srcOrd="1" destOrd="0" presId="urn:microsoft.com/office/officeart/2005/8/layout/target3"/>
    <dgm:cxn modelId="{701FF48E-8618-4477-AD37-84B7FE820D40}" type="presParOf" srcId="{EDDFCDE9-8E31-4EF7-9EDE-B98C41BF5B7D}" destId="{DC4641D0-3E88-480C-A164-9727024EF9C6}" srcOrd="2" destOrd="0" presId="urn:microsoft.com/office/officeart/2005/8/layout/target3"/>
    <dgm:cxn modelId="{1A9141CF-73DC-4D50-A734-6F4F865C77CC}" type="presParOf" srcId="{EDDFCDE9-8E31-4EF7-9EDE-B98C41BF5B7D}" destId="{5E17658D-F9C6-477F-B6C8-84432906660C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85CBA7E-B7CC-4B74-BA91-C51AC8C9AED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B09F1A-2DF6-4412-BC6D-82CD6F4AA137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pPr rtl="0"/>
          <a:r>
            <a:rPr lang="ru-RU" sz="4800" b="0" baseline="0" dirty="0" smtClean="0"/>
            <a:t>Заключение</a:t>
          </a:r>
          <a:endParaRPr lang="ru-RU" sz="4800" b="0" baseline="0" dirty="0"/>
        </a:p>
      </dgm:t>
    </dgm:pt>
    <dgm:pt modelId="{049D6EED-AB94-4EDD-BD0E-74055692414A}" type="parTrans" cxnId="{484F36D5-33FB-4E79-9CA6-324908F19DC0}">
      <dgm:prSet/>
      <dgm:spPr/>
      <dgm:t>
        <a:bodyPr/>
        <a:lstStyle/>
        <a:p>
          <a:endParaRPr lang="ru-RU"/>
        </a:p>
      </dgm:t>
    </dgm:pt>
    <dgm:pt modelId="{4E156021-F964-4C57-9F3C-3A0CD71D68AB}" type="sibTrans" cxnId="{484F36D5-33FB-4E79-9CA6-324908F19DC0}">
      <dgm:prSet/>
      <dgm:spPr/>
      <dgm:t>
        <a:bodyPr/>
        <a:lstStyle/>
        <a:p>
          <a:endParaRPr lang="ru-RU"/>
        </a:p>
      </dgm:t>
    </dgm:pt>
    <dgm:pt modelId="{F6E5D294-1252-42A7-98CF-C9CD1851C730}" type="pres">
      <dgm:prSet presAssocID="{085CBA7E-B7CC-4B74-BA91-C51AC8C9AED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C85230-AA0F-4B71-9355-576688030D5A}" type="pres">
      <dgm:prSet presAssocID="{41B09F1A-2DF6-4412-BC6D-82CD6F4AA137}" presName="circle1" presStyleLbl="node1" presStyleIdx="0" presStyleCnt="1"/>
      <dgm:spPr/>
    </dgm:pt>
    <dgm:pt modelId="{718148BB-6F29-4F4D-949B-252962DE0918}" type="pres">
      <dgm:prSet presAssocID="{41B09F1A-2DF6-4412-BC6D-82CD6F4AA137}" presName="space" presStyleCnt="0"/>
      <dgm:spPr/>
    </dgm:pt>
    <dgm:pt modelId="{409EA2AC-60B4-45D4-99F0-8C94ACA9AB8A}" type="pres">
      <dgm:prSet presAssocID="{41B09F1A-2DF6-4412-BC6D-82CD6F4AA137}" presName="rect1" presStyleLbl="alignAcc1" presStyleIdx="0" presStyleCnt="1"/>
      <dgm:spPr/>
      <dgm:t>
        <a:bodyPr/>
        <a:lstStyle/>
        <a:p>
          <a:endParaRPr lang="ru-RU"/>
        </a:p>
      </dgm:t>
    </dgm:pt>
    <dgm:pt modelId="{389FB716-A82A-4AD8-9E2F-DA4275BC6493}" type="pres">
      <dgm:prSet presAssocID="{41B09F1A-2DF6-4412-BC6D-82CD6F4AA137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4F36D5-33FB-4E79-9CA6-324908F19DC0}" srcId="{085CBA7E-B7CC-4B74-BA91-C51AC8C9AEDE}" destId="{41B09F1A-2DF6-4412-BC6D-82CD6F4AA137}" srcOrd="0" destOrd="0" parTransId="{049D6EED-AB94-4EDD-BD0E-74055692414A}" sibTransId="{4E156021-F964-4C57-9F3C-3A0CD71D68AB}"/>
    <dgm:cxn modelId="{0483B291-E413-425A-AD76-3FD5FB067D97}" type="presOf" srcId="{41B09F1A-2DF6-4412-BC6D-82CD6F4AA137}" destId="{409EA2AC-60B4-45D4-99F0-8C94ACA9AB8A}" srcOrd="0" destOrd="0" presId="urn:microsoft.com/office/officeart/2005/8/layout/target3"/>
    <dgm:cxn modelId="{DA631A94-5DA1-48A7-8EE6-A69C25651226}" type="presOf" srcId="{085CBA7E-B7CC-4B74-BA91-C51AC8C9AEDE}" destId="{F6E5D294-1252-42A7-98CF-C9CD1851C730}" srcOrd="0" destOrd="0" presId="urn:microsoft.com/office/officeart/2005/8/layout/target3"/>
    <dgm:cxn modelId="{35E19AB4-2848-4B8D-A724-C20EA54209C8}" type="presOf" srcId="{41B09F1A-2DF6-4412-BC6D-82CD6F4AA137}" destId="{389FB716-A82A-4AD8-9E2F-DA4275BC6493}" srcOrd="1" destOrd="0" presId="urn:microsoft.com/office/officeart/2005/8/layout/target3"/>
    <dgm:cxn modelId="{543C24CD-F565-4584-B48D-F84E6B6F7AB6}" type="presParOf" srcId="{F6E5D294-1252-42A7-98CF-C9CD1851C730}" destId="{97C85230-AA0F-4B71-9355-576688030D5A}" srcOrd="0" destOrd="0" presId="urn:microsoft.com/office/officeart/2005/8/layout/target3"/>
    <dgm:cxn modelId="{995E22F1-139A-4E9D-A944-F903693BC00F}" type="presParOf" srcId="{F6E5D294-1252-42A7-98CF-C9CD1851C730}" destId="{718148BB-6F29-4F4D-949B-252962DE0918}" srcOrd="1" destOrd="0" presId="urn:microsoft.com/office/officeart/2005/8/layout/target3"/>
    <dgm:cxn modelId="{ABA27815-6513-4357-9429-939FB45A0109}" type="presParOf" srcId="{F6E5D294-1252-42A7-98CF-C9CD1851C730}" destId="{409EA2AC-60B4-45D4-99F0-8C94ACA9AB8A}" srcOrd="2" destOrd="0" presId="urn:microsoft.com/office/officeart/2005/8/layout/target3"/>
    <dgm:cxn modelId="{57AEF311-03E7-4347-865B-0A64622FC4B2}" type="presParOf" srcId="{F6E5D294-1252-42A7-98CF-C9CD1851C730}" destId="{389FB716-A82A-4AD8-9E2F-DA4275BC649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BBA5FFA-A71F-4BC0-A2F8-94BF5BD7DEEF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2F3704E-287A-4BE3-B36F-A0920F4AB13A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Легирующие элементы значительно увеличивают основные прочностные характеристики сталей. При этом с повышением прочности не снижается, а даже повышается,  пластичность легированных сталей.</a:t>
          </a:r>
          <a:endParaRPr lang="ru-RU" dirty="0">
            <a:solidFill>
              <a:schemeClr val="tx1"/>
            </a:solidFill>
          </a:endParaRPr>
        </a:p>
      </dgm:t>
    </dgm:pt>
    <dgm:pt modelId="{2F2F7DD2-5CD2-4D52-A6E9-57E2F3D4FD97}" type="parTrans" cxnId="{78A3D246-5558-4F72-97A8-E90737577490}">
      <dgm:prSet/>
      <dgm:spPr/>
      <dgm:t>
        <a:bodyPr/>
        <a:lstStyle/>
        <a:p>
          <a:endParaRPr lang="ru-RU"/>
        </a:p>
      </dgm:t>
    </dgm:pt>
    <dgm:pt modelId="{E4B35AD8-7423-409A-9B02-DFB393DCF86C}" type="sibTrans" cxnId="{78A3D246-5558-4F72-97A8-E90737577490}">
      <dgm:prSet/>
      <dgm:spPr/>
      <dgm:t>
        <a:bodyPr/>
        <a:lstStyle/>
        <a:p>
          <a:endParaRPr lang="ru-RU"/>
        </a:p>
      </dgm:t>
    </dgm:pt>
    <dgm:pt modelId="{51A718F9-9D18-4034-9A02-1659AE5872B4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Таким образом, гипотеза исследования</a:t>
          </a:r>
          <a:r>
            <a:rPr lang="ru-RU" dirty="0" smtClean="0">
              <a:solidFill>
                <a:schemeClr val="tx1"/>
              </a:solidFill>
            </a:rPr>
            <a:t> – о том, что  легирующие элементы значительно улучшают свойства стали, </a:t>
          </a:r>
          <a:r>
            <a:rPr lang="ru-RU" b="1" dirty="0" smtClean="0">
              <a:solidFill>
                <a:schemeClr val="tx1"/>
              </a:solidFill>
            </a:rPr>
            <a:t>подтверждена.</a:t>
          </a:r>
          <a:endParaRPr lang="ru-RU" dirty="0">
            <a:solidFill>
              <a:schemeClr val="tx1"/>
            </a:solidFill>
          </a:endParaRPr>
        </a:p>
      </dgm:t>
    </dgm:pt>
    <dgm:pt modelId="{C69BDE5C-C360-4B42-A25B-30D5C6DAA305}" type="parTrans" cxnId="{8D2CB7DF-AA4E-4010-821F-2C6C6272BCFD}">
      <dgm:prSet/>
      <dgm:spPr/>
      <dgm:t>
        <a:bodyPr/>
        <a:lstStyle/>
        <a:p>
          <a:endParaRPr lang="ru-RU"/>
        </a:p>
      </dgm:t>
    </dgm:pt>
    <dgm:pt modelId="{8B62BB84-27E3-4743-AC17-2279DF90E9E7}" type="sibTrans" cxnId="{8D2CB7DF-AA4E-4010-821F-2C6C6272BCFD}">
      <dgm:prSet/>
      <dgm:spPr/>
      <dgm:t>
        <a:bodyPr/>
        <a:lstStyle/>
        <a:p>
          <a:endParaRPr lang="ru-RU"/>
        </a:p>
      </dgm:t>
    </dgm:pt>
    <dgm:pt modelId="{15012171-DAAD-4B87-B058-4AB01C365600}">
      <dgm:prSet/>
      <dgm:spPr/>
      <dgm:t>
        <a:bodyPr/>
        <a:lstStyle/>
        <a:p>
          <a:pPr rtl="0"/>
          <a:endParaRPr lang="ru-RU" dirty="0"/>
        </a:p>
      </dgm:t>
    </dgm:pt>
    <dgm:pt modelId="{095C3A8C-55A2-4EC0-B4A0-489314CB1FB4}" type="parTrans" cxnId="{AFDA5800-2285-49C2-9FC6-9E7DD0DA09B4}">
      <dgm:prSet/>
      <dgm:spPr/>
      <dgm:t>
        <a:bodyPr/>
        <a:lstStyle/>
        <a:p>
          <a:endParaRPr lang="ru-RU"/>
        </a:p>
      </dgm:t>
    </dgm:pt>
    <dgm:pt modelId="{CCB31B44-C573-4BD0-BA4D-5F372F9AB417}" type="sibTrans" cxnId="{AFDA5800-2285-49C2-9FC6-9E7DD0DA09B4}">
      <dgm:prSet/>
      <dgm:spPr/>
      <dgm:t>
        <a:bodyPr/>
        <a:lstStyle/>
        <a:p>
          <a:endParaRPr lang="ru-RU"/>
        </a:p>
      </dgm:t>
    </dgm:pt>
    <dgm:pt modelId="{BDF4131F-5FD6-4C8D-9E94-CAA39359D8A3}" type="pres">
      <dgm:prSet presAssocID="{2BBA5FFA-A71F-4BC0-A2F8-94BF5BD7DEE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91ECBA-7EB7-4095-AD72-2471589DCDA9}" type="pres">
      <dgm:prSet presAssocID="{2BBA5FFA-A71F-4BC0-A2F8-94BF5BD7DEEF}" presName="ribbon" presStyleLbl="node1" presStyleIdx="0" presStyleCnt="1"/>
      <dgm:spPr/>
    </dgm:pt>
    <dgm:pt modelId="{54A03569-D275-492F-8D22-1941B9033293}" type="pres">
      <dgm:prSet presAssocID="{2BBA5FFA-A71F-4BC0-A2F8-94BF5BD7DEEF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3E0101-D61D-4E2F-BB2A-DE8C014F84A1}" type="pres">
      <dgm:prSet presAssocID="{2BBA5FFA-A71F-4BC0-A2F8-94BF5BD7DEEF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CEA621-4745-456B-A0FE-4288B98DC02A}" type="presOf" srcId="{51A718F9-9D18-4034-9A02-1659AE5872B4}" destId="{913E0101-D61D-4E2F-BB2A-DE8C014F84A1}" srcOrd="0" destOrd="0" presId="urn:microsoft.com/office/officeart/2005/8/layout/arrow6"/>
    <dgm:cxn modelId="{8D2CB7DF-AA4E-4010-821F-2C6C6272BCFD}" srcId="{2BBA5FFA-A71F-4BC0-A2F8-94BF5BD7DEEF}" destId="{51A718F9-9D18-4034-9A02-1659AE5872B4}" srcOrd="1" destOrd="0" parTransId="{C69BDE5C-C360-4B42-A25B-30D5C6DAA305}" sibTransId="{8B62BB84-27E3-4743-AC17-2279DF90E9E7}"/>
    <dgm:cxn modelId="{54982A85-F764-4ACE-A4B2-56EE50F33922}" type="presOf" srcId="{2BBA5FFA-A71F-4BC0-A2F8-94BF5BD7DEEF}" destId="{BDF4131F-5FD6-4C8D-9E94-CAA39359D8A3}" srcOrd="0" destOrd="0" presId="urn:microsoft.com/office/officeart/2005/8/layout/arrow6"/>
    <dgm:cxn modelId="{AFDA5800-2285-49C2-9FC6-9E7DD0DA09B4}" srcId="{2BBA5FFA-A71F-4BC0-A2F8-94BF5BD7DEEF}" destId="{15012171-DAAD-4B87-B058-4AB01C365600}" srcOrd="2" destOrd="0" parTransId="{095C3A8C-55A2-4EC0-B4A0-489314CB1FB4}" sibTransId="{CCB31B44-C573-4BD0-BA4D-5F372F9AB417}"/>
    <dgm:cxn modelId="{3F67AEF3-4FDB-4356-979B-AF44570DB264}" type="presOf" srcId="{92F3704E-287A-4BE3-B36F-A0920F4AB13A}" destId="{54A03569-D275-492F-8D22-1941B9033293}" srcOrd="0" destOrd="0" presId="urn:microsoft.com/office/officeart/2005/8/layout/arrow6"/>
    <dgm:cxn modelId="{78A3D246-5558-4F72-97A8-E90737577490}" srcId="{2BBA5FFA-A71F-4BC0-A2F8-94BF5BD7DEEF}" destId="{92F3704E-287A-4BE3-B36F-A0920F4AB13A}" srcOrd="0" destOrd="0" parTransId="{2F2F7DD2-5CD2-4D52-A6E9-57E2F3D4FD97}" sibTransId="{E4B35AD8-7423-409A-9B02-DFB393DCF86C}"/>
    <dgm:cxn modelId="{F8CB39FF-DC60-4F28-840E-FD61B5FD378D}" type="presParOf" srcId="{BDF4131F-5FD6-4C8D-9E94-CAA39359D8A3}" destId="{DF91ECBA-7EB7-4095-AD72-2471589DCDA9}" srcOrd="0" destOrd="0" presId="urn:microsoft.com/office/officeart/2005/8/layout/arrow6"/>
    <dgm:cxn modelId="{B49CCB98-AC6D-45D1-8F14-7BE841F6CC41}" type="presParOf" srcId="{BDF4131F-5FD6-4C8D-9E94-CAA39359D8A3}" destId="{54A03569-D275-492F-8D22-1941B9033293}" srcOrd="1" destOrd="0" presId="urn:microsoft.com/office/officeart/2005/8/layout/arrow6"/>
    <dgm:cxn modelId="{43004804-0592-4B25-8D11-B45811993540}" type="presParOf" srcId="{BDF4131F-5FD6-4C8D-9E94-CAA39359D8A3}" destId="{913E0101-D61D-4E2F-BB2A-DE8C014F84A1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87B0EB-AC9B-4D4B-BA21-0F5FF730E6E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F5587C-4F3D-4D64-A25C-18702991C414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ctr" rtl="0"/>
          <a:r>
            <a:rPr lang="ru-RU" sz="2800" b="1" dirty="0" smtClean="0">
              <a:solidFill>
                <a:schemeClr val="accent3">
                  <a:lumMod val="75000"/>
                </a:schemeClr>
              </a:solidFill>
            </a:rPr>
            <a:t>Тема: «Влияние легирующих элементов на свойства стали»</a:t>
          </a:r>
          <a:endParaRPr lang="ru-RU" sz="2800" dirty="0">
            <a:solidFill>
              <a:schemeClr val="accent3">
                <a:lumMod val="75000"/>
              </a:schemeClr>
            </a:solidFill>
          </a:endParaRPr>
        </a:p>
      </dgm:t>
    </dgm:pt>
    <dgm:pt modelId="{6A453BEB-A31E-4DD5-BF1A-FD80DA89BD54}" type="parTrans" cxnId="{CF95D188-6B60-44C8-BC78-1779A5842D2D}">
      <dgm:prSet/>
      <dgm:spPr/>
      <dgm:t>
        <a:bodyPr/>
        <a:lstStyle/>
        <a:p>
          <a:endParaRPr lang="ru-RU"/>
        </a:p>
      </dgm:t>
    </dgm:pt>
    <dgm:pt modelId="{3AB5A57F-B4DE-4A19-BC02-665DBA0073CF}" type="sibTrans" cxnId="{CF95D188-6B60-44C8-BC78-1779A5842D2D}">
      <dgm:prSet/>
      <dgm:spPr/>
      <dgm:t>
        <a:bodyPr/>
        <a:lstStyle/>
        <a:p>
          <a:endParaRPr lang="ru-RU"/>
        </a:p>
      </dgm:t>
    </dgm:pt>
    <dgm:pt modelId="{5BCFBBB2-57BE-4DE3-9129-5C92C2015F40}" type="pres">
      <dgm:prSet presAssocID="{A187B0EB-AC9B-4D4B-BA21-0F5FF730E6E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1AFFC7-6E2E-4D83-944B-2D4941E56B48}" type="pres">
      <dgm:prSet presAssocID="{2AF5587C-4F3D-4D64-A25C-18702991C414}" presName="parentText" presStyleLbl="node1" presStyleIdx="0" presStyleCnt="1" custLinFactNeighborY="464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95D188-6B60-44C8-BC78-1779A5842D2D}" srcId="{A187B0EB-AC9B-4D4B-BA21-0F5FF730E6E5}" destId="{2AF5587C-4F3D-4D64-A25C-18702991C414}" srcOrd="0" destOrd="0" parTransId="{6A453BEB-A31E-4DD5-BF1A-FD80DA89BD54}" sibTransId="{3AB5A57F-B4DE-4A19-BC02-665DBA0073CF}"/>
    <dgm:cxn modelId="{5971EA7A-09EC-4B9E-AA6F-50A4B452A9A6}" type="presOf" srcId="{A187B0EB-AC9B-4D4B-BA21-0F5FF730E6E5}" destId="{5BCFBBB2-57BE-4DE3-9129-5C92C2015F40}" srcOrd="0" destOrd="0" presId="urn:microsoft.com/office/officeart/2005/8/layout/vList2"/>
    <dgm:cxn modelId="{EDFD06AE-6AE4-48EE-81C8-0461A8CB60FC}" type="presOf" srcId="{2AF5587C-4F3D-4D64-A25C-18702991C414}" destId="{A31AFFC7-6E2E-4D83-944B-2D4941E56B48}" srcOrd="0" destOrd="0" presId="urn:microsoft.com/office/officeart/2005/8/layout/vList2"/>
    <dgm:cxn modelId="{F37921DF-EAC1-4BAE-B166-1BE6D6DB1DE2}" type="presParOf" srcId="{5BCFBBB2-57BE-4DE3-9129-5C92C2015F40}" destId="{A31AFFC7-6E2E-4D83-944B-2D4941E56B4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346558-163E-45B2-BFD2-A7EE1F1FD19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1789D0-1077-4826-9020-856BD9DB5388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rtl="0"/>
          <a:r>
            <a:rPr lang="ru-RU" sz="4000" b="0" baseline="0" dirty="0" smtClean="0"/>
            <a:t>Актуальность темы</a:t>
          </a:r>
          <a:br>
            <a:rPr lang="ru-RU" sz="4000" b="0" baseline="0" dirty="0" smtClean="0"/>
          </a:br>
          <a:endParaRPr lang="ru-RU" sz="4000" b="0" baseline="0" dirty="0"/>
        </a:p>
      </dgm:t>
    </dgm:pt>
    <dgm:pt modelId="{A6EA5C20-2262-434C-835C-07A967C6B1BD}" type="parTrans" cxnId="{8E0A1336-C659-470D-9E70-9B023616B353}">
      <dgm:prSet/>
      <dgm:spPr/>
      <dgm:t>
        <a:bodyPr/>
        <a:lstStyle/>
        <a:p>
          <a:endParaRPr lang="ru-RU"/>
        </a:p>
      </dgm:t>
    </dgm:pt>
    <dgm:pt modelId="{87CA2EC0-758C-4977-A312-306877227983}" type="sibTrans" cxnId="{8E0A1336-C659-470D-9E70-9B023616B353}">
      <dgm:prSet/>
      <dgm:spPr/>
      <dgm:t>
        <a:bodyPr/>
        <a:lstStyle/>
        <a:p>
          <a:endParaRPr lang="ru-RU"/>
        </a:p>
      </dgm:t>
    </dgm:pt>
    <dgm:pt modelId="{376CACD8-168A-4994-A5D4-957BBECAC3A6}" type="pres">
      <dgm:prSet presAssocID="{7A346558-163E-45B2-BFD2-A7EE1F1FD19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211A97-DBED-4969-91C9-65BBA57BF4CF}" type="pres">
      <dgm:prSet presAssocID="{D21789D0-1077-4826-9020-856BD9DB5388}" presName="circle1" presStyleLbl="node1" presStyleIdx="0" presStyleCnt="1"/>
      <dgm:spPr/>
    </dgm:pt>
    <dgm:pt modelId="{59209745-CA28-4C3A-AEDB-E7DCC1B5B332}" type="pres">
      <dgm:prSet presAssocID="{D21789D0-1077-4826-9020-856BD9DB5388}" presName="space" presStyleCnt="0"/>
      <dgm:spPr/>
    </dgm:pt>
    <dgm:pt modelId="{BC9D0A57-EB64-4C17-A17A-828DE2E1A2D2}" type="pres">
      <dgm:prSet presAssocID="{D21789D0-1077-4826-9020-856BD9DB5388}" presName="rect1" presStyleLbl="alignAcc1" presStyleIdx="0" presStyleCnt="1" custScaleY="100000"/>
      <dgm:spPr/>
      <dgm:t>
        <a:bodyPr/>
        <a:lstStyle/>
        <a:p>
          <a:endParaRPr lang="ru-RU"/>
        </a:p>
      </dgm:t>
    </dgm:pt>
    <dgm:pt modelId="{46C5B3B3-BBF2-48D3-BBD6-CDA99392BCE7}" type="pres">
      <dgm:prSet presAssocID="{D21789D0-1077-4826-9020-856BD9DB5388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3FD9F8-874F-41AF-8438-03754FEF0EB1}" type="presOf" srcId="{D21789D0-1077-4826-9020-856BD9DB5388}" destId="{46C5B3B3-BBF2-48D3-BBD6-CDA99392BCE7}" srcOrd="1" destOrd="0" presId="urn:microsoft.com/office/officeart/2005/8/layout/target3"/>
    <dgm:cxn modelId="{FDCD0B16-9111-4568-AE11-117ADF04855E}" type="presOf" srcId="{7A346558-163E-45B2-BFD2-A7EE1F1FD195}" destId="{376CACD8-168A-4994-A5D4-957BBECAC3A6}" srcOrd="0" destOrd="0" presId="urn:microsoft.com/office/officeart/2005/8/layout/target3"/>
    <dgm:cxn modelId="{8E0A1336-C659-470D-9E70-9B023616B353}" srcId="{7A346558-163E-45B2-BFD2-A7EE1F1FD195}" destId="{D21789D0-1077-4826-9020-856BD9DB5388}" srcOrd="0" destOrd="0" parTransId="{A6EA5C20-2262-434C-835C-07A967C6B1BD}" sibTransId="{87CA2EC0-758C-4977-A312-306877227983}"/>
    <dgm:cxn modelId="{547FD0EC-3A37-42F7-93CA-AAC207589DCE}" type="presOf" srcId="{D21789D0-1077-4826-9020-856BD9DB5388}" destId="{BC9D0A57-EB64-4C17-A17A-828DE2E1A2D2}" srcOrd="0" destOrd="0" presId="urn:microsoft.com/office/officeart/2005/8/layout/target3"/>
    <dgm:cxn modelId="{26796AAC-0CE2-4EBB-8F58-812B54B1DB13}" type="presParOf" srcId="{376CACD8-168A-4994-A5D4-957BBECAC3A6}" destId="{27211A97-DBED-4969-91C9-65BBA57BF4CF}" srcOrd="0" destOrd="0" presId="urn:microsoft.com/office/officeart/2005/8/layout/target3"/>
    <dgm:cxn modelId="{62E3821E-549F-450F-87C5-4F8240A1E262}" type="presParOf" srcId="{376CACD8-168A-4994-A5D4-957BBECAC3A6}" destId="{59209745-CA28-4C3A-AEDB-E7DCC1B5B332}" srcOrd="1" destOrd="0" presId="urn:microsoft.com/office/officeart/2005/8/layout/target3"/>
    <dgm:cxn modelId="{16F8049D-1110-41CF-A4A9-C2E328AF32CA}" type="presParOf" srcId="{376CACD8-168A-4994-A5D4-957BBECAC3A6}" destId="{BC9D0A57-EB64-4C17-A17A-828DE2E1A2D2}" srcOrd="2" destOrd="0" presId="urn:microsoft.com/office/officeart/2005/8/layout/target3"/>
    <dgm:cxn modelId="{6B52C943-4CD5-4336-A666-AA3BB5261EBC}" type="presParOf" srcId="{376CACD8-168A-4994-A5D4-957BBECAC3A6}" destId="{46C5B3B3-BBF2-48D3-BBD6-CDA99392BCE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DD6D11-11F0-45C0-B921-4A407963FFC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6619FD-1BF9-49DE-994E-74E0EB7164F1}">
      <dgm:prSet/>
      <dgm:spPr/>
      <dgm:t>
        <a:bodyPr/>
        <a:lstStyle/>
        <a:p>
          <a:pPr algn="l" rtl="0"/>
          <a:r>
            <a:rPr lang="ru-RU" dirty="0" smtClean="0"/>
            <a:t>Рациональный выбор материалов и совершенствование технологических процессов их обработки обеспечивает надежность конструкций, снижает себестоимость и повышает производительность.</a:t>
          </a:r>
          <a:endParaRPr lang="ru-RU" dirty="0"/>
        </a:p>
      </dgm:t>
    </dgm:pt>
    <dgm:pt modelId="{BFC4DB88-CAF5-467A-9CD3-DA20F4CA5463}" type="parTrans" cxnId="{10DD44E7-E899-4613-8DD1-565930208035}">
      <dgm:prSet/>
      <dgm:spPr/>
      <dgm:t>
        <a:bodyPr/>
        <a:lstStyle/>
        <a:p>
          <a:endParaRPr lang="ru-RU"/>
        </a:p>
      </dgm:t>
    </dgm:pt>
    <dgm:pt modelId="{C54102E5-17B1-4AE4-B380-E1EBA2F6DD33}" type="sibTrans" cxnId="{10DD44E7-E899-4613-8DD1-565930208035}">
      <dgm:prSet/>
      <dgm:spPr/>
      <dgm:t>
        <a:bodyPr/>
        <a:lstStyle/>
        <a:p>
          <a:endParaRPr lang="ru-RU"/>
        </a:p>
      </dgm:t>
    </dgm:pt>
    <dgm:pt modelId="{2F638F60-C9F0-4210-92A0-35D0D745D356}">
      <dgm:prSet/>
      <dgm:spPr/>
      <dgm:t>
        <a:bodyPr/>
        <a:lstStyle/>
        <a:p>
          <a:pPr algn="l" rtl="0"/>
          <a:r>
            <a:rPr lang="ru-RU" dirty="0" smtClean="0"/>
            <a:t>В общемировом производстве металлов свыше 90% приходится на железо и сплавы. Это объясняется ценными физическими и механическими свойствами черных металлов.</a:t>
          </a:r>
          <a:endParaRPr lang="ru-RU" dirty="0"/>
        </a:p>
      </dgm:t>
    </dgm:pt>
    <dgm:pt modelId="{BD67396D-EFA6-43AF-9DE3-90E672292392}" type="parTrans" cxnId="{5595B609-74D6-4B36-B7B2-37E0065ADEC2}">
      <dgm:prSet/>
      <dgm:spPr/>
      <dgm:t>
        <a:bodyPr/>
        <a:lstStyle/>
        <a:p>
          <a:endParaRPr lang="ru-RU"/>
        </a:p>
      </dgm:t>
    </dgm:pt>
    <dgm:pt modelId="{4E918E63-99D1-41F8-92B2-10661BDB7336}" type="sibTrans" cxnId="{5595B609-74D6-4B36-B7B2-37E0065ADEC2}">
      <dgm:prSet/>
      <dgm:spPr/>
      <dgm:t>
        <a:bodyPr/>
        <a:lstStyle/>
        <a:p>
          <a:endParaRPr lang="ru-RU"/>
        </a:p>
      </dgm:t>
    </dgm:pt>
    <dgm:pt modelId="{1A5ABD59-BA44-4059-ACF8-C37F0D0309FA}" type="pres">
      <dgm:prSet presAssocID="{83DD6D11-11F0-45C0-B921-4A407963FFC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15725A-1FA3-42CE-9C02-6F82B0644105}" type="pres">
      <dgm:prSet presAssocID="{D36619FD-1BF9-49DE-994E-74E0EB7164F1}" presName="circle1" presStyleLbl="node1" presStyleIdx="0" presStyleCnt="2"/>
      <dgm:spPr/>
    </dgm:pt>
    <dgm:pt modelId="{9F55635A-7882-4774-BF3E-5A3293AAB027}" type="pres">
      <dgm:prSet presAssocID="{D36619FD-1BF9-49DE-994E-74E0EB7164F1}" presName="space" presStyleCnt="0"/>
      <dgm:spPr/>
    </dgm:pt>
    <dgm:pt modelId="{4BD789BE-51D1-48DA-95FB-3161ADD4FE46}" type="pres">
      <dgm:prSet presAssocID="{D36619FD-1BF9-49DE-994E-74E0EB7164F1}" presName="rect1" presStyleLbl="alignAcc1" presStyleIdx="0" presStyleCnt="2"/>
      <dgm:spPr/>
      <dgm:t>
        <a:bodyPr/>
        <a:lstStyle/>
        <a:p>
          <a:endParaRPr lang="ru-RU"/>
        </a:p>
      </dgm:t>
    </dgm:pt>
    <dgm:pt modelId="{378EE0D1-E7E7-4853-B13F-686AEE98E65F}" type="pres">
      <dgm:prSet presAssocID="{2F638F60-C9F0-4210-92A0-35D0D745D356}" presName="vertSpace2" presStyleLbl="node1" presStyleIdx="0" presStyleCnt="2"/>
      <dgm:spPr/>
    </dgm:pt>
    <dgm:pt modelId="{CB7E14C7-FBB1-4515-AA63-ACF765754A05}" type="pres">
      <dgm:prSet presAssocID="{2F638F60-C9F0-4210-92A0-35D0D745D356}" presName="circle2" presStyleLbl="node1" presStyleIdx="1" presStyleCnt="2"/>
      <dgm:spPr/>
    </dgm:pt>
    <dgm:pt modelId="{C7B6D4F6-7C0C-463D-975F-88F9AE8392A4}" type="pres">
      <dgm:prSet presAssocID="{2F638F60-C9F0-4210-92A0-35D0D745D356}" presName="rect2" presStyleLbl="alignAcc1" presStyleIdx="1" presStyleCnt="2"/>
      <dgm:spPr/>
      <dgm:t>
        <a:bodyPr/>
        <a:lstStyle/>
        <a:p>
          <a:endParaRPr lang="ru-RU"/>
        </a:p>
      </dgm:t>
    </dgm:pt>
    <dgm:pt modelId="{070E766B-45AE-4556-913E-8400EB98BF1C}" type="pres">
      <dgm:prSet presAssocID="{D36619FD-1BF9-49DE-994E-74E0EB7164F1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C44D02-1BF2-4640-BA26-3153408671E6}" type="pres">
      <dgm:prSet presAssocID="{2F638F60-C9F0-4210-92A0-35D0D745D356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95B609-74D6-4B36-B7B2-37E0065ADEC2}" srcId="{83DD6D11-11F0-45C0-B921-4A407963FFCC}" destId="{2F638F60-C9F0-4210-92A0-35D0D745D356}" srcOrd="1" destOrd="0" parTransId="{BD67396D-EFA6-43AF-9DE3-90E672292392}" sibTransId="{4E918E63-99D1-41F8-92B2-10661BDB7336}"/>
    <dgm:cxn modelId="{100853F6-0DF1-4FB7-ADB3-8739F10D357A}" type="presOf" srcId="{D36619FD-1BF9-49DE-994E-74E0EB7164F1}" destId="{4BD789BE-51D1-48DA-95FB-3161ADD4FE46}" srcOrd="0" destOrd="0" presId="urn:microsoft.com/office/officeart/2005/8/layout/target3"/>
    <dgm:cxn modelId="{F82C87DB-ADE9-4BC2-8C08-A7051A273D0E}" type="presOf" srcId="{D36619FD-1BF9-49DE-994E-74E0EB7164F1}" destId="{070E766B-45AE-4556-913E-8400EB98BF1C}" srcOrd="1" destOrd="0" presId="urn:microsoft.com/office/officeart/2005/8/layout/target3"/>
    <dgm:cxn modelId="{BAAF3BFB-E09D-4347-8F0A-B2E1ABC62704}" type="presOf" srcId="{2F638F60-C9F0-4210-92A0-35D0D745D356}" destId="{C7B6D4F6-7C0C-463D-975F-88F9AE8392A4}" srcOrd="0" destOrd="0" presId="urn:microsoft.com/office/officeart/2005/8/layout/target3"/>
    <dgm:cxn modelId="{7C8656BB-C329-44AA-AED7-31FF14B0BB62}" type="presOf" srcId="{2F638F60-C9F0-4210-92A0-35D0D745D356}" destId="{1BC44D02-1BF2-4640-BA26-3153408671E6}" srcOrd="1" destOrd="0" presId="urn:microsoft.com/office/officeart/2005/8/layout/target3"/>
    <dgm:cxn modelId="{8615A278-DC4E-46D7-8F7E-63AE3E775759}" type="presOf" srcId="{83DD6D11-11F0-45C0-B921-4A407963FFCC}" destId="{1A5ABD59-BA44-4059-ACF8-C37F0D0309FA}" srcOrd="0" destOrd="0" presId="urn:microsoft.com/office/officeart/2005/8/layout/target3"/>
    <dgm:cxn modelId="{10DD44E7-E899-4613-8DD1-565930208035}" srcId="{83DD6D11-11F0-45C0-B921-4A407963FFCC}" destId="{D36619FD-1BF9-49DE-994E-74E0EB7164F1}" srcOrd="0" destOrd="0" parTransId="{BFC4DB88-CAF5-467A-9CD3-DA20F4CA5463}" sibTransId="{C54102E5-17B1-4AE4-B380-E1EBA2F6DD33}"/>
    <dgm:cxn modelId="{1DF6AC67-0B97-4916-AE46-3C1216ED3B6D}" type="presParOf" srcId="{1A5ABD59-BA44-4059-ACF8-C37F0D0309FA}" destId="{8F15725A-1FA3-42CE-9C02-6F82B0644105}" srcOrd="0" destOrd="0" presId="urn:microsoft.com/office/officeart/2005/8/layout/target3"/>
    <dgm:cxn modelId="{48DD7EF5-15C6-4303-A252-040581ED7F11}" type="presParOf" srcId="{1A5ABD59-BA44-4059-ACF8-C37F0D0309FA}" destId="{9F55635A-7882-4774-BF3E-5A3293AAB027}" srcOrd="1" destOrd="0" presId="urn:microsoft.com/office/officeart/2005/8/layout/target3"/>
    <dgm:cxn modelId="{03EA2CC2-45F1-4CA1-9C6B-85BBEAB8AABA}" type="presParOf" srcId="{1A5ABD59-BA44-4059-ACF8-C37F0D0309FA}" destId="{4BD789BE-51D1-48DA-95FB-3161ADD4FE46}" srcOrd="2" destOrd="0" presId="urn:microsoft.com/office/officeart/2005/8/layout/target3"/>
    <dgm:cxn modelId="{EC163350-7864-4647-B872-DD9B10929C3C}" type="presParOf" srcId="{1A5ABD59-BA44-4059-ACF8-C37F0D0309FA}" destId="{378EE0D1-E7E7-4853-B13F-686AEE98E65F}" srcOrd="3" destOrd="0" presId="urn:microsoft.com/office/officeart/2005/8/layout/target3"/>
    <dgm:cxn modelId="{F867F124-8CB7-42A0-85B1-8F9ADA6CA552}" type="presParOf" srcId="{1A5ABD59-BA44-4059-ACF8-C37F0D0309FA}" destId="{CB7E14C7-FBB1-4515-AA63-ACF765754A05}" srcOrd="4" destOrd="0" presId="urn:microsoft.com/office/officeart/2005/8/layout/target3"/>
    <dgm:cxn modelId="{4254A6F4-01A3-4D44-9CE9-F448E3D20386}" type="presParOf" srcId="{1A5ABD59-BA44-4059-ACF8-C37F0D0309FA}" destId="{C7B6D4F6-7C0C-463D-975F-88F9AE8392A4}" srcOrd="5" destOrd="0" presId="urn:microsoft.com/office/officeart/2005/8/layout/target3"/>
    <dgm:cxn modelId="{654882DB-F4F7-43DD-AED4-C3C48D3FF299}" type="presParOf" srcId="{1A5ABD59-BA44-4059-ACF8-C37F0D0309FA}" destId="{070E766B-45AE-4556-913E-8400EB98BF1C}" srcOrd="6" destOrd="0" presId="urn:microsoft.com/office/officeart/2005/8/layout/target3"/>
    <dgm:cxn modelId="{9BEF27A5-6D65-4048-902D-9CA9827D72F2}" type="presParOf" srcId="{1A5ABD59-BA44-4059-ACF8-C37F0D0309FA}" destId="{1BC44D02-1BF2-4640-BA26-3153408671E6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B9E429-2BD4-42D4-A44F-EE3FDF5804E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16FAB2-03A9-43AB-9332-6048E1A71602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rtl="0"/>
          <a:r>
            <a:rPr lang="ru-RU" b="0" baseline="0" dirty="0" smtClean="0"/>
            <a:t>Цель и задачи проекта</a:t>
          </a:r>
          <a:br>
            <a:rPr lang="ru-RU" b="0" baseline="0" dirty="0" smtClean="0"/>
          </a:br>
          <a:endParaRPr lang="ru-RU" b="0" baseline="0" dirty="0"/>
        </a:p>
      </dgm:t>
    </dgm:pt>
    <dgm:pt modelId="{6AEE0893-83ED-48D0-8026-61AE6CF245DD}" type="parTrans" cxnId="{EBB66608-F033-427C-86D9-B0965A8F7735}">
      <dgm:prSet/>
      <dgm:spPr/>
      <dgm:t>
        <a:bodyPr/>
        <a:lstStyle/>
        <a:p>
          <a:endParaRPr lang="ru-RU"/>
        </a:p>
      </dgm:t>
    </dgm:pt>
    <dgm:pt modelId="{DDD0A188-8267-49C1-BF3C-78025E2DCADF}" type="sibTrans" cxnId="{EBB66608-F033-427C-86D9-B0965A8F7735}">
      <dgm:prSet/>
      <dgm:spPr/>
      <dgm:t>
        <a:bodyPr/>
        <a:lstStyle/>
        <a:p>
          <a:endParaRPr lang="ru-RU"/>
        </a:p>
      </dgm:t>
    </dgm:pt>
    <dgm:pt modelId="{FD906AE8-B1C2-4FEF-AAB0-E3E9F89545A7}" type="pres">
      <dgm:prSet presAssocID="{8CB9E429-2BD4-42D4-A44F-EE3FDF5804E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CAE98A-C112-426F-A5B0-28D631F4EBB3}" type="pres">
      <dgm:prSet presAssocID="{A216FAB2-03A9-43AB-9332-6048E1A71602}" presName="circle1" presStyleLbl="node1" presStyleIdx="0" presStyleCnt="1"/>
      <dgm:spPr/>
    </dgm:pt>
    <dgm:pt modelId="{0371E928-6C60-43DD-AED2-2A3B01C8E5C0}" type="pres">
      <dgm:prSet presAssocID="{A216FAB2-03A9-43AB-9332-6048E1A71602}" presName="space" presStyleCnt="0"/>
      <dgm:spPr/>
    </dgm:pt>
    <dgm:pt modelId="{61D64871-6078-4F69-944F-93E3CE7110A3}" type="pres">
      <dgm:prSet presAssocID="{A216FAB2-03A9-43AB-9332-6048E1A71602}" presName="rect1" presStyleLbl="alignAcc1" presStyleIdx="0" presStyleCnt="1"/>
      <dgm:spPr/>
      <dgm:t>
        <a:bodyPr/>
        <a:lstStyle/>
        <a:p>
          <a:endParaRPr lang="ru-RU"/>
        </a:p>
      </dgm:t>
    </dgm:pt>
    <dgm:pt modelId="{D21BA38C-7488-499B-BF3D-326B719AB0E1}" type="pres">
      <dgm:prSet presAssocID="{A216FAB2-03A9-43AB-9332-6048E1A71602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B66608-F033-427C-86D9-B0965A8F7735}" srcId="{8CB9E429-2BD4-42D4-A44F-EE3FDF5804E8}" destId="{A216FAB2-03A9-43AB-9332-6048E1A71602}" srcOrd="0" destOrd="0" parTransId="{6AEE0893-83ED-48D0-8026-61AE6CF245DD}" sibTransId="{DDD0A188-8267-49C1-BF3C-78025E2DCADF}"/>
    <dgm:cxn modelId="{1FF08CDB-D80C-439F-9ABC-6FBEF01B1D08}" type="presOf" srcId="{A216FAB2-03A9-43AB-9332-6048E1A71602}" destId="{61D64871-6078-4F69-944F-93E3CE7110A3}" srcOrd="0" destOrd="0" presId="urn:microsoft.com/office/officeart/2005/8/layout/target3"/>
    <dgm:cxn modelId="{306236DD-A3F2-4146-BB9E-F028708C990D}" type="presOf" srcId="{A216FAB2-03A9-43AB-9332-6048E1A71602}" destId="{D21BA38C-7488-499B-BF3D-326B719AB0E1}" srcOrd="1" destOrd="0" presId="urn:microsoft.com/office/officeart/2005/8/layout/target3"/>
    <dgm:cxn modelId="{6EC4BBDA-DE7F-4069-8E90-CE8B967982DF}" type="presOf" srcId="{8CB9E429-2BD4-42D4-A44F-EE3FDF5804E8}" destId="{FD906AE8-B1C2-4FEF-AAB0-E3E9F89545A7}" srcOrd="0" destOrd="0" presId="urn:microsoft.com/office/officeart/2005/8/layout/target3"/>
    <dgm:cxn modelId="{7DFC9A7C-16B4-43D2-A4C4-B7420E21BBCB}" type="presParOf" srcId="{FD906AE8-B1C2-4FEF-AAB0-E3E9F89545A7}" destId="{AECAE98A-C112-426F-A5B0-28D631F4EBB3}" srcOrd="0" destOrd="0" presId="urn:microsoft.com/office/officeart/2005/8/layout/target3"/>
    <dgm:cxn modelId="{7F747652-08A5-4ACB-9790-01171FF7785B}" type="presParOf" srcId="{FD906AE8-B1C2-4FEF-AAB0-E3E9F89545A7}" destId="{0371E928-6C60-43DD-AED2-2A3B01C8E5C0}" srcOrd="1" destOrd="0" presId="urn:microsoft.com/office/officeart/2005/8/layout/target3"/>
    <dgm:cxn modelId="{2E81D53E-E3EB-4D18-82BD-8053265B48E9}" type="presParOf" srcId="{FD906AE8-B1C2-4FEF-AAB0-E3E9F89545A7}" destId="{61D64871-6078-4F69-944F-93E3CE7110A3}" srcOrd="2" destOrd="0" presId="urn:microsoft.com/office/officeart/2005/8/layout/target3"/>
    <dgm:cxn modelId="{03EA2B41-5B50-4564-B97D-88A86D3F406F}" type="presParOf" srcId="{FD906AE8-B1C2-4FEF-AAB0-E3E9F89545A7}" destId="{D21BA38C-7488-499B-BF3D-326B719AB0E1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DA796D-5062-4E3C-A57E-9B74D6ED65F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D7438B-0FDE-40B9-AAA5-231442B18537}">
      <dgm:prSet custT="1"/>
      <dgm:spPr/>
      <dgm:t>
        <a:bodyPr/>
        <a:lstStyle/>
        <a:p>
          <a:pPr rtl="0"/>
          <a:r>
            <a:rPr lang="ru-RU" sz="1400" i="1" dirty="0" smtClean="0">
              <a:solidFill>
                <a:schemeClr val="tx1"/>
              </a:solidFill>
            </a:rPr>
            <a:t>Цель данного проекта </a:t>
          </a:r>
          <a:r>
            <a:rPr lang="ru-RU" sz="1400" dirty="0" smtClean="0">
              <a:solidFill>
                <a:schemeClr val="tx1"/>
              </a:solidFill>
            </a:rPr>
            <a:t>– исследование влияния легирующих элементов на механические свойства сталей</a:t>
          </a:r>
          <a:endParaRPr lang="ru-RU" sz="1400" dirty="0">
            <a:solidFill>
              <a:schemeClr val="tx1"/>
            </a:solidFill>
          </a:endParaRPr>
        </a:p>
      </dgm:t>
    </dgm:pt>
    <dgm:pt modelId="{00A855DB-D5A2-4182-A8F3-D44855076EBB}" type="parTrans" cxnId="{B1F075B9-666E-4AC0-9338-46AF452D6F8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87FF9C2-DC9D-4D92-8DC2-78108FE7088E}" type="sibTrans" cxnId="{B1F075B9-666E-4AC0-9338-46AF452D6F8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F17FBFC-9520-49A3-8BFA-AB337A2D6411}">
      <dgm:prSet custT="1"/>
      <dgm:spPr/>
      <dgm:t>
        <a:bodyPr/>
        <a:lstStyle/>
        <a:p>
          <a:pPr rtl="0"/>
          <a:r>
            <a:rPr lang="ru-RU" sz="2000" i="1" dirty="0" smtClean="0">
              <a:solidFill>
                <a:schemeClr val="tx1"/>
              </a:solidFill>
            </a:rPr>
            <a:t>Задачи:</a:t>
          </a:r>
          <a:endParaRPr lang="ru-RU" sz="2000" dirty="0">
            <a:solidFill>
              <a:schemeClr val="tx1"/>
            </a:solidFill>
          </a:endParaRPr>
        </a:p>
      </dgm:t>
    </dgm:pt>
    <dgm:pt modelId="{C9168908-55B1-467D-8FDD-8EDB16A08098}" type="parTrans" cxnId="{04868644-77AF-4FFD-AD28-267D719353A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B2EE836-91D4-4ADA-8D20-80E0D91C3395}" type="sibTrans" cxnId="{04868644-77AF-4FFD-AD28-267D719353A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037DFDD-F5BB-4C99-93A9-C9B21F11824D}">
      <dgm:prSet custT="1"/>
      <dgm:spPr/>
      <dgm:t>
        <a:bodyPr/>
        <a:lstStyle/>
        <a:p>
          <a:pPr algn="l" rtl="0"/>
          <a:r>
            <a:rPr lang="ru-RU" sz="1600" b="0" i="1" dirty="0" smtClean="0">
              <a:solidFill>
                <a:schemeClr val="tx1">
                  <a:lumMod val="95000"/>
                  <a:lumOff val="5000"/>
                </a:schemeClr>
              </a:solidFill>
            </a:rPr>
            <a:t>Изучить</a:t>
          </a:r>
          <a:r>
            <a:rPr lang="ru-RU" sz="1600" b="0" i="1" dirty="0" smtClean="0">
              <a:solidFill>
                <a:schemeClr val="tx1"/>
              </a:solidFill>
            </a:rPr>
            <a:t> </a:t>
          </a:r>
          <a:r>
            <a:rPr lang="ru-RU" sz="1600" dirty="0" smtClean="0">
              <a:solidFill>
                <a:schemeClr val="tx1"/>
              </a:solidFill>
            </a:rPr>
            <a:t>механические свойства углеродистых сталей различных марок;</a:t>
          </a:r>
          <a:endParaRPr lang="ru-RU" sz="1600" dirty="0">
            <a:solidFill>
              <a:schemeClr val="tx1"/>
            </a:solidFill>
          </a:endParaRPr>
        </a:p>
      </dgm:t>
    </dgm:pt>
    <dgm:pt modelId="{CE86173D-E722-4C63-BA66-5E76A72886AB}" type="parTrans" cxnId="{D4C76333-4B0C-4305-84DC-40A37BF972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7DA1595-2F16-4B3C-9D53-999D2BE573F0}" type="sibTrans" cxnId="{D4C76333-4B0C-4305-84DC-40A37BF9721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6769375-4BC4-41C3-89DA-B39D91F570D5}">
      <dgm:prSet custT="1"/>
      <dgm:spPr/>
      <dgm:t>
        <a:bodyPr/>
        <a:lstStyle/>
        <a:p>
          <a:pPr algn="l" rtl="0"/>
          <a:r>
            <a:rPr lang="ru-RU" sz="1600" i="1" dirty="0" smtClean="0">
              <a:solidFill>
                <a:schemeClr val="tx1"/>
              </a:solidFill>
            </a:rPr>
            <a:t>Изучить</a:t>
          </a:r>
          <a:r>
            <a:rPr lang="ru-RU" sz="1600" dirty="0" smtClean="0">
              <a:solidFill>
                <a:schemeClr val="tx1"/>
              </a:solidFill>
            </a:rPr>
            <a:t> механические свойства легированных сталей различных марок;</a:t>
          </a:r>
          <a:endParaRPr lang="ru-RU" sz="1600" dirty="0">
            <a:solidFill>
              <a:schemeClr val="tx1"/>
            </a:solidFill>
          </a:endParaRPr>
        </a:p>
      </dgm:t>
    </dgm:pt>
    <dgm:pt modelId="{C8CF400C-B100-42E8-B54D-D3B17319DC85}" type="parTrans" cxnId="{A17BE8E4-B4CA-4260-B314-0111B6499E2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629DA82-0BC6-44E7-94BB-A19FB8CBA8CA}" type="sibTrans" cxnId="{A17BE8E4-B4CA-4260-B314-0111B6499E2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8441116-76CC-4E08-9AE9-FB03F67A10AB}">
      <dgm:prSet custT="1"/>
      <dgm:spPr/>
      <dgm:t>
        <a:bodyPr/>
        <a:lstStyle/>
        <a:p>
          <a:pPr algn="l" rtl="0"/>
          <a:r>
            <a:rPr lang="ru-RU" sz="1600" i="1" dirty="0" smtClean="0">
              <a:solidFill>
                <a:schemeClr val="tx1"/>
              </a:solidFill>
            </a:rPr>
            <a:t>Выполнить</a:t>
          </a:r>
          <a:r>
            <a:rPr lang="ru-RU" sz="1600" dirty="0" smtClean="0">
              <a:solidFill>
                <a:schemeClr val="tx1"/>
              </a:solidFill>
            </a:rPr>
            <a:t> сравнительную характеристику марок углеродистых и легированных сталей;</a:t>
          </a:r>
          <a:endParaRPr lang="ru-RU" sz="1600" dirty="0">
            <a:solidFill>
              <a:schemeClr val="tx1"/>
            </a:solidFill>
          </a:endParaRPr>
        </a:p>
      </dgm:t>
    </dgm:pt>
    <dgm:pt modelId="{2A279625-CF90-4312-93FF-2E3D4B090C7C}" type="parTrans" cxnId="{B0D48140-4FF4-47E5-8D79-13C4B33A342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45B419F-F48A-4BC1-85C4-31BAB3DAF4A8}" type="sibTrans" cxnId="{B0D48140-4FF4-47E5-8D79-13C4B33A342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1851C60-BE71-4815-8EE0-97BB79153735}">
      <dgm:prSet custT="1"/>
      <dgm:spPr/>
      <dgm:t>
        <a:bodyPr/>
        <a:lstStyle/>
        <a:p>
          <a:pPr rtl="0"/>
          <a:r>
            <a:rPr lang="ru-RU" sz="2000" i="1" dirty="0" smtClean="0">
              <a:solidFill>
                <a:schemeClr val="tx1"/>
              </a:solidFill>
            </a:rPr>
            <a:t>Дать </a:t>
          </a:r>
          <a:r>
            <a:rPr lang="ru-RU" sz="2000" dirty="0" smtClean="0">
              <a:solidFill>
                <a:schemeClr val="tx1"/>
              </a:solidFill>
            </a:rPr>
            <a:t>оценку полученным результатам</a:t>
          </a:r>
          <a:r>
            <a:rPr lang="ru-RU" sz="1300" dirty="0" smtClean="0">
              <a:solidFill>
                <a:schemeClr val="tx1"/>
              </a:solidFill>
            </a:rPr>
            <a:t>.</a:t>
          </a:r>
          <a:endParaRPr lang="ru-RU" sz="1300" dirty="0">
            <a:solidFill>
              <a:schemeClr val="tx1"/>
            </a:solidFill>
          </a:endParaRPr>
        </a:p>
      </dgm:t>
    </dgm:pt>
    <dgm:pt modelId="{97A8464F-D11B-457E-8284-ACD885961538}" type="parTrans" cxnId="{14FF8B51-2151-4E96-9E8E-C0A4CD3BBF8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93D3927-F6E2-4C45-AB0E-160FC294FF7F}" type="sibTrans" cxnId="{14FF8B51-2151-4E96-9E8E-C0A4CD3BBF8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B4E6F5F-76DB-400B-AC17-A823D037756B}" type="pres">
      <dgm:prSet presAssocID="{1BDA796D-5062-4E3C-A57E-9B74D6ED65F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7EE760-58A7-447A-9D7E-55101625E4F5}" type="pres">
      <dgm:prSet presAssocID="{1BDA796D-5062-4E3C-A57E-9B74D6ED65F3}" presName="arrow" presStyleLbl="bgShp" presStyleIdx="0" presStyleCnt="1"/>
      <dgm:spPr/>
    </dgm:pt>
    <dgm:pt modelId="{7924B2FA-3F1F-4992-A37A-D1E54D470295}" type="pres">
      <dgm:prSet presAssocID="{1BDA796D-5062-4E3C-A57E-9B74D6ED65F3}" presName="linearProcess" presStyleCnt="0"/>
      <dgm:spPr/>
    </dgm:pt>
    <dgm:pt modelId="{D9F80634-B2D0-4516-8EED-215693DB2AEC}" type="pres">
      <dgm:prSet presAssocID="{A5D7438B-0FDE-40B9-AAA5-231442B18537}" presName="textNode" presStyleLbl="node1" presStyleIdx="0" presStyleCnt="6" custScaleY="125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756F12-0400-4FB9-A767-DB8BE0E6F50E}" type="pres">
      <dgm:prSet presAssocID="{487FF9C2-DC9D-4D92-8DC2-78108FE7088E}" presName="sibTrans" presStyleCnt="0"/>
      <dgm:spPr/>
    </dgm:pt>
    <dgm:pt modelId="{9F16F34F-7646-481A-967C-B55850F33AB0}" type="pres">
      <dgm:prSet presAssocID="{9F17FBFC-9520-49A3-8BFA-AB337A2D6411}" presName="textNode" presStyleLbl="node1" presStyleIdx="1" presStyleCnt="6" custScaleX="106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9495E6-272E-4863-B2FF-96D0A8F71EF9}" type="pres">
      <dgm:prSet presAssocID="{6B2EE836-91D4-4ADA-8D20-80E0D91C3395}" presName="sibTrans" presStyleCnt="0"/>
      <dgm:spPr/>
    </dgm:pt>
    <dgm:pt modelId="{071471FA-7864-4AC2-AB12-67FE65BEB8C6}" type="pres">
      <dgm:prSet presAssocID="{6037DFDD-F5BB-4C99-93A9-C9B21F11824D}" presName="textNode" presStyleLbl="node1" presStyleIdx="2" presStyleCnt="6" custScaleY="112500" custLinFactNeighborX="75232" custLinFactNeighborY="31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BAC82E-E107-4D33-9910-F75CFB7230BD}" type="pres">
      <dgm:prSet presAssocID="{B7DA1595-2F16-4B3C-9D53-999D2BE573F0}" presName="sibTrans" presStyleCnt="0"/>
      <dgm:spPr/>
    </dgm:pt>
    <dgm:pt modelId="{AA179E6C-B843-4070-BEEE-803A58E84304}" type="pres">
      <dgm:prSet presAssocID="{96769375-4BC4-41C3-89DA-B39D91F570D5}" presName="textNode" presStyleLbl="node1" presStyleIdx="3" presStyleCnt="6" custLinFactNeighborX="59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58BD2C-8938-48B0-B8A2-1C045514525C}" type="pres">
      <dgm:prSet presAssocID="{C629DA82-0BC6-44E7-94BB-A19FB8CBA8CA}" presName="sibTrans" presStyleCnt="0"/>
      <dgm:spPr/>
    </dgm:pt>
    <dgm:pt modelId="{53B84706-7127-4FAD-883F-F89D4BB5FCB2}" type="pres">
      <dgm:prSet presAssocID="{E8441116-76CC-4E08-9AE9-FB03F67A10AB}" presName="textNode" presStyleLbl="node1" presStyleIdx="4" presStyleCnt="6" custScaleX="129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D9A5FC-7322-461C-9D6A-42E6229E4166}" type="pres">
      <dgm:prSet presAssocID="{345B419F-F48A-4BC1-85C4-31BAB3DAF4A8}" presName="sibTrans" presStyleCnt="0"/>
      <dgm:spPr/>
    </dgm:pt>
    <dgm:pt modelId="{F6C8CAF4-BD9F-4B80-B1A8-990F84822708}" type="pres">
      <dgm:prSet presAssocID="{21851C60-BE71-4815-8EE0-97BB79153735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7BE8E4-B4CA-4260-B314-0111B6499E23}" srcId="{1BDA796D-5062-4E3C-A57E-9B74D6ED65F3}" destId="{96769375-4BC4-41C3-89DA-B39D91F570D5}" srcOrd="3" destOrd="0" parTransId="{C8CF400C-B100-42E8-B54D-D3B17319DC85}" sibTransId="{C629DA82-0BC6-44E7-94BB-A19FB8CBA8CA}"/>
    <dgm:cxn modelId="{9541D4C4-31D1-4763-8973-8BEF199A8B39}" type="presOf" srcId="{E8441116-76CC-4E08-9AE9-FB03F67A10AB}" destId="{53B84706-7127-4FAD-883F-F89D4BB5FCB2}" srcOrd="0" destOrd="0" presId="urn:microsoft.com/office/officeart/2005/8/layout/hProcess9"/>
    <dgm:cxn modelId="{B039D15E-78A8-40B9-B823-1563FAEFC32E}" type="presOf" srcId="{A5D7438B-0FDE-40B9-AAA5-231442B18537}" destId="{D9F80634-B2D0-4516-8EED-215693DB2AEC}" srcOrd="0" destOrd="0" presId="urn:microsoft.com/office/officeart/2005/8/layout/hProcess9"/>
    <dgm:cxn modelId="{04868644-77AF-4FFD-AD28-267D719353AB}" srcId="{1BDA796D-5062-4E3C-A57E-9B74D6ED65F3}" destId="{9F17FBFC-9520-49A3-8BFA-AB337A2D6411}" srcOrd="1" destOrd="0" parTransId="{C9168908-55B1-467D-8FDD-8EDB16A08098}" sibTransId="{6B2EE836-91D4-4ADA-8D20-80E0D91C3395}"/>
    <dgm:cxn modelId="{B1F075B9-666E-4AC0-9338-46AF452D6F8F}" srcId="{1BDA796D-5062-4E3C-A57E-9B74D6ED65F3}" destId="{A5D7438B-0FDE-40B9-AAA5-231442B18537}" srcOrd="0" destOrd="0" parTransId="{00A855DB-D5A2-4182-A8F3-D44855076EBB}" sibTransId="{487FF9C2-DC9D-4D92-8DC2-78108FE7088E}"/>
    <dgm:cxn modelId="{15186014-40E5-48BC-8781-2E14A483506A}" type="presOf" srcId="{96769375-4BC4-41C3-89DA-B39D91F570D5}" destId="{AA179E6C-B843-4070-BEEE-803A58E84304}" srcOrd="0" destOrd="0" presId="urn:microsoft.com/office/officeart/2005/8/layout/hProcess9"/>
    <dgm:cxn modelId="{00D19B5C-6AA2-486A-8136-42B382C57466}" type="presOf" srcId="{6037DFDD-F5BB-4C99-93A9-C9B21F11824D}" destId="{071471FA-7864-4AC2-AB12-67FE65BEB8C6}" srcOrd="0" destOrd="0" presId="urn:microsoft.com/office/officeart/2005/8/layout/hProcess9"/>
    <dgm:cxn modelId="{C3D762B7-2A91-4DB5-8ABB-AB276F23ADFE}" type="presOf" srcId="{21851C60-BE71-4815-8EE0-97BB79153735}" destId="{F6C8CAF4-BD9F-4B80-B1A8-990F84822708}" srcOrd="0" destOrd="0" presId="urn:microsoft.com/office/officeart/2005/8/layout/hProcess9"/>
    <dgm:cxn modelId="{14FF8B51-2151-4E96-9E8E-C0A4CD3BBF85}" srcId="{1BDA796D-5062-4E3C-A57E-9B74D6ED65F3}" destId="{21851C60-BE71-4815-8EE0-97BB79153735}" srcOrd="5" destOrd="0" parTransId="{97A8464F-D11B-457E-8284-ACD885961538}" sibTransId="{793D3927-F6E2-4C45-AB0E-160FC294FF7F}"/>
    <dgm:cxn modelId="{B0D48140-4FF4-47E5-8D79-13C4B33A342A}" srcId="{1BDA796D-5062-4E3C-A57E-9B74D6ED65F3}" destId="{E8441116-76CC-4E08-9AE9-FB03F67A10AB}" srcOrd="4" destOrd="0" parTransId="{2A279625-CF90-4312-93FF-2E3D4B090C7C}" sibTransId="{345B419F-F48A-4BC1-85C4-31BAB3DAF4A8}"/>
    <dgm:cxn modelId="{2CDBA226-6CD7-4FEB-B859-30D76A6CD82B}" type="presOf" srcId="{1BDA796D-5062-4E3C-A57E-9B74D6ED65F3}" destId="{BB4E6F5F-76DB-400B-AC17-A823D037756B}" srcOrd="0" destOrd="0" presId="urn:microsoft.com/office/officeart/2005/8/layout/hProcess9"/>
    <dgm:cxn modelId="{894CDD8B-4269-4DE7-BAFA-56691DB88498}" type="presOf" srcId="{9F17FBFC-9520-49A3-8BFA-AB337A2D6411}" destId="{9F16F34F-7646-481A-967C-B55850F33AB0}" srcOrd="0" destOrd="0" presId="urn:microsoft.com/office/officeart/2005/8/layout/hProcess9"/>
    <dgm:cxn modelId="{D4C76333-4B0C-4305-84DC-40A37BF9721F}" srcId="{1BDA796D-5062-4E3C-A57E-9B74D6ED65F3}" destId="{6037DFDD-F5BB-4C99-93A9-C9B21F11824D}" srcOrd="2" destOrd="0" parTransId="{CE86173D-E722-4C63-BA66-5E76A72886AB}" sibTransId="{B7DA1595-2F16-4B3C-9D53-999D2BE573F0}"/>
    <dgm:cxn modelId="{396AF06B-748A-4E8F-BBF3-9B70E3CAFE5C}" type="presParOf" srcId="{BB4E6F5F-76DB-400B-AC17-A823D037756B}" destId="{587EE760-58A7-447A-9D7E-55101625E4F5}" srcOrd="0" destOrd="0" presId="urn:microsoft.com/office/officeart/2005/8/layout/hProcess9"/>
    <dgm:cxn modelId="{28477E1B-181A-48AC-AEE9-A65414A9149F}" type="presParOf" srcId="{BB4E6F5F-76DB-400B-AC17-A823D037756B}" destId="{7924B2FA-3F1F-4992-A37A-D1E54D470295}" srcOrd="1" destOrd="0" presId="urn:microsoft.com/office/officeart/2005/8/layout/hProcess9"/>
    <dgm:cxn modelId="{6E489EFD-A7EF-4C88-A73D-251F41ACF76F}" type="presParOf" srcId="{7924B2FA-3F1F-4992-A37A-D1E54D470295}" destId="{D9F80634-B2D0-4516-8EED-215693DB2AEC}" srcOrd="0" destOrd="0" presId="urn:microsoft.com/office/officeart/2005/8/layout/hProcess9"/>
    <dgm:cxn modelId="{AAECDDB8-D849-4D6E-9A01-AC406F543AF6}" type="presParOf" srcId="{7924B2FA-3F1F-4992-A37A-D1E54D470295}" destId="{37756F12-0400-4FB9-A767-DB8BE0E6F50E}" srcOrd="1" destOrd="0" presId="urn:microsoft.com/office/officeart/2005/8/layout/hProcess9"/>
    <dgm:cxn modelId="{5D373406-27C5-49BD-B3BD-99A4F37544B1}" type="presParOf" srcId="{7924B2FA-3F1F-4992-A37A-D1E54D470295}" destId="{9F16F34F-7646-481A-967C-B55850F33AB0}" srcOrd="2" destOrd="0" presId="urn:microsoft.com/office/officeart/2005/8/layout/hProcess9"/>
    <dgm:cxn modelId="{701CBB8B-D149-4A8E-A00E-64FEBE8A2B0B}" type="presParOf" srcId="{7924B2FA-3F1F-4992-A37A-D1E54D470295}" destId="{4A9495E6-272E-4863-B2FF-96D0A8F71EF9}" srcOrd="3" destOrd="0" presId="urn:microsoft.com/office/officeart/2005/8/layout/hProcess9"/>
    <dgm:cxn modelId="{D5160DCC-2790-49EC-A86D-7A08A8314F74}" type="presParOf" srcId="{7924B2FA-3F1F-4992-A37A-D1E54D470295}" destId="{071471FA-7864-4AC2-AB12-67FE65BEB8C6}" srcOrd="4" destOrd="0" presId="urn:microsoft.com/office/officeart/2005/8/layout/hProcess9"/>
    <dgm:cxn modelId="{90CB3507-F789-4235-BE8F-11E3E62AA842}" type="presParOf" srcId="{7924B2FA-3F1F-4992-A37A-D1E54D470295}" destId="{55BAC82E-E107-4D33-9910-F75CFB7230BD}" srcOrd="5" destOrd="0" presId="urn:microsoft.com/office/officeart/2005/8/layout/hProcess9"/>
    <dgm:cxn modelId="{C0A24B8B-D824-4B6F-BC55-E562513821F2}" type="presParOf" srcId="{7924B2FA-3F1F-4992-A37A-D1E54D470295}" destId="{AA179E6C-B843-4070-BEEE-803A58E84304}" srcOrd="6" destOrd="0" presId="urn:microsoft.com/office/officeart/2005/8/layout/hProcess9"/>
    <dgm:cxn modelId="{214DD135-D0EE-4EDB-BBC3-8BACC26BE6B4}" type="presParOf" srcId="{7924B2FA-3F1F-4992-A37A-D1E54D470295}" destId="{D458BD2C-8938-48B0-B8A2-1C045514525C}" srcOrd="7" destOrd="0" presId="urn:microsoft.com/office/officeart/2005/8/layout/hProcess9"/>
    <dgm:cxn modelId="{74033C22-1139-40A5-AFD6-25753CCC27DA}" type="presParOf" srcId="{7924B2FA-3F1F-4992-A37A-D1E54D470295}" destId="{53B84706-7127-4FAD-883F-F89D4BB5FCB2}" srcOrd="8" destOrd="0" presId="urn:microsoft.com/office/officeart/2005/8/layout/hProcess9"/>
    <dgm:cxn modelId="{8FECAFDB-EA4B-4C83-9163-498CA3F46947}" type="presParOf" srcId="{7924B2FA-3F1F-4992-A37A-D1E54D470295}" destId="{8ED9A5FC-7322-461C-9D6A-42E6229E4166}" srcOrd="9" destOrd="0" presId="urn:microsoft.com/office/officeart/2005/8/layout/hProcess9"/>
    <dgm:cxn modelId="{D7AB7863-2D25-41CA-A10C-0064E12147AD}" type="presParOf" srcId="{7924B2FA-3F1F-4992-A37A-D1E54D470295}" destId="{F6C8CAF4-BD9F-4B80-B1A8-990F84822708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9C31218-DDC6-4EA8-9B47-2C4A425AE79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BF4BF5-54AE-4429-910A-87F4A9FE597D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3600" b="0" baseline="0" dirty="0" smtClean="0"/>
            <a:t>Гипотеза проекта</a:t>
          </a:r>
          <a:r>
            <a:rPr lang="ru-RU" sz="2600" b="0" baseline="0" dirty="0" smtClean="0"/>
            <a:t/>
          </a:r>
          <a:br>
            <a:rPr lang="ru-RU" sz="2600" b="0" baseline="0" dirty="0" smtClean="0"/>
          </a:br>
          <a:endParaRPr lang="ru-RU" sz="2600" b="0" baseline="0" dirty="0"/>
        </a:p>
      </dgm:t>
    </dgm:pt>
    <dgm:pt modelId="{E959C08F-29A4-4601-8CA7-533CD1C091EE}" type="parTrans" cxnId="{1E28CA0C-0E67-47B3-8568-A0DB109C24FE}">
      <dgm:prSet/>
      <dgm:spPr/>
      <dgm:t>
        <a:bodyPr/>
        <a:lstStyle/>
        <a:p>
          <a:endParaRPr lang="ru-RU"/>
        </a:p>
      </dgm:t>
    </dgm:pt>
    <dgm:pt modelId="{F77B5066-A133-4240-9235-FA646EB85C7F}" type="sibTrans" cxnId="{1E28CA0C-0E67-47B3-8568-A0DB109C24FE}">
      <dgm:prSet/>
      <dgm:spPr/>
      <dgm:t>
        <a:bodyPr/>
        <a:lstStyle/>
        <a:p>
          <a:endParaRPr lang="ru-RU"/>
        </a:p>
      </dgm:t>
    </dgm:pt>
    <dgm:pt modelId="{DF3E8D32-6446-4509-AE83-44DB05E516C7}" type="pres">
      <dgm:prSet presAssocID="{A9C31218-DDC6-4EA8-9B47-2C4A425AE79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E080CB-C987-4D0F-BAA3-C2BE02FFA431}" type="pres">
      <dgm:prSet presAssocID="{F2BF4BF5-54AE-4429-910A-87F4A9FE597D}" presName="circle1" presStyleLbl="node1" presStyleIdx="0" presStyleCnt="1"/>
      <dgm:spPr/>
    </dgm:pt>
    <dgm:pt modelId="{87CEFF80-73C4-46D4-8693-2AF7295D2B91}" type="pres">
      <dgm:prSet presAssocID="{F2BF4BF5-54AE-4429-910A-87F4A9FE597D}" presName="space" presStyleCnt="0"/>
      <dgm:spPr/>
    </dgm:pt>
    <dgm:pt modelId="{53604918-0211-45B6-9650-1C53E6A01FA5}" type="pres">
      <dgm:prSet presAssocID="{F2BF4BF5-54AE-4429-910A-87F4A9FE597D}" presName="rect1" presStyleLbl="alignAcc1" presStyleIdx="0" presStyleCnt="1" custLinFactNeighborX="-535"/>
      <dgm:spPr/>
      <dgm:t>
        <a:bodyPr/>
        <a:lstStyle/>
        <a:p>
          <a:endParaRPr lang="ru-RU"/>
        </a:p>
      </dgm:t>
    </dgm:pt>
    <dgm:pt modelId="{A41827B7-2FC4-4A6E-961B-9879188B012A}" type="pres">
      <dgm:prSet presAssocID="{F2BF4BF5-54AE-4429-910A-87F4A9FE597D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DEF54A-6E0C-4E6B-A417-BD8EA284C7BA}" type="presOf" srcId="{A9C31218-DDC6-4EA8-9B47-2C4A425AE79C}" destId="{DF3E8D32-6446-4509-AE83-44DB05E516C7}" srcOrd="0" destOrd="0" presId="urn:microsoft.com/office/officeart/2005/8/layout/target3"/>
    <dgm:cxn modelId="{596FECB8-3C6F-4694-A8C9-0F60A3CA1EE4}" type="presOf" srcId="{F2BF4BF5-54AE-4429-910A-87F4A9FE597D}" destId="{A41827B7-2FC4-4A6E-961B-9879188B012A}" srcOrd="1" destOrd="0" presId="urn:microsoft.com/office/officeart/2005/8/layout/target3"/>
    <dgm:cxn modelId="{A8A86944-9655-468C-8704-8BB5DFCB29C3}" type="presOf" srcId="{F2BF4BF5-54AE-4429-910A-87F4A9FE597D}" destId="{53604918-0211-45B6-9650-1C53E6A01FA5}" srcOrd="0" destOrd="0" presId="urn:microsoft.com/office/officeart/2005/8/layout/target3"/>
    <dgm:cxn modelId="{1E28CA0C-0E67-47B3-8568-A0DB109C24FE}" srcId="{A9C31218-DDC6-4EA8-9B47-2C4A425AE79C}" destId="{F2BF4BF5-54AE-4429-910A-87F4A9FE597D}" srcOrd="0" destOrd="0" parTransId="{E959C08F-29A4-4601-8CA7-533CD1C091EE}" sibTransId="{F77B5066-A133-4240-9235-FA646EB85C7F}"/>
    <dgm:cxn modelId="{6D33DF53-D30D-4089-91A5-F423074EEEB6}" type="presParOf" srcId="{DF3E8D32-6446-4509-AE83-44DB05E516C7}" destId="{FBE080CB-C987-4D0F-BAA3-C2BE02FFA431}" srcOrd="0" destOrd="0" presId="urn:microsoft.com/office/officeart/2005/8/layout/target3"/>
    <dgm:cxn modelId="{2502D27F-0027-4B29-8827-3E9DA177C102}" type="presParOf" srcId="{DF3E8D32-6446-4509-AE83-44DB05E516C7}" destId="{87CEFF80-73C4-46D4-8693-2AF7295D2B91}" srcOrd="1" destOrd="0" presId="urn:microsoft.com/office/officeart/2005/8/layout/target3"/>
    <dgm:cxn modelId="{7BCF4434-0FC3-43AB-BD6E-BFB060300323}" type="presParOf" srcId="{DF3E8D32-6446-4509-AE83-44DB05E516C7}" destId="{53604918-0211-45B6-9650-1C53E6A01FA5}" srcOrd="2" destOrd="0" presId="urn:microsoft.com/office/officeart/2005/8/layout/target3"/>
    <dgm:cxn modelId="{4A3A338E-FD96-4272-8FF2-C11C514A1D68}" type="presParOf" srcId="{DF3E8D32-6446-4509-AE83-44DB05E516C7}" destId="{A41827B7-2FC4-4A6E-961B-9879188B012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BB1B568-97A6-43A4-9410-1152ED741F1F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3B0819-8C6C-4B79-8AB5-BD313ECCC5DF}">
      <dgm:prSet custT="1"/>
      <dgm:spPr/>
      <dgm:t>
        <a:bodyPr/>
        <a:lstStyle/>
        <a:p>
          <a:pPr algn="l" rtl="0"/>
          <a:r>
            <a:rPr lang="ru-RU" sz="2400" dirty="0" smtClean="0">
              <a:solidFill>
                <a:schemeClr val="tx1">
                  <a:lumMod val="85000"/>
                  <a:lumOff val="15000"/>
                </a:schemeClr>
              </a:solidFill>
            </a:rPr>
            <a:t>Проект рассчитан на положительные результаты</a:t>
          </a:r>
          <a:endParaRPr lang="ru-RU" sz="24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45E6491-C6B5-4BD7-B107-2227B3130134}" type="parTrans" cxnId="{0DA261C3-CB89-4D5F-BDC5-23964AFE5D71}">
      <dgm:prSet/>
      <dgm:spPr/>
      <dgm:t>
        <a:bodyPr/>
        <a:lstStyle/>
        <a:p>
          <a:endParaRPr lang="ru-RU"/>
        </a:p>
      </dgm:t>
    </dgm:pt>
    <dgm:pt modelId="{9DE9C951-3309-46A7-A7A2-51860F784256}" type="sibTrans" cxnId="{0DA261C3-CB89-4D5F-BDC5-23964AFE5D71}">
      <dgm:prSet/>
      <dgm:spPr/>
      <dgm:t>
        <a:bodyPr/>
        <a:lstStyle/>
        <a:p>
          <a:endParaRPr lang="ru-RU"/>
        </a:p>
      </dgm:t>
    </dgm:pt>
    <dgm:pt modelId="{B0D03D64-5745-48B0-979B-A43E110B6307}">
      <dgm:prSet/>
      <dgm:spPr/>
      <dgm:t>
        <a:bodyPr/>
        <a:lstStyle/>
        <a:p>
          <a:pPr algn="l" rtl="0"/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Предполагается, что в результате исследования влияния легирующих материалов на свойства сталей выявится значительное улучшение различных характеристик легированных сталей  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92553FF0-462A-41F3-A946-D1560CFA09F6}" type="parTrans" cxnId="{A7BFB17D-A4BA-4A16-8B56-331BA71E557A}">
      <dgm:prSet/>
      <dgm:spPr/>
      <dgm:t>
        <a:bodyPr/>
        <a:lstStyle/>
        <a:p>
          <a:endParaRPr lang="ru-RU"/>
        </a:p>
      </dgm:t>
    </dgm:pt>
    <dgm:pt modelId="{8915A977-B087-44F6-934D-213C9F16B7A0}" type="sibTrans" cxnId="{A7BFB17D-A4BA-4A16-8B56-331BA71E557A}">
      <dgm:prSet/>
      <dgm:spPr/>
      <dgm:t>
        <a:bodyPr/>
        <a:lstStyle/>
        <a:p>
          <a:endParaRPr lang="ru-RU"/>
        </a:p>
      </dgm:t>
    </dgm:pt>
    <dgm:pt modelId="{C51E6834-4344-4D44-8D3D-F47E5804BF29}" type="pres">
      <dgm:prSet presAssocID="{2BB1B568-97A6-43A4-9410-1152ED741F1F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A6AA77-0D80-4667-89CD-C966A26DA18E}" type="pres">
      <dgm:prSet presAssocID="{C73B0819-8C6C-4B79-8AB5-BD313ECCC5DF}" presName="composite" presStyleCnt="0"/>
      <dgm:spPr/>
    </dgm:pt>
    <dgm:pt modelId="{D353ACF7-4F06-4FA1-89CF-ABBE58A46433}" type="pres">
      <dgm:prSet presAssocID="{C73B0819-8C6C-4B79-8AB5-BD313ECCC5DF}" presName="imgShp" presStyleLbl="fgImgPlace1" presStyleIdx="0" presStyleCnt="2" custLinFactNeighborX="-65183" custLinFactNeighborY="-10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59CD84-F1D3-48EB-9F92-5400BCCEF147}" type="pres">
      <dgm:prSet presAssocID="{C73B0819-8C6C-4B79-8AB5-BD313ECCC5DF}" presName="txShp" presStyleLbl="node1" presStyleIdx="0" presStyleCnt="2" custScaleX="102827" custLinFactNeighborX="-7208" custLinFactNeighborY="40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2D2555-D25A-4EFF-BA84-25AF979FBB4D}" type="pres">
      <dgm:prSet presAssocID="{9DE9C951-3309-46A7-A7A2-51860F784256}" presName="spacing" presStyleCnt="0"/>
      <dgm:spPr/>
    </dgm:pt>
    <dgm:pt modelId="{8F874D5E-2287-4E68-9C3F-A3AC221816A6}" type="pres">
      <dgm:prSet presAssocID="{B0D03D64-5745-48B0-979B-A43E110B6307}" presName="composite" presStyleCnt="0"/>
      <dgm:spPr/>
    </dgm:pt>
    <dgm:pt modelId="{CAB3599B-153E-44F3-97D3-297495127D21}" type="pres">
      <dgm:prSet presAssocID="{B0D03D64-5745-48B0-979B-A43E110B6307}" presName="imgShp" presStyleLbl="fgImgPlace1" presStyleIdx="1" presStyleCnt="2" custLinFactNeighborX="-59058" custLinFactNeighborY="-1701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D8876E8-5027-45D7-B8FD-0433CB43175B}" type="pres">
      <dgm:prSet presAssocID="{B0D03D64-5745-48B0-979B-A43E110B6307}" presName="txShp" presStyleLbl="node1" presStyleIdx="1" presStyleCnt="2" custLinFactNeighborX="-6690" custLinFactNeighborY="-4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2517FE-4BEB-4A69-B0C8-585B90BB0431}" type="presOf" srcId="{B0D03D64-5745-48B0-979B-A43E110B6307}" destId="{AD8876E8-5027-45D7-B8FD-0433CB43175B}" srcOrd="0" destOrd="0" presId="urn:microsoft.com/office/officeart/2005/8/layout/vList3#1"/>
    <dgm:cxn modelId="{781878C7-90AF-4866-A680-6E439EB8913B}" type="presOf" srcId="{2BB1B568-97A6-43A4-9410-1152ED741F1F}" destId="{C51E6834-4344-4D44-8D3D-F47E5804BF29}" srcOrd="0" destOrd="0" presId="urn:microsoft.com/office/officeart/2005/8/layout/vList3#1"/>
    <dgm:cxn modelId="{0DA261C3-CB89-4D5F-BDC5-23964AFE5D71}" srcId="{2BB1B568-97A6-43A4-9410-1152ED741F1F}" destId="{C73B0819-8C6C-4B79-8AB5-BD313ECCC5DF}" srcOrd="0" destOrd="0" parTransId="{745E6491-C6B5-4BD7-B107-2227B3130134}" sibTransId="{9DE9C951-3309-46A7-A7A2-51860F784256}"/>
    <dgm:cxn modelId="{A7BFB17D-A4BA-4A16-8B56-331BA71E557A}" srcId="{2BB1B568-97A6-43A4-9410-1152ED741F1F}" destId="{B0D03D64-5745-48B0-979B-A43E110B6307}" srcOrd="1" destOrd="0" parTransId="{92553FF0-462A-41F3-A946-D1560CFA09F6}" sibTransId="{8915A977-B087-44F6-934D-213C9F16B7A0}"/>
    <dgm:cxn modelId="{76257FBB-89F6-4086-81F8-B1016EDC2E65}" type="presOf" srcId="{C73B0819-8C6C-4B79-8AB5-BD313ECCC5DF}" destId="{5759CD84-F1D3-48EB-9F92-5400BCCEF147}" srcOrd="0" destOrd="0" presId="urn:microsoft.com/office/officeart/2005/8/layout/vList3#1"/>
    <dgm:cxn modelId="{CFFEB36C-D9A6-446D-9E16-E133D6C69566}" type="presParOf" srcId="{C51E6834-4344-4D44-8D3D-F47E5804BF29}" destId="{BAA6AA77-0D80-4667-89CD-C966A26DA18E}" srcOrd="0" destOrd="0" presId="urn:microsoft.com/office/officeart/2005/8/layout/vList3#1"/>
    <dgm:cxn modelId="{FBEFF68E-FC6B-4242-86BF-BC15820F3648}" type="presParOf" srcId="{BAA6AA77-0D80-4667-89CD-C966A26DA18E}" destId="{D353ACF7-4F06-4FA1-89CF-ABBE58A46433}" srcOrd="0" destOrd="0" presId="urn:microsoft.com/office/officeart/2005/8/layout/vList3#1"/>
    <dgm:cxn modelId="{0AFEA5DD-51D0-4484-8266-E6A6FDC5B4A1}" type="presParOf" srcId="{BAA6AA77-0D80-4667-89CD-C966A26DA18E}" destId="{5759CD84-F1D3-48EB-9F92-5400BCCEF147}" srcOrd="1" destOrd="0" presId="urn:microsoft.com/office/officeart/2005/8/layout/vList3#1"/>
    <dgm:cxn modelId="{4BE3869C-138C-4BAF-933A-4D884766D399}" type="presParOf" srcId="{C51E6834-4344-4D44-8D3D-F47E5804BF29}" destId="{4D2D2555-D25A-4EFF-BA84-25AF979FBB4D}" srcOrd="1" destOrd="0" presId="urn:microsoft.com/office/officeart/2005/8/layout/vList3#1"/>
    <dgm:cxn modelId="{31DE9227-76D4-4288-96D3-99AE80A5A1B1}" type="presParOf" srcId="{C51E6834-4344-4D44-8D3D-F47E5804BF29}" destId="{8F874D5E-2287-4E68-9C3F-A3AC221816A6}" srcOrd="2" destOrd="0" presId="urn:microsoft.com/office/officeart/2005/8/layout/vList3#1"/>
    <dgm:cxn modelId="{59799137-B703-4BD1-A4E7-65855D6663B7}" type="presParOf" srcId="{8F874D5E-2287-4E68-9C3F-A3AC221816A6}" destId="{CAB3599B-153E-44F3-97D3-297495127D21}" srcOrd="0" destOrd="0" presId="urn:microsoft.com/office/officeart/2005/8/layout/vList3#1"/>
    <dgm:cxn modelId="{C17CACC9-8A41-4014-9FC8-02E97B196E65}" type="presParOf" srcId="{8F874D5E-2287-4E68-9C3F-A3AC221816A6}" destId="{AD8876E8-5027-45D7-B8FD-0433CB43175B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C4844F5-1E75-4816-AB4C-D26025B7973B}" type="doc">
      <dgm:prSet loTypeId="urn:microsoft.com/office/officeart/2005/8/layout/target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EC174E7-D4BC-482D-928E-02458ABAAC00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b="1" baseline="0" smtClean="0"/>
            <a:t>Основные легирующие элементы </a:t>
          </a:r>
          <a:endParaRPr lang="ru-RU"/>
        </a:p>
      </dgm:t>
    </dgm:pt>
    <dgm:pt modelId="{2B662AEF-82A2-4864-93B9-AA1DD230A279}" type="parTrans" cxnId="{30966CAE-07B4-4B8C-B195-7E49C52E483C}">
      <dgm:prSet/>
      <dgm:spPr/>
      <dgm:t>
        <a:bodyPr/>
        <a:lstStyle/>
        <a:p>
          <a:endParaRPr lang="ru-RU"/>
        </a:p>
      </dgm:t>
    </dgm:pt>
    <dgm:pt modelId="{6F5FB527-4EDD-4D0E-A527-7BA864C2156D}" type="sibTrans" cxnId="{30966CAE-07B4-4B8C-B195-7E49C52E483C}">
      <dgm:prSet/>
      <dgm:spPr/>
      <dgm:t>
        <a:bodyPr/>
        <a:lstStyle/>
        <a:p>
          <a:endParaRPr lang="ru-RU"/>
        </a:p>
      </dgm:t>
    </dgm:pt>
    <dgm:pt modelId="{EF6FA2A4-26AD-4D6E-A255-86062C4B858B}" type="pres">
      <dgm:prSet presAssocID="{8C4844F5-1E75-4816-AB4C-D26025B7973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5D6CFC-86AE-4458-80C9-317894AE73E4}" type="pres">
      <dgm:prSet presAssocID="{5EC174E7-D4BC-482D-928E-02458ABAAC00}" presName="circle1" presStyleLbl="node1" presStyleIdx="0" presStyleCnt="1"/>
      <dgm:spPr/>
    </dgm:pt>
    <dgm:pt modelId="{FD4E1E2C-230A-4C74-AC13-2FA5C50B94A8}" type="pres">
      <dgm:prSet presAssocID="{5EC174E7-D4BC-482D-928E-02458ABAAC00}" presName="space" presStyleCnt="0"/>
      <dgm:spPr/>
    </dgm:pt>
    <dgm:pt modelId="{5D6C5B66-9633-4927-8AB8-B0CECC78DDD7}" type="pres">
      <dgm:prSet presAssocID="{5EC174E7-D4BC-482D-928E-02458ABAAC00}" presName="rect1" presStyleLbl="alignAcc1" presStyleIdx="0" presStyleCnt="1"/>
      <dgm:spPr/>
      <dgm:t>
        <a:bodyPr/>
        <a:lstStyle/>
        <a:p>
          <a:endParaRPr lang="ru-RU"/>
        </a:p>
      </dgm:t>
    </dgm:pt>
    <dgm:pt modelId="{3C04ABC5-B6E7-423B-8C6F-AF91F9E3FE3D}" type="pres">
      <dgm:prSet presAssocID="{5EC174E7-D4BC-482D-928E-02458ABAAC0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966CAE-07B4-4B8C-B195-7E49C52E483C}" srcId="{8C4844F5-1E75-4816-AB4C-D26025B7973B}" destId="{5EC174E7-D4BC-482D-928E-02458ABAAC00}" srcOrd="0" destOrd="0" parTransId="{2B662AEF-82A2-4864-93B9-AA1DD230A279}" sibTransId="{6F5FB527-4EDD-4D0E-A527-7BA864C2156D}"/>
    <dgm:cxn modelId="{F0A7BF48-A8FC-49AB-B15A-C91B11CB7470}" type="presOf" srcId="{5EC174E7-D4BC-482D-928E-02458ABAAC00}" destId="{5D6C5B66-9633-4927-8AB8-B0CECC78DDD7}" srcOrd="0" destOrd="0" presId="urn:microsoft.com/office/officeart/2005/8/layout/target3"/>
    <dgm:cxn modelId="{2B3A9A5B-3CE0-4423-B050-91F194E7A967}" type="presOf" srcId="{5EC174E7-D4BC-482D-928E-02458ABAAC00}" destId="{3C04ABC5-B6E7-423B-8C6F-AF91F9E3FE3D}" srcOrd="1" destOrd="0" presId="urn:microsoft.com/office/officeart/2005/8/layout/target3"/>
    <dgm:cxn modelId="{E992C874-BC6C-48E9-BFB1-446F2FD1FBA0}" type="presOf" srcId="{8C4844F5-1E75-4816-AB4C-D26025B7973B}" destId="{EF6FA2A4-26AD-4D6E-A255-86062C4B858B}" srcOrd="0" destOrd="0" presId="urn:microsoft.com/office/officeart/2005/8/layout/target3"/>
    <dgm:cxn modelId="{C9B4ADFC-3CDE-497D-8FE2-273C661E0EBB}" type="presParOf" srcId="{EF6FA2A4-26AD-4D6E-A255-86062C4B858B}" destId="{9B5D6CFC-86AE-4458-80C9-317894AE73E4}" srcOrd="0" destOrd="0" presId="urn:microsoft.com/office/officeart/2005/8/layout/target3"/>
    <dgm:cxn modelId="{B59ABB45-BF57-4593-8C20-B27FD1DEC4B6}" type="presParOf" srcId="{EF6FA2A4-26AD-4D6E-A255-86062C4B858B}" destId="{FD4E1E2C-230A-4C74-AC13-2FA5C50B94A8}" srcOrd="1" destOrd="0" presId="urn:microsoft.com/office/officeart/2005/8/layout/target3"/>
    <dgm:cxn modelId="{33BAAE7C-234D-44CE-82A4-991ECF2C80D4}" type="presParOf" srcId="{EF6FA2A4-26AD-4D6E-A255-86062C4B858B}" destId="{5D6C5B66-9633-4927-8AB8-B0CECC78DDD7}" srcOrd="2" destOrd="0" presId="urn:microsoft.com/office/officeart/2005/8/layout/target3"/>
    <dgm:cxn modelId="{25F10F68-9A83-40E2-9D0A-DA00913FE3FF}" type="presParOf" srcId="{EF6FA2A4-26AD-4D6E-A255-86062C4B858B}" destId="{3C04ABC5-B6E7-423B-8C6F-AF91F9E3FE3D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5399D-DD32-43D9-AFC1-EDAFB753EBDD}">
      <dsp:nvSpPr>
        <dsp:cNvPr id="0" name=""/>
        <dsp:cNvSpPr/>
      </dsp:nvSpPr>
      <dsp:spPr>
        <a:xfrm>
          <a:off x="3056980" y="1410478"/>
          <a:ext cx="1806919" cy="18071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615AF6A-D834-4C4D-9D70-DCFA24D0B58D}">
      <dsp:nvSpPr>
        <dsp:cNvPr id="0" name=""/>
        <dsp:cNvSpPr/>
      </dsp:nvSpPr>
      <dsp:spPr>
        <a:xfrm>
          <a:off x="2925225" y="0"/>
          <a:ext cx="2070428" cy="110799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err="1" smtClean="0">
              <a:solidFill>
                <a:schemeClr val="accent3"/>
              </a:solidFill>
            </a:rPr>
            <a:t>Cr</a:t>
          </a:r>
          <a:r>
            <a:rPr lang="ru-RU" sz="2700" kern="1200" dirty="0" smtClean="0">
              <a:solidFill>
                <a:schemeClr val="accent3"/>
              </a:solidFill>
            </a:rPr>
            <a:t> (Хром)</a:t>
          </a:r>
          <a:endParaRPr lang="ru-RU" sz="2700" kern="1200" dirty="0">
            <a:solidFill>
              <a:schemeClr val="accent3"/>
            </a:solidFill>
          </a:endParaRPr>
        </a:p>
      </dsp:txBody>
      <dsp:txXfrm>
        <a:off x="2925225" y="0"/>
        <a:ext cx="2070428" cy="1107995"/>
      </dsp:txXfrm>
    </dsp:sp>
    <dsp:sp modelId="{7EEE94A5-9A49-4162-B8FD-D216BEA3ECC5}">
      <dsp:nvSpPr>
        <dsp:cNvPr id="0" name=""/>
        <dsp:cNvSpPr/>
      </dsp:nvSpPr>
      <dsp:spPr>
        <a:xfrm>
          <a:off x="3587010" y="1665317"/>
          <a:ext cx="1806919" cy="18071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A385AB1-3E16-4C13-B58D-16BCE1EF7A84}">
      <dsp:nvSpPr>
        <dsp:cNvPr id="0" name=""/>
        <dsp:cNvSpPr/>
      </dsp:nvSpPr>
      <dsp:spPr>
        <a:xfrm>
          <a:off x="5616782" y="1052595"/>
          <a:ext cx="1957495" cy="121879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err="1" smtClean="0">
              <a:solidFill>
                <a:srgbClr val="00B050"/>
              </a:solidFill>
            </a:rPr>
            <a:t>Co</a:t>
          </a:r>
          <a:r>
            <a:rPr lang="ru-RU" sz="2700" kern="1200" dirty="0" smtClean="0">
              <a:solidFill>
                <a:srgbClr val="00B050"/>
              </a:solidFill>
            </a:rPr>
            <a:t> (Кобальт)</a:t>
          </a:r>
          <a:endParaRPr lang="ru-RU" sz="2700" kern="1200" dirty="0">
            <a:solidFill>
              <a:srgbClr val="00B050"/>
            </a:solidFill>
          </a:endParaRPr>
        </a:p>
      </dsp:txBody>
      <dsp:txXfrm>
        <a:off x="5616782" y="1052595"/>
        <a:ext cx="1957495" cy="1218795"/>
      </dsp:txXfrm>
    </dsp:sp>
    <dsp:sp modelId="{45D8ABA2-4D7B-430E-BF56-13C3A8BB710F}">
      <dsp:nvSpPr>
        <dsp:cNvPr id="0" name=""/>
        <dsp:cNvSpPr/>
      </dsp:nvSpPr>
      <dsp:spPr>
        <a:xfrm>
          <a:off x="3717258" y="2238705"/>
          <a:ext cx="1806919" cy="18071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FF50059-4A16-4BE7-8A42-938C510D0C79}">
      <dsp:nvSpPr>
        <dsp:cNvPr id="0" name=""/>
        <dsp:cNvSpPr/>
      </dsp:nvSpPr>
      <dsp:spPr>
        <a:xfrm>
          <a:off x="5805003" y="2603789"/>
          <a:ext cx="1919851" cy="130189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err="1" smtClean="0">
              <a:solidFill>
                <a:schemeClr val="accent3"/>
              </a:solidFill>
            </a:rPr>
            <a:t>Cu</a:t>
          </a:r>
          <a:r>
            <a:rPr lang="ru-RU" sz="2700" kern="1200" dirty="0" smtClean="0">
              <a:solidFill>
                <a:schemeClr val="accent3"/>
              </a:solidFill>
            </a:rPr>
            <a:t> (Медь)</a:t>
          </a:r>
          <a:endParaRPr lang="ru-RU" sz="2700" kern="1200" dirty="0">
            <a:solidFill>
              <a:schemeClr val="accent3"/>
            </a:solidFill>
          </a:endParaRPr>
        </a:p>
      </dsp:txBody>
      <dsp:txXfrm>
        <a:off x="5805003" y="2603789"/>
        <a:ext cx="1919851" cy="1301894"/>
      </dsp:txXfrm>
    </dsp:sp>
    <dsp:sp modelId="{A8E1FD3B-E8AD-4F71-9CE1-A516D1EAB275}">
      <dsp:nvSpPr>
        <dsp:cNvPr id="0" name=""/>
        <dsp:cNvSpPr/>
      </dsp:nvSpPr>
      <dsp:spPr>
        <a:xfrm>
          <a:off x="3350604" y="2698523"/>
          <a:ext cx="1806919" cy="18071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2001446-8904-4D71-901E-3C7DFEE9D4FB}">
      <dsp:nvSpPr>
        <dsp:cNvPr id="0" name=""/>
        <dsp:cNvSpPr/>
      </dsp:nvSpPr>
      <dsp:spPr>
        <a:xfrm>
          <a:off x="4976832" y="4348882"/>
          <a:ext cx="2070428" cy="119109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err="1" smtClean="0">
              <a:solidFill>
                <a:schemeClr val="tx1">
                  <a:lumMod val="85000"/>
                  <a:lumOff val="15000"/>
                </a:schemeClr>
              </a:solidFill>
            </a:rPr>
            <a:t>Mn</a:t>
          </a:r>
          <a:r>
            <a:rPr lang="ru-RU" sz="27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(Марганец)</a:t>
          </a:r>
          <a:endParaRPr lang="ru-RU" sz="27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4976832" y="4348882"/>
        <a:ext cx="2070428" cy="1191095"/>
      </dsp:txXfrm>
    </dsp:sp>
    <dsp:sp modelId="{BE555EB2-89BF-45B2-A5C0-37779D344CB2}">
      <dsp:nvSpPr>
        <dsp:cNvPr id="0" name=""/>
        <dsp:cNvSpPr/>
      </dsp:nvSpPr>
      <dsp:spPr>
        <a:xfrm>
          <a:off x="2763356" y="2698523"/>
          <a:ext cx="1806919" cy="18071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DF20A4C-1263-48E0-BB09-ED9ECB0BCE5B}">
      <dsp:nvSpPr>
        <dsp:cNvPr id="0" name=""/>
        <dsp:cNvSpPr/>
      </dsp:nvSpPr>
      <dsp:spPr>
        <a:xfrm>
          <a:off x="873619" y="4348882"/>
          <a:ext cx="2070428" cy="119109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err="1" smtClean="0">
              <a:solidFill>
                <a:srgbClr val="7030A0"/>
              </a:solidFill>
            </a:rPr>
            <a:t>Mo</a:t>
          </a:r>
          <a:r>
            <a:rPr lang="ru-RU" sz="2700" kern="1200" dirty="0" smtClean="0">
              <a:solidFill>
                <a:srgbClr val="7030A0"/>
              </a:solidFill>
            </a:rPr>
            <a:t> (Молибден</a:t>
          </a:r>
          <a:endParaRPr lang="ru-RU" sz="2700" kern="1200" dirty="0">
            <a:solidFill>
              <a:srgbClr val="7030A0"/>
            </a:solidFill>
          </a:endParaRPr>
        </a:p>
      </dsp:txBody>
      <dsp:txXfrm>
        <a:off x="873619" y="4348882"/>
        <a:ext cx="2070428" cy="1191095"/>
      </dsp:txXfrm>
    </dsp:sp>
    <dsp:sp modelId="{25482059-A810-4825-9C5B-D842BC9343D9}">
      <dsp:nvSpPr>
        <dsp:cNvPr id="0" name=""/>
        <dsp:cNvSpPr/>
      </dsp:nvSpPr>
      <dsp:spPr>
        <a:xfrm>
          <a:off x="2396701" y="2238705"/>
          <a:ext cx="1806919" cy="18071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8EBAF37-E37E-48D6-852D-A9A1E1912E4B}">
      <dsp:nvSpPr>
        <dsp:cNvPr id="0" name=""/>
        <dsp:cNvSpPr/>
      </dsp:nvSpPr>
      <dsp:spPr>
        <a:xfrm>
          <a:off x="196024" y="2603789"/>
          <a:ext cx="1919851" cy="130189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err="1" smtClean="0">
              <a:solidFill>
                <a:schemeClr val="accent4">
                  <a:lumMod val="50000"/>
                </a:schemeClr>
              </a:solidFill>
            </a:rPr>
            <a:t>Si</a:t>
          </a:r>
          <a:r>
            <a:rPr lang="ru-RU" sz="2700" kern="1200" dirty="0" smtClean="0">
              <a:solidFill>
                <a:schemeClr val="accent4">
                  <a:lumMod val="50000"/>
                </a:schemeClr>
              </a:solidFill>
            </a:rPr>
            <a:t> (Кремний)</a:t>
          </a:r>
          <a:endParaRPr lang="ru-RU" sz="27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196024" y="2603789"/>
        <a:ext cx="1919851" cy="1301894"/>
      </dsp:txXfrm>
    </dsp:sp>
    <dsp:sp modelId="{F978ACC6-2936-4400-815F-318957D08762}">
      <dsp:nvSpPr>
        <dsp:cNvPr id="0" name=""/>
        <dsp:cNvSpPr/>
      </dsp:nvSpPr>
      <dsp:spPr>
        <a:xfrm>
          <a:off x="2526950" y="1665317"/>
          <a:ext cx="1806919" cy="18071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60543B0-D2A4-4C8F-A467-B33CD5BC6DE9}">
      <dsp:nvSpPr>
        <dsp:cNvPr id="0" name=""/>
        <dsp:cNvSpPr/>
      </dsp:nvSpPr>
      <dsp:spPr>
        <a:xfrm>
          <a:off x="346601" y="1052595"/>
          <a:ext cx="1957495" cy="121879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accent2">
                  <a:lumMod val="50000"/>
                </a:schemeClr>
              </a:solidFill>
            </a:rPr>
            <a:t>W (Вольфрам)</a:t>
          </a:r>
          <a:endParaRPr lang="ru-RU" sz="27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46601" y="1052595"/>
        <a:ext cx="1957495" cy="121879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344474-36D7-4B08-A615-F19189A7C631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B19C74-DB27-49FD-BB7F-A97DD02A6C30}">
      <dsp:nvSpPr>
        <dsp:cNvPr id="0" name=""/>
        <dsp:cNvSpPr/>
      </dsp:nvSpPr>
      <dsp:spPr>
        <a:xfrm>
          <a:off x="571500" y="0"/>
          <a:ext cx="6896100" cy="114300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/>
            <a:t>Влияние углерода и постоянных примесей на свойства углеродистых сталей</a:t>
          </a:r>
          <a:r>
            <a:rPr lang="ru-RU" sz="2400" b="0" kern="1200" baseline="0" dirty="0" smtClean="0"/>
            <a:t/>
          </a:r>
          <a:br>
            <a:rPr lang="ru-RU" sz="2400" b="0" kern="1200" baseline="0" dirty="0" smtClean="0"/>
          </a:br>
          <a:endParaRPr lang="ru-RU" sz="2400" b="0" kern="1200" baseline="0" dirty="0"/>
        </a:p>
      </dsp:txBody>
      <dsp:txXfrm>
        <a:off x="571500" y="0"/>
        <a:ext cx="6896100" cy="11430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C5DD3E-54FF-4068-9A22-1A6276E4E3FC}">
      <dsp:nvSpPr>
        <dsp:cNvPr id="0" name=""/>
        <dsp:cNvSpPr/>
      </dsp:nvSpPr>
      <dsp:spPr>
        <a:xfrm rot="10800000">
          <a:off x="142892" y="0"/>
          <a:ext cx="6903899" cy="88986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2407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Увеличение</a:t>
          </a:r>
          <a:r>
            <a:rPr lang="ru-RU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содержания </a:t>
          </a:r>
          <a:r>
            <a:rPr lang="ru-RU" sz="1800" i="1" kern="1200" dirty="0" smtClean="0">
              <a:solidFill>
                <a:schemeClr val="bg1"/>
              </a:solidFill>
            </a:rPr>
            <a:t>углерода</a:t>
          </a:r>
          <a:r>
            <a:rPr lang="ru-RU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сверх 0,4% и уменьшение ниже 0,3% приводит к ухудшению обрабатываемости резанием. </a:t>
          </a:r>
          <a:endParaRPr lang="ru-RU" sz="18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 rot="10800000">
        <a:off x="365359" y="0"/>
        <a:ext cx="6681432" cy="889867"/>
      </dsp:txXfrm>
    </dsp:sp>
    <dsp:sp modelId="{096C94F0-0016-4015-976E-FC3EBC3E000D}">
      <dsp:nvSpPr>
        <dsp:cNvPr id="0" name=""/>
        <dsp:cNvSpPr/>
      </dsp:nvSpPr>
      <dsp:spPr>
        <a:xfrm>
          <a:off x="0" y="0"/>
          <a:ext cx="889867" cy="8898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09D5D6-2B2D-4027-9E0E-7458AF1410BA}">
      <dsp:nvSpPr>
        <dsp:cNvPr id="0" name=""/>
        <dsp:cNvSpPr/>
      </dsp:nvSpPr>
      <dsp:spPr>
        <a:xfrm rot="10800000">
          <a:off x="214298" y="1000136"/>
          <a:ext cx="6887597" cy="88986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2407" tIns="53340" rIns="99568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1"/>
              </a:solidFill>
            </a:rPr>
            <a:t>Увеличение</a:t>
          </a:r>
          <a:r>
            <a:rPr lang="ru-RU" sz="14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содержания </a:t>
          </a:r>
          <a:r>
            <a:rPr lang="ru-RU" sz="1400" i="1" kern="1200" dirty="0" smtClean="0">
              <a:solidFill>
                <a:schemeClr val="bg1"/>
              </a:solidFill>
            </a:rPr>
            <a:t>углерода</a:t>
          </a:r>
          <a:r>
            <a:rPr lang="ru-RU" sz="14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снижает технологическую пластичность ухудшает ее свариваемость, повышает температуру порога хладноломкости в среднем на 20°С на каждые 0,1 % углерода</a:t>
          </a:r>
          <a:r>
            <a:rPr lang="ru-RU" sz="1400" kern="1200" dirty="0" smtClean="0"/>
            <a:t>.</a:t>
          </a:r>
          <a:endParaRPr lang="ru-RU" sz="1400" kern="1200" dirty="0"/>
        </a:p>
      </dsp:txBody>
      <dsp:txXfrm rot="10800000">
        <a:off x="436765" y="1000136"/>
        <a:ext cx="6665130" cy="889867"/>
      </dsp:txXfrm>
    </dsp:sp>
    <dsp:sp modelId="{AF907073-1E28-4226-8269-8FE909060F4A}">
      <dsp:nvSpPr>
        <dsp:cNvPr id="0" name=""/>
        <dsp:cNvSpPr/>
      </dsp:nvSpPr>
      <dsp:spPr>
        <a:xfrm>
          <a:off x="0" y="997805"/>
          <a:ext cx="889867" cy="8898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A7398A-37D3-4CA3-B487-47B95C50A4E3}">
      <dsp:nvSpPr>
        <dsp:cNvPr id="0" name=""/>
        <dsp:cNvSpPr/>
      </dsp:nvSpPr>
      <dsp:spPr>
        <a:xfrm rot="10800000">
          <a:off x="214325" y="2143143"/>
          <a:ext cx="6986001" cy="88986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2407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chemeClr val="bg1"/>
              </a:solidFill>
            </a:rPr>
            <a:t>Фосфор</a:t>
          </a:r>
          <a:r>
            <a:rPr lang="ru-RU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значительно повышает порог хладноломкости стали и увеличивает склонность сплава к </a:t>
          </a:r>
          <a:r>
            <a:rPr lang="ru-RU" sz="1800" kern="1200" dirty="0" smtClean="0">
              <a:solidFill>
                <a:schemeClr val="bg1"/>
              </a:solidFill>
            </a:rPr>
            <a:t>ликвации</a:t>
          </a:r>
          <a:endParaRPr lang="ru-RU" sz="1800" kern="1200" dirty="0">
            <a:solidFill>
              <a:schemeClr val="bg1"/>
            </a:solidFill>
          </a:endParaRPr>
        </a:p>
      </dsp:txBody>
      <dsp:txXfrm rot="10800000">
        <a:off x="436792" y="2143143"/>
        <a:ext cx="6763534" cy="889867"/>
      </dsp:txXfrm>
    </dsp:sp>
    <dsp:sp modelId="{021A5EF1-408C-4E8C-B028-2E86CEFE09A7}">
      <dsp:nvSpPr>
        <dsp:cNvPr id="0" name=""/>
        <dsp:cNvSpPr/>
      </dsp:nvSpPr>
      <dsp:spPr>
        <a:xfrm>
          <a:off x="0" y="2190724"/>
          <a:ext cx="889867" cy="8898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F2BA31-10FE-4F37-A04D-EB872F935F8A}">
      <dsp:nvSpPr>
        <dsp:cNvPr id="0" name=""/>
        <dsp:cNvSpPr/>
      </dsp:nvSpPr>
      <dsp:spPr>
        <a:xfrm rot="10800000">
          <a:off x="142864" y="3429026"/>
          <a:ext cx="6969699" cy="88986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2407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Газы</a:t>
          </a:r>
          <a:r>
            <a:rPr lang="ru-RU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 (</a:t>
          </a:r>
          <a:r>
            <a:rPr lang="ru-RU" sz="1800" kern="1200" dirty="0" smtClean="0">
              <a:solidFill>
                <a:schemeClr val="bg1"/>
              </a:solidFill>
            </a:rPr>
            <a:t>азот, водород, кислород</a:t>
          </a:r>
          <a:r>
            <a:rPr lang="ru-RU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) повышают порог хладноломкости, понижают предел выносливости и сопротивление </a:t>
          </a:r>
          <a:r>
            <a:rPr lang="ru-RU" sz="1800" kern="1200" dirty="0" smtClean="0">
              <a:solidFill>
                <a:schemeClr val="bg1"/>
              </a:solidFill>
            </a:rPr>
            <a:t>хрупкому разрушению</a:t>
          </a:r>
          <a:r>
            <a:rPr lang="ru-RU" sz="18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. </a:t>
          </a:r>
          <a:endParaRPr lang="ru-RU" sz="18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 rot="10800000">
        <a:off x="365331" y="3429026"/>
        <a:ext cx="6747232" cy="889867"/>
      </dsp:txXfrm>
    </dsp:sp>
    <dsp:sp modelId="{9FA51950-AEA5-4ADE-882B-B9DEDA24BC31}">
      <dsp:nvSpPr>
        <dsp:cNvPr id="0" name=""/>
        <dsp:cNvSpPr/>
      </dsp:nvSpPr>
      <dsp:spPr>
        <a:xfrm>
          <a:off x="0" y="3383643"/>
          <a:ext cx="889858" cy="8898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F1E9EA-55CC-42C9-8709-9A85E705EB2E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DD1188-B307-4554-A15D-55EA06A62195}">
      <dsp:nvSpPr>
        <dsp:cNvPr id="0" name=""/>
        <dsp:cNvSpPr/>
      </dsp:nvSpPr>
      <dsp:spPr>
        <a:xfrm>
          <a:off x="571500" y="0"/>
          <a:ext cx="6896100" cy="114300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baseline="0" dirty="0" smtClean="0"/>
            <a:t>Влияние легирующих элементов на свойства сталей</a:t>
          </a:r>
          <a:endParaRPr lang="ru-RU" sz="3300" kern="1200" dirty="0"/>
        </a:p>
      </dsp:txBody>
      <dsp:txXfrm>
        <a:off x="571500" y="0"/>
        <a:ext cx="6896100" cy="11430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A4656C-6D06-4BA2-B4B2-3D732CA2C1B3}">
      <dsp:nvSpPr>
        <dsp:cNvPr id="0" name=""/>
        <dsp:cNvSpPr/>
      </dsp:nvSpPr>
      <dsp:spPr>
        <a:xfrm rot="10800000">
          <a:off x="576087" y="144020"/>
          <a:ext cx="7647266" cy="88198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8931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accent3">
                  <a:lumMod val="75000"/>
                </a:schemeClr>
              </a:solidFill>
            </a:rPr>
            <a:t>Cr</a:t>
          </a:r>
          <a:r>
            <a:rPr lang="ru-RU" sz="2000" kern="1200" dirty="0" smtClean="0"/>
            <a:t> </a:t>
          </a:r>
          <a:r>
            <a:rPr lang="ru-RU" sz="2000" kern="1200" dirty="0" smtClean="0">
              <a:solidFill>
                <a:schemeClr val="tx1"/>
              </a:solidFill>
            </a:rPr>
            <a:t>-Увеличивает твердость, прочность на растяжение и жесткость, обеспечивает устойчивость к износу и коррозии</a:t>
          </a:r>
          <a:endParaRPr lang="ru-RU" sz="2000" kern="1200" dirty="0">
            <a:solidFill>
              <a:schemeClr val="tx1"/>
            </a:solidFill>
          </a:endParaRPr>
        </a:p>
      </dsp:txBody>
      <dsp:txXfrm rot="10800000">
        <a:off x="796583" y="144020"/>
        <a:ext cx="7426770" cy="881985"/>
      </dsp:txXfrm>
    </dsp:sp>
    <dsp:sp modelId="{A88021C1-6A0C-44CA-ADE3-FF9CDBB30380}">
      <dsp:nvSpPr>
        <dsp:cNvPr id="0" name=""/>
        <dsp:cNvSpPr/>
      </dsp:nvSpPr>
      <dsp:spPr>
        <a:xfrm>
          <a:off x="0" y="0"/>
          <a:ext cx="881985" cy="88198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1F5EA4-3E1E-4C45-A3DF-03D7476B930C}">
      <dsp:nvSpPr>
        <dsp:cNvPr id="0" name=""/>
        <dsp:cNvSpPr/>
      </dsp:nvSpPr>
      <dsp:spPr>
        <a:xfrm rot="10800000">
          <a:off x="720088" y="1224132"/>
          <a:ext cx="7503265" cy="88198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8931" tIns="76200" rIns="14224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accent3">
                  <a:lumMod val="75000"/>
                </a:schemeClr>
              </a:solidFill>
            </a:rPr>
            <a:t>Co</a:t>
          </a:r>
          <a:r>
            <a:rPr lang="ru-RU" sz="2000" kern="1200" dirty="0" smtClean="0"/>
            <a:t> </a:t>
          </a:r>
          <a:r>
            <a:rPr lang="ru-RU" sz="2000" kern="1200" dirty="0" smtClean="0">
              <a:solidFill>
                <a:schemeClr val="tx1"/>
              </a:solidFill>
            </a:rPr>
            <a:t>- Увеличивает прочность и твердость, закаливаемость, эффект других элементов, входящих в состав стали </a:t>
          </a:r>
          <a:endParaRPr lang="ru-RU" sz="2000" kern="1200" dirty="0">
            <a:solidFill>
              <a:schemeClr val="tx1"/>
            </a:solidFill>
          </a:endParaRPr>
        </a:p>
      </dsp:txBody>
      <dsp:txXfrm rot="10800000">
        <a:off x="940584" y="1224132"/>
        <a:ext cx="7282769" cy="881985"/>
      </dsp:txXfrm>
    </dsp:sp>
    <dsp:sp modelId="{E500E8A0-8CA0-4F8F-A403-6BF89391384D}">
      <dsp:nvSpPr>
        <dsp:cNvPr id="0" name=""/>
        <dsp:cNvSpPr/>
      </dsp:nvSpPr>
      <dsp:spPr>
        <a:xfrm>
          <a:off x="0" y="1210655"/>
          <a:ext cx="881985" cy="88198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19691F-F63A-4DE7-BD15-A31C62A8CF42}">
      <dsp:nvSpPr>
        <dsp:cNvPr id="0" name=""/>
        <dsp:cNvSpPr/>
      </dsp:nvSpPr>
      <dsp:spPr>
        <a:xfrm rot="10800000">
          <a:off x="720059" y="2376267"/>
          <a:ext cx="7474362" cy="88198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8931" tIns="99060" rIns="184912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err="1" smtClean="0">
              <a:solidFill>
                <a:schemeClr val="accent3">
                  <a:lumMod val="75000"/>
                </a:schemeClr>
              </a:solidFill>
            </a:rPr>
            <a:t>Сu</a:t>
          </a:r>
          <a:r>
            <a:rPr lang="ru-RU" sz="2600" b="1" kern="120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2600" kern="1200" dirty="0" smtClean="0">
              <a:solidFill>
                <a:schemeClr val="tx1"/>
              </a:solidFill>
            </a:rPr>
            <a:t>- Улучшает коррозионную стойкость, устойчивость к износу </a:t>
          </a:r>
          <a:endParaRPr lang="ru-RU" sz="2600" kern="1200" dirty="0">
            <a:solidFill>
              <a:schemeClr val="tx1"/>
            </a:solidFill>
          </a:endParaRPr>
        </a:p>
      </dsp:txBody>
      <dsp:txXfrm rot="10800000">
        <a:off x="940555" y="2376267"/>
        <a:ext cx="7253866" cy="881985"/>
      </dsp:txXfrm>
    </dsp:sp>
    <dsp:sp modelId="{42058556-5611-4CDD-916A-608D9383C06E}">
      <dsp:nvSpPr>
        <dsp:cNvPr id="0" name=""/>
        <dsp:cNvSpPr/>
      </dsp:nvSpPr>
      <dsp:spPr>
        <a:xfrm>
          <a:off x="0" y="2420737"/>
          <a:ext cx="881985" cy="88198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385171-8BB0-4E54-A6ED-D13E3D89CAE4}">
      <dsp:nvSpPr>
        <dsp:cNvPr id="0" name=""/>
        <dsp:cNvSpPr/>
      </dsp:nvSpPr>
      <dsp:spPr>
        <a:xfrm rot="10800000">
          <a:off x="648087" y="3438494"/>
          <a:ext cx="7503265" cy="88198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8931" tIns="99060" rIns="184912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err="1" smtClean="0">
              <a:solidFill>
                <a:schemeClr val="accent3">
                  <a:lumMod val="75000"/>
                </a:schemeClr>
              </a:solidFill>
            </a:rPr>
            <a:t>Mo</a:t>
          </a:r>
          <a:r>
            <a:rPr lang="ru-RU" sz="2600" b="1" kern="120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2600" kern="1200" dirty="0" smtClean="0">
              <a:solidFill>
                <a:schemeClr val="tx1"/>
              </a:solidFill>
            </a:rPr>
            <a:t>-  Увеличивает твердость, жесткость</a:t>
          </a:r>
          <a:endParaRPr lang="ru-RU" sz="2600" kern="1200" dirty="0">
            <a:solidFill>
              <a:schemeClr val="tx1"/>
            </a:solidFill>
          </a:endParaRPr>
        </a:p>
      </dsp:txBody>
      <dsp:txXfrm rot="10800000">
        <a:off x="868583" y="3438494"/>
        <a:ext cx="7282769" cy="881985"/>
      </dsp:txXfrm>
    </dsp:sp>
    <dsp:sp modelId="{BABA0A93-779E-4E6F-8B78-1410A599A05A}">
      <dsp:nvSpPr>
        <dsp:cNvPr id="0" name=""/>
        <dsp:cNvSpPr/>
      </dsp:nvSpPr>
      <dsp:spPr>
        <a:xfrm>
          <a:off x="0" y="3438494"/>
          <a:ext cx="881985" cy="88198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20E1E-8C8C-4144-830D-BAB526E8D25D}">
      <dsp:nvSpPr>
        <dsp:cNvPr id="0" name=""/>
        <dsp:cNvSpPr/>
      </dsp:nvSpPr>
      <dsp:spPr>
        <a:xfrm>
          <a:off x="0" y="0"/>
          <a:ext cx="4392488" cy="439248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D2CAA-9740-41B4-AA87-ACF463318E49}">
      <dsp:nvSpPr>
        <dsp:cNvPr id="0" name=""/>
        <dsp:cNvSpPr/>
      </dsp:nvSpPr>
      <dsp:spPr>
        <a:xfrm>
          <a:off x="2196244" y="0"/>
          <a:ext cx="6228692" cy="4392488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>
              <a:solidFill>
                <a:srgbClr val="C00000"/>
              </a:solidFill>
            </a:rPr>
            <a:t>Ni</a:t>
          </a:r>
          <a:r>
            <a:rPr lang="ru-RU" sz="1900" kern="1200" dirty="0" smtClean="0"/>
            <a:t> - Улучшает прочность, твердость, устойчивость к коррозии, обрабатываемость и коррозионную стойкость</a:t>
          </a:r>
          <a:endParaRPr lang="ru-RU" sz="1900" kern="1200" dirty="0"/>
        </a:p>
      </dsp:txBody>
      <dsp:txXfrm>
        <a:off x="2196244" y="0"/>
        <a:ext cx="6228692" cy="933403"/>
      </dsp:txXfrm>
    </dsp:sp>
    <dsp:sp modelId="{84877B67-19E3-4758-AFEE-57F39EEC9334}">
      <dsp:nvSpPr>
        <dsp:cNvPr id="0" name=""/>
        <dsp:cNvSpPr/>
      </dsp:nvSpPr>
      <dsp:spPr>
        <a:xfrm>
          <a:off x="576514" y="933403"/>
          <a:ext cx="3239459" cy="323945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D06842-8D1D-4720-A4A8-670FE79781E5}">
      <dsp:nvSpPr>
        <dsp:cNvPr id="0" name=""/>
        <dsp:cNvSpPr/>
      </dsp:nvSpPr>
      <dsp:spPr>
        <a:xfrm>
          <a:off x="2196244" y="933403"/>
          <a:ext cx="6228692" cy="323945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>
              <a:solidFill>
                <a:srgbClr val="002060"/>
              </a:solidFill>
            </a:rPr>
            <a:t>Si</a:t>
          </a:r>
          <a:r>
            <a:rPr lang="ru-RU" sz="1900" kern="1200" dirty="0" smtClean="0"/>
            <a:t>  - Увеличивает прочность на растяжение. улучшает отделение кислорода от расплава </a:t>
          </a:r>
          <a:endParaRPr lang="ru-RU" sz="1900" kern="1200" dirty="0"/>
        </a:p>
      </dsp:txBody>
      <dsp:txXfrm>
        <a:off x="2196244" y="933403"/>
        <a:ext cx="6228692" cy="933403"/>
      </dsp:txXfrm>
    </dsp:sp>
    <dsp:sp modelId="{6484ED19-B27F-4529-8A1D-31A1AAB197FC}">
      <dsp:nvSpPr>
        <dsp:cNvPr id="0" name=""/>
        <dsp:cNvSpPr/>
      </dsp:nvSpPr>
      <dsp:spPr>
        <a:xfrm>
          <a:off x="1153028" y="1866807"/>
          <a:ext cx="2086431" cy="208643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BF3DA9-BC37-4FC3-A350-B669BEE0A17F}">
      <dsp:nvSpPr>
        <dsp:cNvPr id="0" name=""/>
        <dsp:cNvSpPr/>
      </dsp:nvSpPr>
      <dsp:spPr>
        <a:xfrm>
          <a:off x="2196244" y="1866807"/>
          <a:ext cx="6228692" cy="2086431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accent2">
                  <a:lumMod val="50000"/>
                </a:schemeClr>
              </a:solidFill>
            </a:rPr>
            <a:t>W </a:t>
          </a:r>
          <a:r>
            <a:rPr lang="ru-RU" sz="1900" kern="1200" dirty="0" smtClean="0"/>
            <a:t> -  Увеличивает твердость, устойчивость к износу и прочность </a:t>
          </a:r>
          <a:endParaRPr lang="ru-RU" sz="1900" kern="1200" dirty="0"/>
        </a:p>
      </dsp:txBody>
      <dsp:txXfrm>
        <a:off x="2196244" y="1866807"/>
        <a:ext cx="6228692" cy="933403"/>
      </dsp:txXfrm>
    </dsp:sp>
    <dsp:sp modelId="{7979BA80-9E58-44CC-B1A1-E7E0DF5CD9F2}">
      <dsp:nvSpPr>
        <dsp:cNvPr id="0" name=""/>
        <dsp:cNvSpPr/>
      </dsp:nvSpPr>
      <dsp:spPr>
        <a:xfrm>
          <a:off x="1729542" y="2800211"/>
          <a:ext cx="933403" cy="93340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E16B6-9119-4417-8D0D-EB1EBEDD4167}">
      <dsp:nvSpPr>
        <dsp:cNvPr id="0" name=""/>
        <dsp:cNvSpPr/>
      </dsp:nvSpPr>
      <dsp:spPr>
        <a:xfrm>
          <a:off x="2196244" y="2800211"/>
          <a:ext cx="6228692" cy="933403"/>
        </a:xfrm>
        <a:prstGeom prst="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accent3">
                  <a:lumMod val="50000"/>
                </a:schemeClr>
              </a:solidFill>
            </a:rPr>
            <a:t>V</a:t>
          </a:r>
          <a:r>
            <a:rPr lang="ru-RU" sz="1900" kern="1200" dirty="0" smtClean="0"/>
            <a:t> - Увеличивает твердость, устойчивость к ударам и прочность </a:t>
          </a:r>
          <a:endParaRPr lang="ru-RU" sz="1900" kern="1200" dirty="0"/>
        </a:p>
      </dsp:txBody>
      <dsp:txXfrm>
        <a:off x="2196244" y="2800211"/>
        <a:ext cx="6228692" cy="9334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B79F3D-B4B8-40D3-AC66-0408339333DA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4641D0-3E88-480C-A164-9727024EF9C6}">
      <dsp:nvSpPr>
        <dsp:cNvPr id="0" name=""/>
        <dsp:cNvSpPr/>
      </dsp:nvSpPr>
      <dsp:spPr>
        <a:xfrm>
          <a:off x="571500" y="0"/>
          <a:ext cx="6896100" cy="1143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baseline="0" dirty="0" smtClean="0"/>
            <a:t>Результативность проекта</a:t>
          </a:r>
          <a:endParaRPr lang="ru-RU" sz="3900" kern="1200" dirty="0"/>
        </a:p>
      </dsp:txBody>
      <dsp:txXfrm>
        <a:off x="571500" y="0"/>
        <a:ext cx="6896100" cy="114300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B79F3D-B4B8-40D3-AC66-0408339333DA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4641D0-3E88-480C-A164-9727024EF9C6}">
      <dsp:nvSpPr>
        <dsp:cNvPr id="0" name=""/>
        <dsp:cNvSpPr/>
      </dsp:nvSpPr>
      <dsp:spPr>
        <a:xfrm>
          <a:off x="571500" y="0"/>
          <a:ext cx="6896100" cy="1143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baseline="0" dirty="0" smtClean="0"/>
            <a:t>Результативность проекта</a:t>
          </a:r>
          <a:endParaRPr lang="ru-RU" sz="3900" kern="1200" dirty="0"/>
        </a:p>
      </dsp:txBody>
      <dsp:txXfrm>
        <a:off x="571500" y="0"/>
        <a:ext cx="6896100" cy="114300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C85230-AA0F-4B71-9355-576688030D5A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EA2AC-60B4-45D4-99F0-8C94ACA9AB8A}">
      <dsp:nvSpPr>
        <dsp:cNvPr id="0" name=""/>
        <dsp:cNvSpPr/>
      </dsp:nvSpPr>
      <dsp:spPr>
        <a:xfrm>
          <a:off x="571500" y="0"/>
          <a:ext cx="6896100" cy="1143000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0" kern="1200" baseline="0" dirty="0" smtClean="0"/>
            <a:t>Заключение</a:t>
          </a:r>
          <a:endParaRPr lang="ru-RU" sz="4800" b="0" kern="1200" baseline="0" dirty="0"/>
        </a:p>
      </dsp:txBody>
      <dsp:txXfrm>
        <a:off x="571500" y="0"/>
        <a:ext cx="6896100" cy="114300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91ECBA-7EB7-4095-AD72-2471589DCDA9}">
      <dsp:nvSpPr>
        <dsp:cNvPr id="0" name=""/>
        <dsp:cNvSpPr/>
      </dsp:nvSpPr>
      <dsp:spPr>
        <a:xfrm>
          <a:off x="0" y="835824"/>
          <a:ext cx="8143932" cy="3257572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A03569-D275-492F-8D22-1941B9033293}">
      <dsp:nvSpPr>
        <dsp:cNvPr id="0" name=""/>
        <dsp:cNvSpPr/>
      </dsp:nvSpPr>
      <dsp:spPr>
        <a:xfrm>
          <a:off x="977271" y="1405899"/>
          <a:ext cx="2687497" cy="15962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9784" rIns="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Легирующие элементы значительно увеличивают основные прочностные характеристики сталей. При этом с повышением прочности не снижается, а даже повышается,  пластичность легированных сталей.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977271" y="1405899"/>
        <a:ext cx="2687497" cy="1596210"/>
      </dsp:txXfrm>
    </dsp:sp>
    <dsp:sp modelId="{913E0101-D61D-4E2F-BB2A-DE8C014F84A1}">
      <dsp:nvSpPr>
        <dsp:cNvPr id="0" name=""/>
        <dsp:cNvSpPr/>
      </dsp:nvSpPr>
      <dsp:spPr>
        <a:xfrm>
          <a:off x="4071966" y="1927111"/>
          <a:ext cx="3176133" cy="15962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9784" rIns="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Таким образом, гипотеза исследования</a:t>
          </a:r>
          <a:r>
            <a:rPr lang="ru-RU" sz="1400" kern="1200" dirty="0" smtClean="0">
              <a:solidFill>
                <a:schemeClr val="tx1"/>
              </a:solidFill>
            </a:rPr>
            <a:t> – о том, что  легирующие элементы значительно улучшают свойства стали, </a:t>
          </a:r>
          <a:r>
            <a:rPr lang="ru-RU" sz="1400" b="1" kern="1200" dirty="0" smtClean="0">
              <a:solidFill>
                <a:schemeClr val="tx1"/>
              </a:solidFill>
            </a:rPr>
            <a:t>подтверждена.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071966" y="1927111"/>
        <a:ext cx="3176133" cy="15962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1AFFC7-6E2E-4D83-944B-2D4941E56B48}">
      <dsp:nvSpPr>
        <dsp:cNvPr id="0" name=""/>
        <dsp:cNvSpPr/>
      </dsp:nvSpPr>
      <dsp:spPr>
        <a:xfrm>
          <a:off x="0" y="53"/>
          <a:ext cx="5572164" cy="1384941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3">
                  <a:lumMod val="75000"/>
                </a:schemeClr>
              </a:solidFill>
            </a:rPr>
            <a:t>Тема: «Влияние легирующих элементов на свойства стали»</a:t>
          </a:r>
          <a:endParaRPr lang="ru-RU" sz="28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67607" y="67660"/>
        <a:ext cx="5436950" cy="12497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211A97-DBED-4969-91C9-65BBA57BF4CF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9D0A57-EB64-4C17-A17A-828DE2E1A2D2}">
      <dsp:nvSpPr>
        <dsp:cNvPr id="0" name=""/>
        <dsp:cNvSpPr/>
      </dsp:nvSpPr>
      <dsp:spPr>
        <a:xfrm>
          <a:off x="571500" y="0"/>
          <a:ext cx="6896100" cy="114300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kern="1200" baseline="0" dirty="0" smtClean="0"/>
            <a:t>Актуальность темы</a:t>
          </a:r>
          <a:br>
            <a:rPr lang="ru-RU" sz="4000" b="0" kern="1200" baseline="0" dirty="0" smtClean="0"/>
          </a:br>
          <a:endParaRPr lang="ru-RU" sz="4000" b="0" kern="1200" baseline="0" dirty="0"/>
        </a:p>
      </dsp:txBody>
      <dsp:txXfrm>
        <a:off x="571500" y="0"/>
        <a:ext cx="6896100" cy="1143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5725A-1FA3-42CE-9C02-6F82B0644105}">
      <dsp:nvSpPr>
        <dsp:cNvPr id="0" name=""/>
        <dsp:cNvSpPr/>
      </dsp:nvSpPr>
      <dsp:spPr>
        <a:xfrm>
          <a:off x="0" y="0"/>
          <a:ext cx="3857652" cy="385765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D789BE-51D1-48DA-95FB-3161ADD4FE46}">
      <dsp:nvSpPr>
        <dsp:cNvPr id="0" name=""/>
        <dsp:cNvSpPr/>
      </dsp:nvSpPr>
      <dsp:spPr>
        <a:xfrm>
          <a:off x="1928826" y="0"/>
          <a:ext cx="5072098" cy="38576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Рациональный выбор материалов и совершенствование технологических процессов их обработки обеспечивает надежность конструкций, снижает себестоимость и повышает производительность.</a:t>
          </a:r>
          <a:endParaRPr lang="ru-RU" sz="2100" kern="1200" dirty="0"/>
        </a:p>
      </dsp:txBody>
      <dsp:txXfrm>
        <a:off x="1928826" y="0"/>
        <a:ext cx="5072098" cy="1832384"/>
      </dsp:txXfrm>
    </dsp:sp>
    <dsp:sp modelId="{CB7E14C7-FBB1-4515-AA63-ACF765754A05}">
      <dsp:nvSpPr>
        <dsp:cNvPr id="0" name=""/>
        <dsp:cNvSpPr/>
      </dsp:nvSpPr>
      <dsp:spPr>
        <a:xfrm>
          <a:off x="1012633" y="1832384"/>
          <a:ext cx="1832384" cy="183238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B6D4F6-7C0C-463D-975F-88F9AE8392A4}">
      <dsp:nvSpPr>
        <dsp:cNvPr id="0" name=""/>
        <dsp:cNvSpPr/>
      </dsp:nvSpPr>
      <dsp:spPr>
        <a:xfrm>
          <a:off x="1928826" y="1832384"/>
          <a:ext cx="5072098" cy="18323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 общемировом производстве металлов свыше 90% приходится на железо и сплавы. Это объясняется ценными физическими и механическими свойствами черных металлов.</a:t>
          </a:r>
          <a:endParaRPr lang="ru-RU" sz="2100" kern="1200" dirty="0"/>
        </a:p>
      </dsp:txBody>
      <dsp:txXfrm>
        <a:off x="1928826" y="1832384"/>
        <a:ext cx="5072098" cy="18323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CAE98A-C112-426F-A5B0-28D631F4EBB3}">
      <dsp:nvSpPr>
        <dsp:cNvPr id="0" name=""/>
        <dsp:cNvSpPr/>
      </dsp:nvSpPr>
      <dsp:spPr>
        <a:xfrm>
          <a:off x="0" y="0"/>
          <a:ext cx="1143000" cy="1143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D64871-6078-4F69-944F-93E3CE7110A3}">
      <dsp:nvSpPr>
        <dsp:cNvPr id="0" name=""/>
        <dsp:cNvSpPr/>
      </dsp:nvSpPr>
      <dsp:spPr>
        <a:xfrm>
          <a:off x="571500" y="0"/>
          <a:ext cx="6896100" cy="114300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0" kern="1200" baseline="0" dirty="0" smtClean="0"/>
            <a:t>Цель и задачи проекта</a:t>
          </a:r>
          <a:br>
            <a:rPr lang="ru-RU" sz="3300" b="0" kern="1200" baseline="0" dirty="0" smtClean="0"/>
          </a:br>
          <a:endParaRPr lang="ru-RU" sz="3300" b="0" kern="1200" baseline="0" dirty="0"/>
        </a:p>
      </dsp:txBody>
      <dsp:txXfrm>
        <a:off x="571500" y="0"/>
        <a:ext cx="6896100" cy="1143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EE760-58A7-447A-9D7E-55101625E4F5}">
      <dsp:nvSpPr>
        <dsp:cNvPr id="0" name=""/>
        <dsp:cNvSpPr/>
      </dsp:nvSpPr>
      <dsp:spPr>
        <a:xfrm>
          <a:off x="642941" y="0"/>
          <a:ext cx="7286676" cy="571503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F80634-B2D0-4516-8EED-215693DB2AEC}">
      <dsp:nvSpPr>
        <dsp:cNvPr id="0" name=""/>
        <dsp:cNvSpPr/>
      </dsp:nvSpPr>
      <dsp:spPr>
        <a:xfrm>
          <a:off x="2260" y="1428759"/>
          <a:ext cx="1191703" cy="28575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>
              <a:solidFill>
                <a:schemeClr val="tx1"/>
              </a:solidFill>
            </a:rPr>
            <a:t>Цель данного проекта </a:t>
          </a:r>
          <a:r>
            <a:rPr lang="ru-RU" sz="1400" kern="1200" dirty="0" smtClean="0">
              <a:solidFill>
                <a:schemeClr val="tx1"/>
              </a:solidFill>
            </a:rPr>
            <a:t>– исследование влияния легирующих элементов на механические свойства сталей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60434" y="1486933"/>
        <a:ext cx="1075355" cy="2741171"/>
      </dsp:txXfrm>
    </dsp:sp>
    <dsp:sp modelId="{9F16F34F-7646-481A-967C-B55850F33AB0}">
      <dsp:nvSpPr>
        <dsp:cNvPr id="0" name=""/>
        <dsp:cNvSpPr/>
      </dsp:nvSpPr>
      <dsp:spPr>
        <a:xfrm>
          <a:off x="1392580" y="1714512"/>
          <a:ext cx="1264361" cy="2286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chemeClr val="tx1"/>
              </a:solidFill>
            </a:rPr>
            <a:t>Задачи: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454301" y="1776233"/>
        <a:ext cx="1140919" cy="2162574"/>
      </dsp:txXfrm>
    </dsp:sp>
    <dsp:sp modelId="{071471FA-7864-4AC2-AB12-67FE65BEB8C6}">
      <dsp:nvSpPr>
        <dsp:cNvPr id="0" name=""/>
        <dsp:cNvSpPr/>
      </dsp:nvSpPr>
      <dsp:spPr>
        <a:xfrm>
          <a:off x="3004982" y="1643074"/>
          <a:ext cx="1191703" cy="25717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Изучить</a:t>
          </a:r>
          <a:r>
            <a:rPr lang="ru-RU" sz="1600" b="0" i="1" kern="1200" dirty="0" smtClean="0">
              <a:solidFill>
                <a:schemeClr val="tx1"/>
              </a:solidFill>
            </a:rPr>
            <a:t> </a:t>
          </a:r>
          <a:r>
            <a:rPr lang="ru-RU" sz="1600" kern="1200" dirty="0" smtClean="0">
              <a:solidFill>
                <a:schemeClr val="tx1"/>
              </a:solidFill>
            </a:rPr>
            <a:t>механические свойства углеродистых сталей различных марок;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063156" y="1701248"/>
        <a:ext cx="1075355" cy="2455419"/>
      </dsp:txXfrm>
    </dsp:sp>
    <dsp:sp modelId="{AA179E6C-B843-4070-BEEE-803A58E84304}">
      <dsp:nvSpPr>
        <dsp:cNvPr id="0" name=""/>
        <dsp:cNvSpPr/>
      </dsp:nvSpPr>
      <dsp:spPr>
        <a:xfrm>
          <a:off x="4364475" y="1714512"/>
          <a:ext cx="1191703" cy="2286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</a:rPr>
            <a:t>Изучить</a:t>
          </a:r>
          <a:r>
            <a:rPr lang="ru-RU" sz="1600" kern="1200" dirty="0" smtClean="0">
              <a:solidFill>
                <a:schemeClr val="tx1"/>
              </a:solidFill>
            </a:rPr>
            <a:t> механические свойства легированных сталей различных марок;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422649" y="1772686"/>
        <a:ext cx="1075355" cy="2169668"/>
      </dsp:txXfrm>
    </dsp:sp>
    <dsp:sp modelId="{53B84706-7127-4FAD-883F-F89D4BB5FCB2}">
      <dsp:nvSpPr>
        <dsp:cNvPr id="0" name=""/>
        <dsp:cNvSpPr/>
      </dsp:nvSpPr>
      <dsp:spPr>
        <a:xfrm>
          <a:off x="5636199" y="1714512"/>
          <a:ext cx="1543779" cy="2286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1"/>
              </a:solidFill>
            </a:rPr>
            <a:t>Выполнить</a:t>
          </a:r>
          <a:r>
            <a:rPr lang="ru-RU" sz="1600" kern="1200" dirty="0" smtClean="0">
              <a:solidFill>
                <a:schemeClr val="tx1"/>
              </a:solidFill>
            </a:rPr>
            <a:t> сравнительную характеристику марок углеродистых и легированных сталей;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5711560" y="1789873"/>
        <a:ext cx="1393057" cy="2135294"/>
      </dsp:txXfrm>
    </dsp:sp>
    <dsp:sp modelId="{F6C8CAF4-BD9F-4B80-B1A8-990F84822708}">
      <dsp:nvSpPr>
        <dsp:cNvPr id="0" name=""/>
        <dsp:cNvSpPr/>
      </dsp:nvSpPr>
      <dsp:spPr>
        <a:xfrm>
          <a:off x="7378596" y="1714512"/>
          <a:ext cx="1191703" cy="2286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chemeClr val="tx1"/>
              </a:solidFill>
            </a:rPr>
            <a:t>Дать </a:t>
          </a:r>
          <a:r>
            <a:rPr lang="ru-RU" sz="2000" kern="1200" dirty="0" smtClean="0">
              <a:solidFill>
                <a:schemeClr val="tx1"/>
              </a:solidFill>
            </a:rPr>
            <a:t>оценку полученным результатам</a:t>
          </a:r>
          <a:r>
            <a:rPr lang="ru-RU" sz="1300" kern="1200" dirty="0" smtClean="0">
              <a:solidFill>
                <a:schemeClr val="tx1"/>
              </a:solidFill>
            </a:rPr>
            <a:t>.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7436770" y="1772686"/>
        <a:ext cx="1075355" cy="21696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E080CB-C987-4D0F-BAA3-C2BE02FFA431}">
      <dsp:nvSpPr>
        <dsp:cNvPr id="0" name=""/>
        <dsp:cNvSpPr/>
      </dsp:nvSpPr>
      <dsp:spPr>
        <a:xfrm>
          <a:off x="0" y="0"/>
          <a:ext cx="928694" cy="92869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604918-0211-45B6-9650-1C53E6A01FA5}">
      <dsp:nvSpPr>
        <dsp:cNvPr id="0" name=""/>
        <dsp:cNvSpPr/>
      </dsp:nvSpPr>
      <dsp:spPr>
        <a:xfrm>
          <a:off x="428611" y="0"/>
          <a:ext cx="6679452" cy="928694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0" kern="1200" baseline="0" dirty="0" smtClean="0"/>
            <a:t>Гипотеза проекта</a:t>
          </a:r>
          <a:r>
            <a:rPr lang="ru-RU" sz="2600" b="0" kern="1200" baseline="0" dirty="0" smtClean="0"/>
            <a:t/>
          </a:r>
          <a:br>
            <a:rPr lang="ru-RU" sz="2600" b="0" kern="1200" baseline="0" dirty="0" smtClean="0"/>
          </a:br>
          <a:endParaRPr lang="ru-RU" sz="2600" b="0" kern="1200" baseline="0" dirty="0"/>
        </a:p>
      </dsp:txBody>
      <dsp:txXfrm>
        <a:off x="428611" y="0"/>
        <a:ext cx="6679452" cy="92869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59CD84-F1D3-48EB-9F92-5400BCCEF147}">
      <dsp:nvSpPr>
        <dsp:cNvPr id="0" name=""/>
        <dsp:cNvSpPr/>
      </dsp:nvSpPr>
      <dsp:spPr>
        <a:xfrm rot="10800000">
          <a:off x="1285867" y="71442"/>
          <a:ext cx="5568817" cy="170780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3092" tIns="91440" rIns="170688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Проект рассчитан на положительные результаты</a:t>
          </a:r>
          <a:endParaRPr lang="ru-RU" sz="24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 rot="10800000">
        <a:off x="1712817" y="71442"/>
        <a:ext cx="5141867" cy="1707800"/>
      </dsp:txXfrm>
    </dsp:sp>
    <dsp:sp modelId="{D353ACF7-4F06-4FA1-89CF-ABBE58A46433}">
      <dsp:nvSpPr>
        <dsp:cNvPr id="0" name=""/>
        <dsp:cNvSpPr/>
      </dsp:nvSpPr>
      <dsp:spPr>
        <a:xfrm>
          <a:off x="0" y="5"/>
          <a:ext cx="1707800" cy="170780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8876E8-5027-45D7-B8FD-0433CB43175B}">
      <dsp:nvSpPr>
        <dsp:cNvPr id="0" name=""/>
        <dsp:cNvSpPr/>
      </dsp:nvSpPr>
      <dsp:spPr>
        <a:xfrm rot="10800000">
          <a:off x="1428747" y="2143136"/>
          <a:ext cx="5415714" cy="170780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3092" tIns="72390" rIns="135128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Предполагается, что в результате исследования влияния легирующих материалов на свойства сталей выявится значительное улучшение различных характеристик легированных сталей  </a:t>
          </a:r>
          <a:endParaRPr lang="ru-RU" sz="19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 rot="10800000">
        <a:off x="1855697" y="2143136"/>
        <a:ext cx="4988764" cy="1707800"/>
      </dsp:txXfrm>
    </dsp:sp>
    <dsp:sp modelId="{CAB3599B-153E-44F3-97D3-297495127D21}">
      <dsp:nvSpPr>
        <dsp:cNvPr id="0" name=""/>
        <dsp:cNvSpPr/>
      </dsp:nvSpPr>
      <dsp:spPr>
        <a:xfrm>
          <a:off x="0" y="1928824"/>
          <a:ext cx="1707800" cy="170780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5D6CFC-86AE-4458-80C9-317894AE73E4}">
      <dsp:nvSpPr>
        <dsp:cNvPr id="0" name=""/>
        <dsp:cNvSpPr/>
      </dsp:nvSpPr>
      <dsp:spPr>
        <a:xfrm>
          <a:off x="0" y="0"/>
          <a:ext cx="868958" cy="868958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6C5B66-9633-4927-8AB8-B0CECC78DDD7}">
      <dsp:nvSpPr>
        <dsp:cNvPr id="0" name=""/>
        <dsp:cNvSpPr/>
      </dsp:nvSpPr>
      <dsp:spPr>
        <a:xfrm>
          <a:off x="434479" y="0"/>
          <a:ext cx="7033121" cy="868958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baseline="0" smtClean="0"/>
            <a:t>Основные легирующие элементы </a:t>
          </a:r>
          <a:endParaRPr lang="ru-RU" sz="3100" kern="1200"/>
        </a:p>
      </dsp:txBody>
      <dsp:txXfrm>
        <a:off x="434479" y="0"/>
        <a:ext cx="7033121" cy="868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EFFACF9-FC9D-4A34-9D82-CCAD319519EE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1E5FED-EE4A-471E-9C76-161A244D5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ACF9-FC9D-4A34-9D82-CCAD319519EE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5FED-EE4A-471E-9C76-161A244D5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ACF9-FC9D-4A34-9D82-CCAD319519EE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5FED-EE4A-471E-9C76-161A244D5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FFACF9-FC9D-4A34-9D82-CCAD319519EE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1E5FED-EE4A-471E-9C76-161A244D54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EFFACF9-FC9D-4A34-9D82-CCAD319519EE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1E5FED-EE4A-471E-9C76-161A244D5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ACF9-FC9D-4A34-9D82-CCAD319519EE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5FED-EE4A-471E-9C76-161A244D54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ACF9-FC9D-4A34-9D82-CCAD319519EE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5FED-EE4A-471E-9C76-161A244D54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FFACF9-FC9D-4A34-9D82-CCAD319519EE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1E5FED-EE4A-471E-9C76-161A244D54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ACF9-FC9D-4A34-9D82-CCAD319519EE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E5FED-EE4A-471E-9C76-161A244D5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FFACF9-FC9D-4A34-9D82-CCAD319519EE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1E5FED-EE4A-471E-9C76-161A244D54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FFACF9-FC9D-4A34-9D82-CCAD319519EE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1E5FED-EE4A-471E-9C76-161A244D54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EFFACF9-FC9D-4A34-9D82-CCAD319519EE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1E5FED-EE4A-471E-9C76-161A244D54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chart" Target="../charts/chart2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openxmlformats.org/officeDocument/2006/relationships/chart" Target="../charts/chart1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F:\техмех картинки\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97839" y="1071546"/>
            <a:ext cx="3246161" cy="21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F:\техмех картинки\b_stee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071538" y="1428736"/>
            <a:ext cx="207170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761193157"/>
              </p:ext>
            </p:extLst>
          </p:nvPr>
        </p:nvGraphicFramePr>
        <p:xfrm>
          <a:off x="785786" y="285729"/>
          <a:ext cx="7715304" cy="1071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2285984" y="3286124"/>
          <a:ext cx="5572164" cy="1384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71736" y="5072074"/>
            <a:ext cx="592935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Автор</a:t>
            </a:r>
            <a:r>
              <a:rPr lang="ru-RU" sz="1600" b="1" dirty="0"/>
              <a:t>:</a:t>
            </a:r>
            <a:r>
              <a:rPr lang="ru-RU" sz="1600" dirty="0"/>
              <a:t> </a:t>
            </a:r>
            <a:r>
              <a:rPr lang="ru-RU" sz="1600" dirty="0" err="1"/>
              <a:t>Межуев</a:t>
            </a:r>
            <a:r>
              <a:rPr lang="ru-RU" sz="1600" dirty="0"/>
              <a:t> Владислав Вадимович</a:t>
            </a:r>
          </a:p>
          <a:p>
            <a:r>
              <a:rPr lang="ru-RU" sz="1600" b="1" dirty="0"/>
              <a:t>Научный руководитель:</a:t>
            </a:r>
            <a:r>
              <a:rPr lang="ru-RU" sz="1600" dirty="0"/>
              <a:t>  Шумкова Антонина Алексеевна</a:t>
            </a:r>
          </a:p>
          <a:p>
            <a:r>
              <a:rPr lang="ru-RU" sz="1600" b="1" dirty="0"/>
              <a:t>Образовательное учреждение: </a:t>
            </a:r>
            <a:r>
              <a:rPr lang="ru-RU" sz="1600" dirty="0"/>
              <a:t>ТОГБОУ СПО</a:t>
            </a:r>
          </a:p>
          <a:p>
            <a:r>
              <a:rPr lang="ru-RU" sz="1600" dirty="0"/>
              <a:t>«Приборостроительный колледж»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08265494"/>
              </p:ext>
            </p:extLst>
          </p:nvPr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285852" y="207167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93677421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285720" y="1500174"/>
          <a:ext cx="8143932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4178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857364"/>
            <a:ext cx="6858048" cy="31393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/>
              <a:t>Спасибо за внимание!</a:t>
            </a:r>
          </a:p>
          <a:p>
            <a:endParaRPr lang="ru-RU" sz="6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785786" y="1928802"/>
          <a:ext cx="7000924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214282" y="928670"/>
          <a:ext cx="8572560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214414" y="285728"/>
          <a:ext cx="7143800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571472" y="1571612"/>
          <a:ext cx="8143932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83431925"/>
              </p:ext>
            </p:extLst>
          </p:nvPr>
        </p:nvGraphicFramePr>
        <p:xfrm>
          <a:off x="539552" y="188640"/>
          <a:ext cx="7467600" cy="86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772411133"/>
              </p:ext>
            </p:extLst>
          </p:nvPr>
        </p:nvGraphicFramePr>
        <p:xfrm>
          <a:off x="642910" y="1142984"/>
          <a:ext cx="7920880" cy="5539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500034" y="1643050"/>
          <a:ext cx="814393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011568690"/>
              </p:ext>
            </p:extLst>
          </p:nvPr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12417026"/>
              </p:ext>
            </p:extLst>
          </p:nvPr>
        </p:nvGraphicFramePr>
        <p:xfrm>
          <a:off x="395536" y="1556792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4312060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58318755"/>
              </p:ext>
            </p:extLst>
          </p:nvPr>
        </p:nvGraphicFramePr>
        <p:xfrm>
          <a:off x="323528" y="1196752"/>
          <a:ext cx="842493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769194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08265494"/>
              </p:ext>
            </p:extLst>
          </p:nvPr>
        </p:nvGraphicFramePr>
        <p:xfrm>
          <a:off x="457200" y="274638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285852" y="207167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93677421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303</TotalTime>
  <Words>415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Nonecompany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Someone</dc:creator>
  <cp:lastModifiedBy>usr</cp:lastModifiedBy>
  <cp:revision>31</cp:revision>
  <dcterms:created xsi:type="dcterms:W3CDTF">2013-12-09T10:32:20Z</dcterms:created>
  <dcterms:modified xsi:type="dcterms:W3CDTF">2018-05-15T06:38:56Z</dcterms:modified>
</cp:coreProperties>
</file>