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6.xml" ContentType="application/vnd.openxmlformats-officedocument.presentationml.tags+xml"/>
  <Override PartName="/ppt/tags/tag18.xml" ContentType="application/vnd.openxmlformats-officedocument.presentationml.tag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tags/tag17.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2"/>
  </p:notesMasterIdLst>
  <p:handoutMasterIdLst>
    <p:handoutMasterId r:id="rId23"/>
  </p:handoutMasterIdLst>
  <p:sldIdLst>
    <p:sldId id="259" r:id="rId2"/>
    <p:sldId id="261" r:id="rId3"/>
    <p:sldId id="281" r:id="rId4"/>
    <p:sldId id="282" r:id="rId5"/>
    <p:sldId id="283" r:id="rId6"/>
    <p:sldId id="267" r:id="rId7"/>
    <p:sldId id="288" r:id="rId8"/>
    <p:sldId id="262" r:id="rId9"/>
    <p:sldId id="293" r:id="rId10"/>
    <p:sldId id="294" r:id="rId11"/>
    <p:sldId id="295" r:id="rId12"/>
    <p:sldId id="289" r:id="rId13"/>
    <p:sldId id="287" r:id="rId14"/>
    <p:sldId id="291" r:id="rId15"/>
    <p:sldId id="290" r:id="rId16"/>
    <p:sldId id="268" r:id="rId17"/>
    <p:sldId id="292" r:id="rId18"/>
    <p:sldId id="275" r:id="rId19"/>
    <p:sldId id="272" r:id="rId20"/>
    <p:sldId id="277"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00"/>
    <a:srgbClr val="00FF00"/>
    <a:srgbClr val="009ED6"/>
    <a:srgbClr val="FF6600"/>
    <a:srgbClr val="003300"/>
  </p:clrMru>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174" autoAdjust="0"/>
    <p:restoredTop sz="83977" autoAdjust="0"/>
  </p:normalViewPr>
  <p:slideViewPr>
    <p:cSldViewPr>
      <p:cViewPr varScale="1">
        <p:scale>
          <a:sx n="86" d="100"/>
          <a:sy n="86" d="100"/>
        </p:scale>
        <p:origin x="-684" y="-84"/>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latinLnBrk="0">
              <a:spcBef>
                <a:spcPts val="0"/>
              </a:spcBef>
              <a:spcAft>
                <a:spcPts val="0"/>
              </a:spcAft>
              <a:defRPr lang="ru-RU" sz="1200" dirty="0">
                <a:latin typeface="+mn-lt"/>
              </a:defRPr>
            </a:lvl1pPr>
          </a:lstStyle>
          <a:p>
            <a:pPr>
              <a:defRPr/>
            </a:pP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latinLnBrk="0">
              <a:spcBef>
                <a:spcPts val="0"/>
              </a:spcBef>
              <a:spcAft>
                <a:spcPts val="0"/>
              </a:spcAft>
              <a:defRPr lang="ru-RU" sz="1200" smtClean="0">
                <a:latin typeface="+mn-lt"/>
              </a:defRPr>
            </a:lvl1pPr>
          </a:lstStyle>
          <a:p>
            <a:pPr>
              <a:defRPr/>
            </a:pPr>
            <a:fld id="{46E8498D-0109-4AA3-B761-D870742D902E}" type="datetimeFigureOut">
              <a:rPr/>
              <a:pPr>
                <a:defRPr/>
              </a:pPr>
              <a:t>08.11.2022</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latinLnBrk="0">
              <a:spcBef>
                <a:spcPts val="0"/>
              </a:spcBef>
              <a:spcAft>
                <a:spcPts val="0"/>
              </a:spcAft>
              <a:defRPr lang="ru-RU" sz="1200" dirty="0">
                <a:latin typeface="+mn-lt"/>
              </a:defRPr>
            </a:lvl1pPr>
          </a:lstStyle>
          <a:p>
            <a:pPr>
              <a:defRPr/>
            </a:pP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latinLnBrk="0">
              <a:spcBef>
                <a:spcPts val="0"/>
              </a:spcBef>
              <a:spcAft>
                <a:spcPts val="0"/>
              </a:spcAft>
              <a:defRPr lang="ru-RU" sz="1200" smtClean="0">
                <a:latin typeface="+mn-lt"/>
              </a:defRPr>
            </a:lvl1pPr>
          </a:lstStyle>
          <a:p>
            <a:pPr>
              <a:defRPr/>
            </a:pPr>
            <a:fld id="{A77FFD68-897E-42E9-B81A-46B973329E76}" type="slidenum">
              <a:rPr/>
              <a:pPr>
                <a:defRPr/>
              </a:pPr>
              <a:t>‹#›</a:t>
            </a:fld>
            <a:endParaRPr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latinLnBrk="0">
              <a:spcBef>
                <a:spcPts val="0"/>
              </a:spcBef>
              <a:spcAft>
                <a:spcPts val="0"/>
              </a:spcAft>
              <a:defRPr lang="ru-RU" sz="1200">
                <a:latin typeface="+mn-lt"/>
              </a:defRPr>
            </a:lvl1pPr>
          </a:lstStyle>
          <a:p>
            <a:pPr>
              <a:defRPr/>
            </a:pPr>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latinLnBrk="0">
              <a:spcBef>
                <a:spcPts val="0"/>
              </a:spcBef>
              <a:spcAft>
                <a:spcPts val="0"/>
              </a:spcAft>
              <a:defRPr lang="ru-RU" sz="1200">
                <a:latin typeface="+mn-lt"/>
              </a:defRPr>
            </a:lvl1pPr>
          </a:lstStyle>
          <a:p>
            <a:pPr>
              <a:defRPr/>
            </a:pPr>
            <a:fld id="{F91D9585-9781-4E3C-A1CC-C7820F475C38}" type="datetimeFigureOut">
              <a:rPr/>
              <a:pPr>
                <a:defRPr/>
              </a:pPr>
              <a:t>08.11.2022</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latinLnBrk="0">
              <a:spcBef>
                <a:spcPts val="0"/>
              </a:spcBef>
              <a:spcAft>
                <a:spcPts val="0"/>
              </a:spcAft>
              <a:defRPr lang="ru-RU" sz="1200">
                <a:latin typeface="+mn-lt"/>
              </a:defRPr>
            </a:lvl1pPr>
          </a:lstStyle>
          <a:p>
            <a:pPr>
              <a:defRPr/>
            </a:pPr>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latinLnBrk="0">
              <a:spcBef>
                <a:spcPts val="0"/>
              </a:spcBef>
              <a:spcAft>
                <a:spcPts val="0"/>
              </a:spcAft>
              <a:defRPr lang="ru-RU" sz="1200">
                <a:latin typeface="+mn-lt"/>
              </a:defRPr>
            </a:lvl1pPr>
          </a:lstStyle>
          <a:p>
            <a:pPr>
              <a:defRPr/>
            </a:pPr>
            <a:fld id="{AC945E1C-E200-40E4-8640-4F16A55B297D}" type="slidenum">
              <a:rPr/>
              <a:pPr>
                <a:defRPr/>
              </a:pPr>
              <a:t>‹#›</a:t>
            </a:fld>
            <a:endParaRP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lang="ru-RU" sz="1200" kern="1200">
        <a:solidFill>
          <a:schemeClr val="tx1"/>
        </a:solidFill>
        <a:latin typeface="+mn-lt"/>
        <a:ea typeface="+mn-ea"/>
        <a:cs typeface="+mn-cs"/>
      </a:defRPr>
    </a:lvl1pPr>
    <a:lvl2pPr marL="457200" algn="l" rtl="0" fontAlgn="base">
      <a:spcBef>
        <a:spcPct val="30000"/>
      </a:spcBef>
      <a:spcAft>
        <a:spcPct val="0"/>
      </a:spcAft>
      <a:defRPr lang="ru-RU" sz="1200" kern="1200">
        <a:solidFill>
          <a:schemeClr val="tx1"/>
        </a:solidFill>
        <a:latin typeface="+mn-lt"/>
        <a:ea typeface="+mn-ea"/>
        <a:cs typeface="+mn-cs"/>
      </a:defRPr>
    </a:lvl2pPr>
    <a:lvl3pPr marL="914400" algn="l" rtl="0" fontAlgn="base">
      <a:spcBef>
        <a:spcPct val="30000"/>
      </a:spcBef>
      <a:spcAft>
        <a:spcPct val="0"/>
      </a:spcAft>
      <a:defRPr lang="ru-RU" sz="1200" kern="1200">
        <a:solidFill>
          <a:schemeClr val="tx1"/>
        </a:solidFill>
        <a:latin typeface="+mn-lt"/>
        <a:ea typeface="+mn-ea"/>
        <a:cs typeface="+mn-cs"/>
      </a:defRPr>
    </a:lvl3pPr>
    <a:lvl4pPr marL="1371600" algn="l" rtl="0" fontAlgn="base">
      <a:spcBef>
        <a:spcPct val="30000"/>
      </a:spcBef>
      <a:spcAft>
        <a:spcPct val="0"/>
      </a:spcAft>
      <a:defRPr lang="ru-RU" sz="1200" kern="1200">
        <a:solidFill>
          <a:schemeClr val="tx1"/>
        </a:solidFill>
        <a:latin typeface="+mn-lt"/>
        <a:ea typeface="+mn-ea"/>
        <a:cs typeface="+mn-cs"/>
      </a:defRPr>
    </a:lvl4pPr>
    <a:lvl5pPr marL="1828800" algn="l" rtl="0" fontAlgn="base">
      <a:spcBef>
        <a:spcPct val="30000"/>
      </a:spcBef>
      <a:spcAft>
        <a:spcPct val="0"/>
      </a:spcAft>
      <a:defRPr lang="ru-RU" sz="1200" kern="1200">
        <a:solidFill>
          <a:schemeClr val="tx1"/>
        </a:solidFill>
        <a:latin typeface="+mn-lt"/>
        <a:ea typeface="+mn-ea"/>
        <a:cs typeface="+mn-cs"/>
      </a:defRPr>
    </a:lvl5pPr>
    <a:lvl6pPr marL="2286000" algn="l" defTabSz="914400" rtl="0" eaLnBrk="1" latinLnBrk="0" hangingPunct="1">
      <a:defRPr lang="ru-RU" sz="1200" kern="1200">
        <a:solidFill>
          <a:schemeClr val="tx1"/>
        </a:solidFill>
        <a:latin typeface="+mn-lt"/>
        <a:ea typeface="+mn-ea"/>
        <a:cs typeface="+mn-cs"/>
      </a:defRPr>
    </a:lvl6pPr>
    <a:lvl7pPr marL="2743200" algn="l" defTabSz="914400" rtl="0" eaLnBrk="1" latinLnBrk="0" hangingPunct="1">
      <a:defRPr lang="ru-RU" sz="1200" kern="1200">
        <a:solidFill>
          <a:schemeClr val="tx1"/>
        </a:solidFill>
        <a:latin typeface="+mn-lt"/>
        <a:ea typeface="+mn-ea"/>
        <a:cs typeface="+mn-cs"/>
      </a:defRPr>
    </a:lvl7pPr>
    <a:lvl8pPr marL="3200400" algn="l" defTabSz="914400" rtl="0" eaLnBrk="1" latinLnBrk="0" hangingPunct="1">
      <a:defRPr lang="ru-RU" sz="1200" kern="1200">
        <a:solidFill>
          <a:schemeClr val="tx1"/>
        </a:solidFill>
        <a:latin typeface="+mn-lt"/>
        <a:ea typeface="+mn-ea"/>
        <a:cs typeface="+mn-cs"/>
      </a:defRPr>
    </a:lvl8pPr>
    <a:lvl9pPr marL="3657600" algn="l" defTabSz="914400" rtl="0" eaLnBrk="1" latinLnBrk="0" hangingPunct="1">
      <a:defRPr lang="ru-RU"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30A4F7-9ABB-407A-9701-4F747C7D0DD8}" type="slidenum">
              <a:rPr smtClean="0"/>
              <a:pPr fontAlgn="base">
                <a:spcBef>
                  <a:spcPct val="0"/>
                </a:spcBef>
                <a:spcAft>
                  <a:spcPct val="0"/>
                </a:spcAft>
              </a:pPr>
              <a:t>1</a:t>
            </a:fld>
            <a:endParaRP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smtClean="0"/>
              <a:t>Добавьте слайды в раздел по каждой теме, включая слайды с таблицами, диаграммами и изображениями. </a:t>
            </a:r>
          </a:p>
          <a:p>
            <a:pPr>
              <a:spcBef>
                <a:spcPct val="0"/>
              </a:spcBef>
            </a:pPr>
            <a:r>
              <a:rPr smtClean="0"/>
              <a:t>Образцы макетов таблицы, диаграммы, изображения и видео см. в следующем разделе. </a:t>
            </a:r>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63127E-E384-4309-B973-FCDF6584FA08}" type="slidenum">
              <a:rPr smtClean="0"/>
              <a:pPr fontAlgn="base">
                <a:spcBef>
                  <a:spcPct val="0"/>
                </a:spcBef>
                <a:spcAft>
                  <a:spcPct val="0"/>
                </a:spcAft>
              </a:pPr>
              <a:t>10</a:t>
            </a:fld>
            <a:endParaRP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96FED4-7BE4-4CE8-B2F8-062493890E00}" type="slidenum">
              <a:rPr smtClean="0">
                <a:solidFill>
                  <a:srgbClr val="000000"/>
                </a:solidFill>
              </a:rPr>
              <a:pPr fontAlgn="base">
                <a:spcBef>
                  <a:spcPct val="0"/>
                </a:spcBef>
                <a:spcAft>
                  <a:spcPct val="0"/>
                </a:spcAft>
              </a:pPr>
              <a:t>12</a:t>
            </a:fld>
            <a:endParaRPr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lang="ru-RU"/>
            </a:pPr>
            <a:r>
              <a:rPr dirty="0" smtClean="0"/>
              <a:t>Какие способности приобретут слушатели по завершении обучения? Коротко опишите каждую цель и полезность данной презентации для слушателей.</a:t>
            </a:r>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74D2A5-5DBA-4714-ADC6-1FFA52584164}" type="slidenum">
              <a:rPr smtClean="0"/>
              <a:pPr fontAlgn="base">
                <a:spcBef>
                  <a:spcPct val="0"/>
                </a:spcBef>
                <a:spcAft>
                  <a:spcPct val="0"/>
                </a:spcAft>
              </a:pPr>
              <a:t>13</a:t>
            </a:fld>
            <a:endParaRP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lang="ru-RU"/>
            </a:pPr>
            <a:r>
              <a:rPr dirty="0" smtClean="0"/>
              <a:t>Какие способности приобретут слушатели по завершении обучения? Коротко опишите каждую цель и полезность данной презентации для слушателей.</a:t>
            </a:r>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211610-FF73-4197-B0E7-266BEA128C72}" type="slidenum">
              <a:rPr smtClean="0">
                <a:solidFill>
                  <a:srgbClr val="000000"/>
                </a:solidFill>
              </a:rPr>
              <a:pPr fontAlgn="base">
                <a:spcBef>
                  <a:spcPct val="0"/>
                </a:spcBef>
                <a:spcAft>
                  <a:spcPct val="0"/>
                </a:spcAft>
              </a:pPr>
              <a:t>14</a:t>
            </a:fld>
            <a:endParaRPr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smtClean="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16DCC5-3264-402B-AC01-12B341E24878}" type="slidenum">
              <a:rPr smtClean="0">
                <a:solidFill>
                  <a:srgbClr val="000000"/>
                </a:solidFill>
              </a:rPr>
              <a:pPr fontAlgn="base">
                <a:spcBef>
                  <a:spcPct val="0"/>
                </a:spcBef>
                <a:spcAft>
                  <a:spcPct val="0"/>
                </a:spcAft>
              </a:pPr>
              <a:t>15</a:t>
            </a:fld>
            <a:endParaRPr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smtClean="0"/>
              <a:t>Будьте кратки. Сделайте текст как можно более кратким для использования крупного шрифта.</a:t>
            </a:r>
          </a:p>
          <a:p>
            <a:pPr>
              <a:spcBef>
                <a:spcPct val="0"/>
              </a:spcBef>
            </a:pPr>
            <a:endParaRPr smtClean="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B12822-BDCA-417D-9450-E0037A830F51}" type="slidenum">
              <a:rPr smtClean="0"/>
              <a:pPr fontAlgn="base">
                <a:spcBef>
                  <a:spcPct val="0"/>
                </a:spcBef>
                <a:spcAft>
                  <a:spcPct val="0"/>
                </a:spcAft>
              </a:pPr>
              <a:t>16</a:t>
            </a:fld>
            <a:endParaRP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smtClean="0"/>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BF44A6-159E-4CE6-864C-5B53FCD8B8D1}" type="slidenum">
              <a:rPr smtClean="0">
                <a:solidFill>
                  <a:srgbClr val="000000"/>
                </a:solidFill>
              </a:rPr>
              <a:pPr fontAlgn="base">
                <a:spcBef>
                  <a:spcPct val="0"/>
                </a:spcBef>
                <a:spcAft>
                  <a:spcPct val="0"/>
                </a:spcAft>
              </a:pPr>
              <a:t>17</a:t>
            </a:fld>
            <a:endParaRPr smtClean="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smtClean="0"/>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06AF56-1512-4451-9E79-3CC5EBF615BC}" type="slidenum">
              <a:rPr smtClean="0"/>
              <a:pPr fontAlgn="base">
                <a:spcBef>
                  <a:spcPct val="0"/>
                </a:spcBef>
                <a:spcAft>
                  <a:spcPct val="0"/>
                </a:spcAft>
              </a:pPr>
              <a:t>18</a:t>
            </a:fld>
            <a:endParaRP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smtClean="0"/>
              <a:t>Добавьте пример или смоделированную ситуацию для обсуждения и применения полученных знаний. </a:t>
            </a:r>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3897F5-390E-42E5-8991-26122B655112}" type="slidenum">
              <a:rPr smtClean="0"/>
              <a:pPr fontAlgn="base">
                <a:spcBef>
                  <a:spcPct val="0"/>
                </a:spcBef>
                <a:spcAft>
                  <a:spcPct val="0"/>
                </a:spcAft>
              </a:pPr>
              <a:t>19</a:t>
            </a:fld>
            <a:endParaRP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3"/>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smtClean="0"/>
              <a:t>Microsoft </a:t>
            </a:r>
            <a:r>
              <a:rPr b="1" smtClean="0"/>
              <a:t>Инженерное мастерство</a:t>
            </a:r>
            <a:endParaRPr smtClean="0"/>
          </a:p>
        </p:txBody>
      </p:sp>
      <p:sp>
        <p:nvSpPr>
          <p:cNvPr id="55298" name="Rectangle 25"/>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smtClean="0"/>
              <a:t>Конфиденциальная информация Майкрософт</a:t>
            </a:r>
          </a:p>
        </p:txBody>
      </p:sp>
      <p:sp>
        <p:nvSpPr>
          <p:cNvPr id="55299" name="Rectangle 26"/>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6FD5A5-9907-4D5A-8A24-6FFB4FE3B293}" type="slidenum">
              <a:rPr smtClean="0"/>
              <a:pPr fontAlgn="base">
                <a:spcBef>
                  <a:spcPct val="0"/>
                </a:spcBef>
                <a:spcAft>
                  <a:spcPct val="0"/>
                </a:spcAft>
              </a:pPr>
              <a:t>20</a:t>
            </a:fld>
            <a:endParaRPr smtClean="0"/>
          </a:p>
        </p:txBody>
      </p:sp>
      <p:sp>
        <p:nvSpPr>
          <p:cNvPr id="55300" name="Rectangle 2"/>
          <p:cNvSpPr>
            <a:spLocks noGrp="1" noRot="1" noChangeAspect="1" noChangeArrowheads="1" noTextEdit="1"/>
          </p:cNvSpPr>
          <p:nvPr>
            <p:ph type="sldImg"/>
          </p:nvPr>
        </p:nvSpPr>
        <p:spPr bwMode="auto">
          <a:xfrm>
            <a:off x="1143000" y="450850"/>
            <a:ext cx="4572000" cy="3429000"/>
          </a:xfrm>
          <a:noFill/>
          <a:ln>
            <a:solidFill>
              <a:srgbClr val="000000"/>
            </a:solidFill>
            <a:miter lim="800000"/>
            <a:headEnd/>
            <a:tailEnd/>
          </a:ln>
        </p:spPr>
      </p:sp>
      <p:sp>
        <p:nvSpPr>
          <p:cNvPr id="55301" name="Rectangle 3"/>
          <p:cNvSpPr>
            <a:spLocks noGrp="1" noChangeArrowheads="1"/>
          </p:cNvSpPr>
          <p:nvPr>
            <p:ph type="body" idx="1"/>
          </p:nvPr>
        </p:nvSpPr>
        <p:spPr bwMode="auto">
          <a:xfrm>
            <a:off x="307975" y="4130675"/>
            <a:ext cx="6261100" cy="4554538"/>
          </a:xfrm>
          <a:noFill/>
        </p:spPr>
        <p:txBody>
          <a:bodyPr wrap="square" numCol="1" anchor="t" anchorCtr="0" compatLnSpc="1">
            <a:prstTxWarp prst="textNoShape">
              <a:avLst/>
            </a:prstTxWarp>
          </a:bodyPr>
          <a:lstStyle/>
          <a:p>
            <a:pPr>
              <a:spcBef>
                <a:spcPct val="0"/>
              </a:spcBef>
            </a:pPr>
            <a:endParaRP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pPr>
            <a:endParaRPr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54938D-25EE-451A-B7D0-5BA3374440E8}" type="slidenum">
              <a:rPr smtClean="0"/>
              <a:pPr fontAlgn="base">
                <a:spcBef>
                  <a:spcPct val="0"/>
                </a:spcBef>
                <a:spcAft>
                  <a:spcPct val="0"/>
                </a:spcAft>
              </a:pPr>
              <a:t>2</a:t>
            </a:fld>
            <a:endParaRP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smtClean="0"/>
              <a:t>Это другой параметр для обзорных слайдов, использующих переходы.</a:t>
            </a:r>
          </a:p>
          <a:p>
            <a:pPr>
              <a:spcBef>
                <a:spcPct val="0"/>
              </a:spcBef>
            </a:pPr>
            <a:endParaRPr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E5BFD7-DD96-432A-9286-F28F4F877489}" type="slidenum">
              <a:rPr smtClean="0"/>
              <a:pPr fontAlgn="base">
                <a:spcBef>
                  <a:spcPct val="0"/>
                </a:spcBef>
                <a:spcAft>
                  <a:spcPct val="0"/>
                </a:spcAft>
              </a:pPr>
              <a:t>3</a:t>
            </a:fld>
            <a:endParaRP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1DA911-CC2D-4DA4-B036-779171EAFBD7}" type="slidenum">
              <a:rPr smtClean="0"/>
              <a:pPr fontAlgn="base">
                <a:spcBef>
                  <a:spcPct val="0"/>
                </a:spcBef>
                <a:spcAft>
                  <a:spcPct val="0"/>
                </a:spcAft>
              </a:pPr>
              <a:t>4</a:t>
            </a:fld>
            <a:endParaRP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BA04B7-79B4-4AF5-B8D4-EB8D2EA9E7CC}" type="slidenum">
              <a:rPr smtClean="0"/>
              <a:pPr fontAlgn="base">
                <a:spcBef>
                  <a:spcPct val="0"/>
                </a:spcBef>
                <a:spcAft>
                  <a:spcPct val="0"/>
                </a:spcAft>
              </a:pPr>
              <a:t>5</a:t>
            </a:fld>
            <a:endParaRP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smtClean="0"/>
              <a:t>Добавьте слайды в раздел по каждой теме, включая слайды с таблицами, диаграммами и изображениями. </a:t>
            </a:r>
          </a:p>
          <a:p>
            <a:pPr>
              <a:spcBef>
                <a:spcPct val="0"/>
              </a:spcBef>
            </a:pPr>
            <a:r>
              <a:rPr smtClean="0"/>
              <a:t>Образцы макетов таблицы, диаграммы, изображения и видео см. в следующем разделе. </a:t>
            </a:r>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25177E-2990-4FCE-AE94-E129C26BE146}" type="slidenum">
              <a:rPr smtClean="0"/>
              <a:pPr fontAlgn="base">
                <a:spcBef>
                  <a:spcPct val="0"/>
                </a:spcBef>
                <a:spcAft>
                  <a:spcPct val="0"/>
                </a:spcAft>
              </a:pPr>
              <a:t>6</a:t>
            </a:fld>
            <a:endParaRP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ED82AE-7C05-47C9-8C57-EE2FAACF7496}" type="slidenum">
              <a:rPr smtClean="0">
                <a:solidFill>
                  <a:srgbClr val="000000"/>
                </a:solidFill>
              </a:rPr>
              <a:pPr fontAlgn="base">
                <a:spcBef>
                  <a:spcPct val="0"/>
                </a:spcBef>
                <a:spcAft>
                  <a:spcPct val="0"/>
                </a:spcAft>
              </a:pPr>
              <a:t>7</a:t>
            </a:fld>
            <a:endParaRPr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indent="-228600" fontAlgn="auto">
              <a:spcBef>
                <a:spcPts val="0"/>
              </a:spcBef>
              <a:spcAft>
                <a:spcPts val="0"/>
              </a:spcAft>
              <a:buFont typeface="+mj-lt"/>
              <a:buNone/>
              <a:defRPr lang="ru-RU"/>
            </a:pPr>
            <a:r>
              <a:rPr dirty="0" smtClean="0"/>
              <a:t>Это другой параметр для обзорного слайда.</a:t>
            </a:r>
          </a:p>
          <a:p>
            <a:pPr marL="228600" indent="-228600" fontAlgn="auto">
              <a:spcBef>
                <a:spcPts val="0"/>
              </a:spcBef>
              <a:spcAft>
                <a:spcPts val="0"/>
              </a:spcAft>
              <a:buFont typeface="+mj-lt"/>
              <a:buNone/>
              <a:defRPr/>
            </a:pPr>
            <a:endParaRPr dirty="0"/>
          </a:p>
        </p:txBody>
      </p:sp>
      <p:sp>
        <p:nvSpPr>
          <p:cNvPr id="31746" name="Slide Image Placeholder 4"/>
          <p:cNvSpPr>
            <a:spLocks noGrp="1" noRot="1" noChangeAspect="1"/>
          </p:cNvSpPr>
          <p:nvPr>
            <p:ph type="sldImg"/>
          </p:nvPr>
        </p:nvSpPr>
        <p:spPr bwMode="auto">
          <a:xfrm>
            <a:off x="539750" y="503238"/>
            <a:ext cx="3143250" cy="2359025"/>
          </a:xfrm>
          <a:noFill/>
          <a:ln>
            <a:solidFill>
              <a:srgbClr val="000000"/>
            </a:solidFill>
            <a:miter lim="800000"/>
            <a:headEnd/>
            <a:tailEn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94E35E-B84E-4E57-AE31-FCA9F0CBEA87}" type="slidenum">
              <a:rPr smtClean="0">
                <a:solidFill>
                  <a:srgbClr val="000000"/>
                </a:solidFill>
              </a:rPr>
              <a:pPr fontAlgn="base">
                <a:spcBef>
                  <a:spcPct val="0"/>
                </a:spcBef>
                <a:spcAft>
                  <a:spcPct val="0"/>
                </a:spcAft>
              </a:pPr>
              <a:t>9</a:t>
            </a:fld>
            <a:endParaRPr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pic>
        <p:nvPicPr>
          <p:cNvPr id="5" name="Picture 5"/>
          <p:cNvPicPr>
            <a:picLocks noChangeAspect="1"/>
          </p:cNvPicPr>
          <p:nvPr userDrawn="1"/>
        </p:nvPicPr>
        <p:blipFill>
          <a:blip r:embed="rId2"/>
          <a:srcRect/>
          <a:stretch>
            <a:fillRect/>
          </a:stretch>
        </p:blipFill>
        <p:spPr bwMode="auto">
          <a:xfrm>
            <a:off x="42863" y="0"/>
            <a:ext cx="9101137" cy="6880225"/>
          </a:xfrm>
          <a:prstGeom prst="rect">
            <a:avLst/>
          </a:prstGeom>
          <a:noFill/>
          <a:ln w="9525">
            <a:noFill/>
            <a:miter lim="800000"/>
            <a:headEnd/>
            <a:tailEnd/>
          </a:ln>
        </p:spPr>
      </p:pic>
      <p:pic>
        <p:nvPicPr>
          <p:cNvPr id="6" name="Picture 6"/>
          <p:cNvPicPr>
            <a:picLocks noChangeAspect="1"/>
          </p:cNvPicPr>
          <p:nvPr userDrawn="1"/>
        </p:nvPicPr>
        <p:blipFill>
          <a:blip r:embed="rId3"/>
          <a:srcRect/>
          <a:stretch>
            <a:fillRect/>
          </a:stretch>
        </p:blipFill>
        <p:spPr bwMode="auto">
          <a:xfrm>
            <a:off x="0" y="1588"/>
            <a:ext cx="3721100" cy="6858000"/>
          </a:xfrm>
          <a:prstGeom prst="rect">
            <a:avLst/>
          </a:prstGeom>
          <a:noFill/>
          <a:ln w="9525">
            <a:noFill/>
            <a:miter lim="800000"/>
            <a:headEnd/>
            <a:tailEnd/>
          </a:ln>
        </p:spPr>
      </p:pic>
      <p:sp>
        <p:nvSpPr>
          <p:cNvPr id="2" name="Title 1"/>
          <p:cNvSpPr>
            <a:spLocks noGrp="1"/>
          </p:cNvSpPr>
          <p:nvPr>
            <p:ph type="ctrTitle"/>
          </p:nvPr>
        </p:nvSpPr>
        <p:spPr>
          <a:xfrm>
            <a:off x="2590800" y="2286000"/>
            <a:ext cx="6180224" cy="1470025"/>
          </a:xfrm>
        </p:spPr>
        <p:txBody>
          <a:bodyPr anchor="t"/>
          <a:lstStyle>
            <a:lvl1pPr algn="r" eaLnBrk="1" latinLnBrk="0" hangingPunct="1">
              <a:defRPr kumimoji="0" lang="ru-RU" b="1" cap="small" baseline="0">
                <a:solidFill>
                  <a:srgbClr val="003300"/>
                </a:solidFill>
              </a:defRPr>
            </a:lvl1pPr>
          </a:lstStyle>
          <a:p>
            <a:r>
              <a:rPr lang="en-US"/>
              <a:t>Образец заголовка</a:t>
            </a:r>
            <a:endParaRPr lang="ru-RU"/>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ru-RU" sz="2000" b="0">
                <a:solidFill>
                  <a:schemeClr val="tx1"/>
                </a:solidFill>
                <a:latin typeface="Georgia" pitchFamily="18" charset="0"/>
              </a:defRPr>
            </a:lvl1pPr>
            <a:lvl2pPr marL="457200" indent="0" algn="ctr" eaLnBrk="1" latinLnBrk="0" hangingPunct="1">
              <a:buNone/>
              <a:defRPr kumimoji="0" lang="ru-RU">
                <a:solidFill>
                  <a:schemeClr val="tx1">
                    <a:tint val="75000"/>
                  </a:schemeClr>
                </a:solidFill>
              </a:defRPr>
            </a:lvl2pPr>
            <a:lvl3pPr marL="914400" indent="0" algn="ctr" eaLnBrk="1" latinLnBrk="0" hangingPunct="1">
              <a:buNone/>
              <a:defRPr kumimoji="0" lang="ru-RU">
                <a:solidFill>
                  <a:schemeClr val="tx1">
                    <a:tint val="75000"/>
                  </a:schemeClr>
                </a:solidFill>
              </a:defRPr>
            </a:lvl3pPr>
            <a:lvl4pPr marL="1371600" indent="0" algn="ctr" eaLnBrk="1" latinLnBrk="0" hangingPunct="1">
              <a:buNone/>
              <a:defRPr kumimoji="0" lang="ru-RU">
                <a:solidFill>
                  <a:schemeClr val="tx1">
                    <a:tint val="75000"/>
                  </a:schemeClr>
                </a:solidFill>
              </a:defRPr>
            </a:lvl4pPr>
            <a:lvl5pPr marL="1828800" indent="0" algn="ctr" eaLnBrk="1" latinLnBrk="0" hangingPunct="1">
              <a:buNone/>
              <a:defRPr kumimoji="0" lang="ru-RU">
                <a:solidFill>
                  <a:schemeClr val="tx1">
                    <a:tint val="75000"/>
                  </a:schemeClr>
                </a:solidFill>
              </a:defRPr>
            </a:lvl5pPr>
            <a:lvl6pPr marL="2286000" indent="0" algn="ctr" eaLnBrk="1" latinLnBrk="0" hangingPunct="1">
              <a:buNone/>
              <a:defRPr kumimoji="0" lang="ru-RU">
                <a:solidFill>
                  <a:schemeClr val="tx1">
                    <a:tint val="75000"/>
                  </a:schemeClr>
                </a:solidFill>
              </a:defRPr>
            </a:lvl6pPr>
            <a:lvl7pPr marL="2743200" indent="0" algn="ctr" eaLnBrk="1" latinLnBrk="0" hangingPunct="1">
              <a:buNone/>
              <a:defRPr kumimoji="0" lang="ru-RU">
                <a:solidFill>
                  <a:schemeClr val="tx1">
                    <a:tint val="75000"/>
                  </a:schemeClr>
                </a:solidFill>
              </a:defRPr>
            </a:lvl7pPr>
            <a:lvl8pPr marL="3200400" indent="0" algn="ctr" eaLnBrk="1" latinLnBrk="0" hangingPunct="1">
              <a:buNone/>
              <a:defRPr kumimoji="0" lang="ru-RU">
                <a:solidFill>
                  <a:schemeClr val="tx1">
                    <a:tint val="75000"/>
                  </a:schemeClr>
                </a:solidFill>
              </a:defRPr>
            </a:lvl8pPr>
            <a:lvl9pPr marL="3657600" indent="0" algn="ctr" eaLnBrk="1" latinLnBrk="0" hangingPunct="1">
              <a:buNone/>
              <a:defRPr kumimoji="0" lang="ru-RU">
                <a:solidFill>
                  <a:schemeClr val="tx1">
                    <a:tint val="75000"/>
                  </a:schemeClr>
                </a:solidFill>
              </a:defRPr>
            </a:lvl9pPr>
          </a:lstStyle>
          <a:p>
            <a:r>
              <a:rPr lang="ru-RU" smtClean="0"/>
              <a:t>Образец подзаголовка</a:t>
            </a:r>
            <a:endParaRPr/>
          </a:p>
        </p:txBody>
      </p:sp>
      <p:sp>
        <p:nvSpPr>
          <p:cNvPr id="10" name="Picture Placeholder 9"/>
          <p:cNvSpPr>
            <a:spLocks noGrp="1"/>
          </p:cNvSpPr>
          <p:nvPr>
            <p:ph type="pic" sz="quarter" idx="13"/>
          </p:nvPr>
        </p:nvSpPr>
        <p:spPr>
          <a:xfrm>
            <a:off x="6858000" y="5105400"/>
            <a:ext cx="1828800" cy="990600"/>
          </a:xfrm>
        </p:spPr>
        <p:txBody>
          <a:bodyPr rtlCol="0">
            <a:normAutofit/>
          </a:bodyPr>
          <a:lstStyle>
            <a:lvl1pPr marL="0" indent="0" algn="ctr" eaLnBrk="1" latinLnBrk="0" hangingPunct="1">
              <a:buNone/>
              <a:defRPr kumimoji="0" lang="ru-RU" sz="2000" baseline="0"/>
            </a:lvl1pPr>
          </a:lstStyle>
          <a:p>
            <a:pPr lvl="0"/>
            <a:r>
              <a:rPr lang="en-US" noProof="0"/>
              <a:t>Вставка рисунка</a:t>
            </a:r>
            <a:endParaRPr lang="ru-RU" noProof="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Date Placeholder 3"/>
          <p:cNvSpPr>
            <a:spLocks noGrp="1"/>
          </p:cNvSpPr>
          <p:nvPr>
            <p:ph type="dt" sz="half" idx="10"/>
          </p:nvPr>
        </p:nvSpPr>
        <p:spPr/>
        <p:txBody>
          <a:bodyPr/>
          <a:lstStyle>
            <a:lvl1pPr>
              <a:defRPr/>
            </a:lvl1pPr>
          </a:lstStyle>
          <a:p>
            <a:pPr>
              <a:defRPr/>
            </a:pPr>
            <a:fld id="{34B989BD-E75B-4519-9E64-924FF27E7F77}" type="datetimeFigureOut">
              <a:rPr/>
              <a:pPr>
                <a:defRPr/>
              </a:pPr>
              <a:t>08.11.2022</a:t>
            </a:fld>
            <a:endParaRPr/>
          </a:p>
        </p:txBody>
      </p:sp>
      <p:sp>
        <p:nvSpPr>
          <p:cNvPr id="4" name="Footer Placeholder 4"/>
          <p:cNvSpPr>
            <a:spLocks noGrp="1"/>
          </p:cNvSpPr>
          <p:nvPr>
            <p:ph type="ftr" sz="quarter" idx="11"/>
          </p:nvPr>
        </p:nvSpPr>
        <p:spPr/>
        <p:txBody>
          <a:bodyPr/>
          <a:lstStyle>
            <a:lvl1pPr>
              <a:defRPr/>
            </a:lvl1pPr>
          </a:lstStyle>
          <a:p>
            <a:pPr>
              <a:defRPr/>
            </a:pPr>
            <a:endParaRPr/>
          </a:p>
        </p:txBody>
      </p:sp>
      <p:sp>
        <p:nvSpPr>
          <p:cNvPr id="5" name="Slide Number Placeholder 5"/>
          <p:cNvSpPr>
            <a:spLocks noGrp="1"/>
          </p:cNvSpPr>
          <p:nvPr>
            <p:ph type="sldNum" sz="quarter" idx="12"/>
          </p:nvPr>
        </p:nvSpPr>
        <p:spPr/>
        <p:txBody>
          <a:bodyPr/>
          <a:lstStyle>
            <a:lvl1pPr>
              <a:defRPr/>
            </a:lvl1pPr>
          </a:lstStyle>
          <a:p>
            <a:pPr>
              <a:defRPr/>
            </a:pPr>
            <a:fld id="{9688644E-EDAB-49DA-899B-253D83885F30}" type="slidenum">
              <a:rPr/>
              <a:pPr>
                <a:defRPr/>
              </a:pPr>
              <a:t>‹#›</a:t>
            </a:fld>
            <a:endParaRPr/>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745A409-0469-4026-A4B4-7DA174EF8ADF}" type="datetimeFigureOut">
              <a:rPr/>
              <a:pPr>
                <a:defRPr/>
              </a:pPr>
              <a:t>08.11.2022</a:t>
            </a:fld>
            <a:endParaRPr/>
          </a:p>
        </p:txBody>
      </p:sp>
      <p:sp>
        <p:nvSpPr>
          <p:cNvPr id="3" name="Footer Placeholder 4"/>
          <p:cNvSpPr>
            <a:spLocks noGrp="1"/>
          </p:cNvSpPr>
          <p:nvPr>
            <p:ph type="ftr" sz="quarter" idx="11"/>
          </p:nvPr>
        </p:nvSpPr>
        <p:spPr/>
        <p:txBody>
          <a:bodyPr/>
          <a:lstStyle>
            <a:lvl1pPr>
              <a:defRPr/>
            </a:lvl1pPr>
          </a:lstStyle>
          <a:p>
            <a:pPr>
              <a:defRPr/>
            </a:pPr>
            <a:endParaRPr/>
          </a:p>
        </p:txBody>
      </p:sp>
      <p:sp>
        <p:nvSpPr>
          <p:cNvPr id="4" name="Slide Number Placeholder 5"/>
          <p:cNvSpPr>
            <a:spLocks noGrp="1"/>
          </p:cNvSpPr>
          <p:nvPr>
            <p:ph type="sldNum" sz="quarter" idx="12"/>
          </p:nvPr>
        </p:nvSpPr>
        <p:spPr/>
        <p:txBody>
          <a:bodyPr/>
          <a:lstStyle>
            <a:lvl1pPr>
              <a:defRPr/>
            </a:lvl1pPr>
          </a:lstStyle>
          <a:p>
            <a:pPr>
              <a:defRPr/>
            </a:pPr>
            <a:fld id="{5C9146FA-B1E3-4088-A0A5-8D16EF684C26}" type="slidenum">
              <a:rPr/>
              <a:pPr>
                <a:defRPr/>
              </a:pPr>
              <a:t>‹#›</a:t>
            </a:fld>
            <a:endParaRPr/>
          </a:p>
        </p:txBody>
      </p:sp>
    </p:spTree>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Только фон">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a:fillRect/>
          </a:stretch>
        </p:blipFill>
        <p:spPr bwMode="auto">
          <a:xfrm>
            <a:off x="42863" y="0"/>
            <a:ext cx="9101137" cy="6880225"/>
          </a:xfrm>
          <a:prstGeom prst="rect">
            <a:avLst/>
          </a:prstGeom>
          <a:noFill/>
          <a:ln w="9525">
            <a:noFill/>
            <a:miter lim="800000"/>
            <a:headEnd/>
            <a:tailEnd/>
          </a:ln>
        </p:spPr>
      </p:pic>
      <p:sp>
        <p:nvSpPr>
          <p:cNvPr id="3" name="Date Placeholder 3"/>
          <p:cNvSpPr>
            <a:spLocks noGrp="1"/>
          </p:cNvSpPr>
          <p:nvPr>
            <p:ph type="dt" sz="half" idx="10"/>
          </p:nvPr>
        </p:nvSpPr>
        <p:spPr/>
        <p:txBody>
          <a:bodyPr/>
          <a:lstStyle>
            <a:lvl1pPr>
              <a:defRPr/>
            </a:lvl1pPr>
          </a:lstStyle>
          <a:p>
            <a:pPr>
              <a:defRPr/>
            </a:pPr>
            <a:fld id="{EC9F4C74-0F8E-4E6C-ADF3-83303801FC65}" type="datetimeFigureOut">
              <a:rPr/>
              <a:pPr>
                <a:defRPr/>
              </a:pPr>
              <a:t>08.11.2022</a:t>
            </a:fld>
            <a:endParaRPr/>
          </a:p>
        </p:txBody>
      </p:sp>
      <p:sp>
        <p:nvSpPr>
          <p:cNvPr id="4" name="Footer Placeholder 4"/>
          <p:cNvSpPr>
            <a:spLocks noGrp="1"/>
          </p:cNvSpPr>
          <p:nvPr>
            <p:ph type="ftr" sz="quarter" idx="11"/>
          </p:nvPr>
        </p:nvSpPr>
        <p:spPr/>
        <p:txBody>
          <a:bodyPr/>
          <a:lstStyle>
            <a:lvl1pPr>
              <a:defRPr/>
            </a:lvl1pPr>
          </a:lstStyle>
          <a:p>
            <a:pPr>
              <a:defRPr/>
            </a:pPr>
            <a:endParaRPr/>
          </a:p>
        </p:txBody>
      </p:sp>
      <p:sp>
        <p:nvSpPr>
          <p:cNvPr id="5" name="Slide Number Placeholder 5"/>
          <p:cNvSpPr>
            <a:spLocks noGrp="1"/>
          </p:cNvSpPr>
          <p:nvPr>
            <p:ph type="sldNum" sz="quarter" idx="12"/>
          </p:nvPr>
        </p:nvSpPr>
        <p:spPr/>
        <p:txBody>
          <a:bodyPr/>
          <a:lstStyle>
            <a:lvl1pPr>
              <a:defRPr/>
            </a:lvl1pPr>
          </a:lstStyle>
          <a:p>
            <a:pPr>
              <a:defRPr/>
            </a:pPr>
            <a:fld id="{6EC3B3A1-05B3-4ACC-87EF-FD5176652341}" type="slidenum">
              <a:rPr/>
              <a:pPr>
                <a:defRPr/>
              </a:pPr>
              <a:t>‹#›</a:t>
            </a:fld>
            <a:endParaRPr/>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раздела">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42863" y="0"/>
            <a:ext cx="9101137" cy="6880225"/>
          </a:xfrm>
          <a:prstGeom prst="rect">
            <a:avLst/>
          </a:prstGeom>
          <a:noFill/>
          <a:ln w="9525">
            <a:noFill/>
            <a:miter lim="800000"/>
            <a:headEnd/>
            <a:tailEnd/>
          </a:ln>
        </p:spPr>
      </p:pic>
      <p:pic>
        <p:nvPicPr>
          <p:cNvPr id="5" name="Picture 7"/>
          <p:cNvPicPr>
            <a:picLocks noChangeAspect="1"/>
          </p:cNvPicPr>
          <p:nvPr userDrawn="1"/>
        </p:nvPicPr>
        <p:blipFill>
          <a:blip r:embed="rId3"/>
          <a:srcRect/>
          <a:stretch>
            <a:fillRect/>
          </a:stretch>
        </p:blipFill>
        <p:spPr bwMode="auto">
          <a:xfrm>
            <a:off x="-15875" y="0"/>
            <a:ext cx="9172575" cy="2819400"/>
          </a:xfrm>
          <a:prstGeom prst="rect">
            <a:avLst/>
          </a:prstGeom>
          <a:noFill/>
          <a:ln w="9525">
            <a:noFill/>
            <a:miter lim="800000"/>
            <a:headEnd/>
            <a:tailEnd/>
          </a:ln>
        </p:spPr>
      </p:pic>
      <p:sp>
        <p:nvSpPr>
          <p:cNvPr id="2" name="Title 1"/>
          <p:cNvSpPr>
            <a:spLocks noGrp="1"/>
          </p:cNvSpPr>
          <p:nvPr>
            <p:ph type="title"/>
          </p:nvPr>
        </p:nvSpPr>
        <p:spPr>
          <a:xfrm>
            <a:off x="4572000" y="3048000"/>
            <a:ext cx="4343400" cy="1362075"/>
          </a:xfrm>
        </p:spPr>
        <p:txBody>
          <a:bodyPr anchor="b"/>
          <a:lstStyle>
            <a:lvl1pPr algn="l" eaLnBrk="1" latinLnBrk="0" hangingPunct="1">
              <a:defRPr kumimoji="0" lang="ru-RU" sz="4000" b="1" cap="small" baseline="0">
                <a:solidFill>
                  <a:srgbClr val="003300"/>
                </a:solidFill>
              </a:defRPr>
            </a:lvl1pPr>
          </a:lstStyle>
          <a:p>
            <a:r>
              <a:rPr lang="en-US"/>
              <a:t>Образец заголовка</a:t>
            </a:r>
            <a:endParaRPr lang="ru-RU"/>
          </a:p>
        </p:txBody>
      </p:sp>
      <p:sp>
        <p:nvSpPr>
          <p:cNvPr id="10" name="Picture Placeholder 9"/>
          <p:cNvSpPr>
            <a:spLocks noGrp="1"/>
          </p:cNvSpPr>
          <p:nvPr>
            <p:ph type="pic" sz="quarter" idx="13"/>
          </p:nvPr>
        </p:nvSpPr>
        <p:spPr>
          <a:xfrm>
            <a:off x="6781800" y="5334000"/>
            <a:ext cx="2133600" cy="990600"/>
          </a:xfrm>
        </p:spPr>
        <p:txBody>
          <a:bodyPr rtlCol="0">
            <a:normAutofit/>
          </a:bodyPr>
          <a:lstStyle>
            <a:lvl1pPr marL="0" indent="0" algn="ctr" eaLnBrk="1" latinLnBrk="0" hangingPunct="1">
              <a:buNone/>
              <a:defRPr kumimoji="0" lang="ru-RU" sz="1800"/>
            </a:lvl1pPr>
          </a:lstStyle>
          <a:p>
            <a:pPr lvl="0"/>
            <a:r>
              <a:rPr lang="en-US" noProof="0"/>
              <a:t>Вставка рисунка</a:t>
            </a:r>
            <a:endParaRPr lang="ru-RU" noProof="0"/>
          </a:p>
        </p:txBody>
      </p:sp>
      <p:sp>
        <p:nvSpPr>
          <p:cNvPr id="6" name="Date Placeholder 3"/>
          <p:cNvSpPr>
            <a:spLocks noGrp="1"/>
          </p:cNvSpPr>
          <p:nvPr>
            <p:ph type="dt" sz="half" idx="14"/>
          </p:nvPr>
        </p:nvSpPr>
        <p:spPr/>
        <p:txBody>
          <a:bodyPr/>
          <a:lstStyle>
            <a:lvl1pPr>
              <a:defRPr/>
            </a:lvl1pPr>
          </a:lstStyle>
          <a:p>
            <a:pPr>
              <a:defRPr/>
            </a:pPr>
            <a:fld id="{F8A47E52-CEDC-434D-9802-C21BA80E26FD}" type="datetimeFigureOut">
              <a:rPr/>
              <a:pPr>
                <a:defRPr/>
              </a:pPr>
              <a:t>08.11.2022</a:t>
            </a:fld>
            <a:endParaRPr/>
          </a:p>
        </p:txBody>
      </p:sp>
      <p:sp>
        <p:nvSpPr>
          <p:cNvPr id="7" name="Footer Placeholder 4"/>
          <p:cNvSpPr>
            <a:spLocks noGrp="1"/>
          </p:cNvSpPr>
          <p:nvPr>
            <p:ph type="ftr" sz="quarter" idx="15"/>
          </p:nvPr>
        </p:nvSpPr>
        <p:spPr/>
        <p:txBody>
          <a:bodyPr/>
          <a:lstStyle>
            <a:lvl1pPr>
              <a:defRPr/>
            </a:lvl1pPr>
          </a:lstStyle>
          <a:p>
            <a:pPr>
              <a:defRPr/>
            </a:pPr>
            <a:endParaRPr/>
          </a:p>
        </p:txBody>
      </p:sp>
      <p:sp>
        <p:nvSpPr>
          <p:cNvPr id="8" name="Slide Number Placeholder 5"/>
          <p:cNvSpPr>
            <a:spLocks noGrp="1"/>
          </p:cNvSpPr>
          <p:nvPr>
            <p:ph type="sldNum" sz="quarter" idx="16"/>
          </p:nvPr>
        </p:nvSpPr>
        <p:spPr/>
        <p:txBody>
          <a:bodyPr/>
          <a:lstStyle>
            <a:lvl1pPr>
              <a:defRPr/>
            </a:lvl1pPr>
          </a:lstStyle>
          <a:p>
            <a:pPr>
              <a:defRPr/>
            </a:pPr>
            <a:fld id="{EAD56915-CF92-4B3C-B0DE-1CC14A95EE03}" type="slidenum">
              <a:rPr/>
              <a:pPr>
                <a:defRPr/>
              </a:pPr>
              <a:t>‹#›</a:t>
            </a:fld>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269632"/>
            <a:ext cx="8077200" cy="1143000"/>
          </a:xfrm>
        </p:spPr>
        <p:txBody>
          <a:bodyPr/>
          <a:lstStyle>
            <a:lvl1pPr algn="l" eaLnBrk="1" latinLnBrk="0" hangingPunct="1">
              <a:defRPr kumimoji="0" lang="ru-RU"/>
            </a:lvl1pPr>
          </a:lstStyle>
          <a:p>
            <a:r>
              <a:rPr lang="en-US"/>
              <a:t>Образец заголовка</a:t>
            </a:r>
            <a:endParaRPr lang="ru-RU"/>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ru-RU" sz="3200">
                <a:latin typeface="+mn-lt"/>
              </a:defRPr>
            </a:lvl1pPr>
            <a:lvl2pPr eaLnBrk="1" latinLnBrk="0" hangingPunct="1">
              <a:defRPr kumimoji="0" lang="ru-RU" sz="2800">
                <a:latin typeface="+mn-lt"/>
              </a:defRPr>
            </a:lvl2pPr>
            <a:lvl3pPr eaLnBrk="1" latinLnBrk="0" hangingPunct="1">
              <a:defRPr kumimoji="0" lang="ru-RU" sz="2400">
                <a:latin typeface="+mn-lt"/>
              </a:defRPr>
            </a:lvl3pPr>
            <a:lvl4pPr eaLnBrk="1" latinLnBrk="0" hangingPunct="1">
              <a:defRPr kumimoji="0" lang="ru-RU" sz="2400">
                <a:latin typeface="+mn-lt"/>
              </a:defRPr>
            </a:lvl4pPr>
            <a:lvl5pPr eaLnBrk="1" latinLnBrk="0" hangingPunct="1">
              <a:defRPr kumimoji="0" lang="ru-RU" sz="2400">
                <a:latin typeface="+mn-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Date Placeholder 3"/>
          <p:cNvSpPr>
            <a:spLocks noGrp="1"/>
          </p:cNvSpPr>
          <p:nvPr>
            <p:ph type="dt" sz="half" idx="10"/>
          </p:nvPr>
        </p:nvSpPr>
        <p:spPr/>
        <p:txBody>
          <a:bodyPr/>
          <a:lstStyle>
            <a:lvl1pPr>
              <a:defRPr/>
            </a:lvl1pPr>
          </a:lstStyle>
          <a:p>
            <a:pPr>
              <a:defRPr/>
            </a:pPr>
            <a:fld id="{CC3F7B0E-9050-42D0-91F7-E4E9700A6027}" type="datetimeFigureOut">
              <a:rPr/>
              <a:pPr>
                <a:defRPr/>
              </a:pPr>
              <a:t>08.11.2022</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754FB874-F14D-4453-8360-9A00187E242F}" type="slidenum">
              <a:rPr/>
              <a:pPr>
                <a:defRPr/>
              </a:pPr>
              <a:t>‹#›</a:t>
            </a:fld>
            <a:endParaRPr/>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ru-RU" sz="2800"/>
            </a:lvl1pPr>
            <a:lvl2pPr eaLnBrk="1" latinLnBrk="0" hangingPunct="1">
              <a:defRPr kumimoji="0" lang="ru-RU" sz="2400"/>
            </a:lvl2pPr>
            <a:lvl3pPr eaLnBrk="1" latinLnBrk="0" hangingPunct="1">
              <a:defRPr kumimoji="0" lang="ru-RU" sz="2000"/>
            </a:lvl3pPr>
            <a:lvl4pPr eaLnBrk="1" latinLnBrk="0" hangingPunct="1">
              <a:defRPr kumimoji="0" lang="ru-RU" sz="1800"/>
            </a:lvl4pPr>
            <a:lvl5pPr eaLnBrk="1" latinLnBrk="0" hangingPunct="1">
              <a:defRPr kumimoji="0" lang="ru-RU" sz="1800"/>
            </a:lvl5pPr>
            <a:lvl6pPr eaLnBrk="1" latinLnBrk="0" hangingPunct="1">
              <a:defRPr kumimoji="0" lang="ru-RU" sz="1800"/>
            </a:lvl6pPr>
            <a:lvl7pPr eaLnBrk="1" latinLnBrk="0" hangingPunct="1">
              <a:defRPr kumimoji="0" lang="ru-RU" sz="1800"/>
            </a:lvl7pPr>
            <a:lvl8pPr eaLnBrk="1" latinLnBrk="0" hangingPunct="1">
              <a:defRPr kumimoji="0" lang="ru-RU" sz="1800"/>
            </a:lvl8pPr>
            <a:lvl9pPr eaLnBrk="1" latinLnBrk="0" hangingPunct="1">
              <a:defRPr kumimoji="0" lang="ru-RU"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ru-RU" sz="2800"/>
            </a:lvl1pPr>
            <a:lvl2pPr eaLnBrk="1" latinLnBrk="0" hangingPunct="1">
              <a:defRPr kumimoji="0" lang="ru-RU" sz="2400"/>
            </a:lvl2pPr>
            <a:lvl3pPr eaLnBrk="1" latinLnBrk="0" hangingPunct="1">
              <a:defRPr kumimoji="0" lang="ru-RU" sz="2000"/>
            </a:lvl3pPr>
            <a:lvl4pPr eaLnBrk="1" latinLnBrk="0" hangingPunct="1">
              <a:defRPr kumimoji="0" lang="ru-RU" sz="1800"/>
            </a:lvl4pPr>
            <a:lvl5pPr eaLnBrk="1" latinLnBrk="0" hangingPunct="1">
              <a:defRPr kumimoji="0" lang="ru-RU" sz="1800"/>
            </a:lvl5pPr>
            <a:lvl6pPr eaLnBrk="1" latinLnBrk="0" hangingPunct="1">
              <a:defRPr kumimoji="0" lang="ru-RU" sz="1800"/>
            </a:lvl6pPr>
            <a:lvl7pPr eaLnBrk="1" latinLnBrk="0" hangingPunct="1">
              <a:defRPr kumimoji="0" lang="ru-RU" sz="1800"/>
            </a:lvl7pPr>
            <a:lvl8pPr eaLnBrk="1" latinLnBrk="0" hangingPunct="1">
              <a:defRPr kumimoji="0" lang="ru-RU" sz="1800"/>
            </a:lvl8pPr>
            <a:lvl9pPr eaLnBrk="1" latinLnBrk="0" hangingPunct="1">
              <a:defRPr kumimoji="0" lang="ru-RU"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5" name="Date Placeholder 3"/>
          <p:cNvSpPr>
            <a:spLocks noGrp="1"/>
          </p:cNvSpPr>
          <p:nvPr>
            <p:ph type="dt" sz="half" idx="10"/>
          </p:nvPr>
        </p:nvSpPr>
        <p:spPr/>
        <p:txBody>
          <a:bodyPr/>
          <a:lstStyle>
            <a:lvl1pPr>
              <a:defRPr/>
            </a:lvl1pPr>
          </a:lstStyle>
          <a:p>
            <a:pPr>
              <a:defRPr/>
            </a:pPr>
            <a:fld id="{5B2F1AC6-AC98-40F5-A73D-2842F2C25B07}" type="datetimeFigureOut">
              <a:rPr/>
              <a:pPr>
                <a:defRPr/>
              </a:pPr>
              <a:t>08.11.2022</a:t>
            </a:fld>
            <a:endParaRPr/>
          </a:p>
        </p:txBody>
      </p:sp>
      <p:sp>
        <p:nvSpPr>
          <p:cNvPr id="6" name="Footer Placeholder 4"/>
          <p:cNvSpPr>
            <a:spLocks noGrp="1"/>
          </p:cNvSpPr>
          <p:nvPr>
            <p:ph type="ftr" sz="quarter" idx="11"/>
          </p:nvPr>
        </p:nvSpPr>
        <p:spPr/>
        <p:txBody>
          <a:bodyPr/>
          <a:lstStyle>
            <a:lvl1pPr>
              <a:defRPr/>
            </a:lvl1pPr>
          </a:lstStyle>
          <a:p>
            <a:pPr>
              <a:defRPr/>
            </a:pPr>
            <a:endParaRPr/>
          </a:p>
        </p:txBody>
      </p:sp>
      <p:sp>
        <p:nvSpPr>
          <p:cNvPr id="7" name="Slide Number Placeholder 5"/>
          <p:cNvSpPr>
            <a:spLocks noGrp="1"/>
          </p:cNvSpPr>
          <p:nvPr>
            <p:ph type="sldNum" sz="quarter" idx="12"/>
          </p:nvPr>
        </p:nvSpPr>
        <p:spPr/>
        <p:txBody>
          <a:bodyPr/>
          <a:lstStyle>
            <a:lvl1pPr>
              <a:defRPr/>
            </a:lvl1pPr>
          </a:lstStyle>
          <a:p>
            <a:pPr>
              <a:defRPr/>
            </a:pPr>
            <a:fld id="{F53D8821-6F35-4683-A154-B328AF497CC9}" type="slidenum">
              <a:rPr/>
              <a:pPr>
                <a:defRPr/>
              </a:pPr>
              <a:t>‹#›</a:t>
            </a:fld>
            <a:endParaRPr/>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ru-RU"/>
            </a:lvl1pPr>
          </a:lstStyle>
          <a:p>
            <a:r>
              <a:rPr lang="ru-RU" smtClean="0"/>
              <a:t>Образец заголовка</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ru-RU" sz="2400" b="1"/>
            </a:lvl1pPr>
            <a:lvl2pPr marL="457200" indent="0" eaLnBrk="1" latinLnBrk="0" hangingPunct="1">
              <a:buNone/>
              <a:defRPr kumimoji="0" lang="ru-RU" sz="2000" b="1"/>
            </a:lvl2pPr>
            <a:lvl3pPr marL="914400" indent="0" eaLnBrk="1" latinLnBrk="0" hangingPunct="1">
              <a:buNone/>
              <a:defRPr kumimoji="0" lang="ru-RU" sz="1800" b="1"/>
            </a:lvl3pPr>
            <a:lvl4pPr marL="1371600" indent="0" eaLnBrk="1" latinLnBrk="0" hangingPunct="1">
              <a:buNone/>
              <a:defRPr kumimoji="0" lang="ru-RU" sz="1600" b="1"/>
            </a:lvl4pPr>
            <a:lvl5pPr marL="1828800" indent="0" eaLnBrk="1" latinLnBrk="0" hangingPunct="1">
              <a:buNone/>
              <a:defRPr kumimoji="0" lang="ru-RU" sz="1600" b="1"/>
            </a:lvl5pPr>
            <a:lvl6pPr marL="2286000" indent="0" eaLnBrk="1" latinLnBrk="0" hangingPunct="1">
              <a:buNone/>
              <a:defRPr kumimoji="0" lang="ru-RU" sz="1600" b="1"/>
            </a:lvl6pPr>
            <a:lvl7pPr marL="2743200" indent="0" eaLnBrk="1" latinLnBrk="0" hangingPunct="1">
              <a:buNone/>
              <a:defRPr kumimoji="0" lang="ru-RU" sz="1600" b="1"/>
            </a:lvl7pPr>
            <a:lvl8pPr marL="3200400" indent="0" eaLnBrk="1" latinLnBrk="0" hangingPunct="1">
              <a:buNone/>
              <a:defRPr kumimoji="0" lang="ru-RU" sz="1600" b="1"/>
            </a:lvl8pPr>
            <a:lvl9pPr marL="3657600" indent="0" eaLnBrk="1" latinLnBrk="0" hangingPunct="1">
              <a:buNone/>
              <a:defRPr kumimoji="0" lang="ru-RU" sz="1600" b="1"/>
            </a:lvl9pPr>
          </a:lstStyle>
          <a:p>
            <a:pPr lvl="0"/>
            <a:r>
              <a:rPr lang="ru-RU" smtClean="0"/>
              <a:t>Образец текста</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ru-RU" sz="2400"/>
            </a:lvl1pPr>
            <a:lvl2pPr eaLnBrk="1" latinLnBrk="0" hangingPunct="1">
              <a:defRPr kumimoji="0" lang="ru-RU" sz="2000"/>
            </a:lvl2pPr>
            <a:lvl3pPr eaLnBrk="1" latinLnBrk="0" hangingPunct="1">
              <a:defRPr kumimoji="0" lang="ru-RU" sz="1800"/>
            </a:lvl3pPr>
            <a:lvl4pPr eaLnBrk="1" latinLnBrk="0" hangingPunct="1">
              <a:defRPr kumimoji="0" lang="ru-RU" sz="1600"/>
            </a:lvl4pPr>
            <a:lvl5pPr eaLnBrk="1" latinLnBrk="0" hangingPunct="1">
              <a:defRPr kumimoji="0" lang="ru-RU" sz="1600"/>
            </a:lvl5pPr>
            <a:lvl6pPr eaLnBrk="1" latinLnBrk="0" hangingPunct="1">
              <a:defRPr kumimoji="0" lang="ru-RU" sz="1600"/>
            </a:lvl6pPr>
            <a:lvl7pPr eaLnBrk="1" latinLnBrk="0" hangingPunct="1">
              <a:defRPr kumimoji="0" lang="ru-RU" sz="1600"/>
            </a:lvl7pPr>
            <a:lvl8pPr eaLnBrk="1" latinLnBrk="0" hangingPunct="1">
              <a:defRPr kumimoji="0" lang="ru-RU" sz="1600"/>
            </a:lvl8pPr>
            <a:lvl9pPr eaLnBrk="1" latinLnBrk="0" hangingPunct="1">
              <a:defRPr kumimoji="0" lang="ru-RU"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ru-RU" sz="2400" b="1"/>
            </a:lvl1pPr>
            <a:lvl2pPr marL="457200" indent="0" eaLnBrk="1" latinLnBrk="0" hangingPunct="1">
              <a:buNone/>
              <a:defRPr kumimoji="0" lang="ru-RU" sz="2000" b="1"/>
            </a:lvl2pPr>
            <a:lvl3pPr marL="914400" indent="0" eaLnBrk="1" latinLnBrk="0" hangingPunct="1">
              <a:buNone/>
              <a:defRPr kumimoji="0" lang="ru-RU" sz="1800" b="1"/>
            </a:lvl3pPr>
            <a:lvl4pPr marL="1371600" indent="0" eaLnBrk="1" latinLnBrk="0" hangingPunct="1">
              <a:buNone/>
              <a:defRPr kumimoji="0" lang="ru-RU" sz="1600" b="1"/>
            </a:lvl4pPr>
            <a:lvl5pPr marL="1828800" indent="0" eaLnBrk="1" latinLnBrk="0" hangingPunct="1">
              <a:buNone/>
              <a:defRPr kumimoji="0" lang="ru-RU" sz="1600" b="1"/>
            </a:lvl5pPr>
            <a:lvl6pPr marL="2286000" indent="0" eaLnBrk="1" latinLnBrk="0" hangingPunct="1">
              <a:buNone/>
              <a:defRPr kumimoji="0" lang="ru-RU" sz="1600" b="1"/>
            </a:lvl6pPr>
            <a:lvl7pPr marL="2743200" indent="0" eaLnBrk="1" latinLnBrk="0" hangingPunct="1">
              <a:buNone/>
              <a:defRPr kumimoji="0" lang="ru-RU" sz="1600" b="1"/>
            </a:lvl7pPr>
            <a:lvl8pPr marL="3200400" indent="0" eaLnBrk="1" latinLnBrk="0" hangingPunct="1">
              <a:buNone/>
              <a:defRPr kumimoji="0" lang="ru-RU" sz="1600" b="1"/>
            </a:lvl8pPr>
            <a:lvl9pPr marL="3657600" indent="0" eaLnBrk="1" latinLnBrk="0" hangingPunct="1">
              <a:buNone/>
              <a:defRPr kumimoji="0" lang="ru-RU" sz="1600" b="1"/>
            </a:lvl9pPr>
          </a:lstStyle>
          <a:p>
            <a:pPr lvl="0"/>
            <a:r>
              <a:rPr lang="ru-RU" smtClean="0"/>
              <a:t>Образец текста</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ru-RU" sz="2400"/>
            </a:lvl1pPr>
            <a:lvl2pPr eaLnBrk="1" latinLnBrk="0" hangingPunct="1">
              <a:defRPr kumimoji="0" lang="ru-RU" sz="2000"/>
            </a:lvl2pPr>
            <a:lvl3pPr eaLnBrk="1" latinLnBrk="0" hangingPunct="1">
              <a:defRPr kumimoji="0" lang="ru-RU" sz="1800"/>
            </a:lvl3pPr>
            <a:lvl4pPr eaLnBrk="1" latinLnBrk="0" hangingPunct="1">
              <a:defRPr kumimoji="0" lang="ru-RU" sz="1600"/>
            </a:lvl4pPr>
            <a:lvl5pPr eaLnBrk="1" latinLnBrk="0" hangingPunct="1">
              <a:defRPr kumimoji="0" lang="ru-RU" sz="1600"/>
            </a:lvl5pPr>
            <a:lvl6pPr eaLnBrk="1" latinLnBrk="0" hangingPunct="1">
              <a:defRPr kumimoji="0" lang="ru-RU" sz="1600"/>
            </a:lvl6pPr>
            <a:lvl7pPr eaLnBrk="1" latinLnBrk="0" hangingPunct="1">
              <a:defRPr kumimoji="0" lang="ru-RU" sz="1600"/>
            </a:lvl7pPr>
            <a:lvl8pPr eaLnBrk="1" latinLnBrk="0" hangingPunct="1">
              <a:defRPr kumimoji="0" lang="ru-RU" sz="1600"/>
            </a:lvl8pPr>
            <a:lvl9pPr eaLnBrk="1" latinLnBrk="0" hangingPunct="1">
              <a:defRPr kumimoji="0" lang="ru-RU"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7" name="Date Placeholder 3"/>
          <p:cNvSpPr>
            <a:spLocks noGrp="1"/>
          </p:cNvSpPr>
          <p:nvPr>
            <p:ph type="dt" sz="half" idx="10"/>
          </p:nvPr>
        </p:nvSpPr>
        <p:spPr/>
        <p:txBody>
          <a:bodyPr/>
          <a:lstStyle>
            <a:lvl1pPr>
              <a:defRPr/>
            </a:lvl1pPr>
          </a:lstStyle>
          <a:p>
            <a:pPr>
              <a:defRPr/>
            </a:pPr>
            <a:fld id="{14F05134-7463-42A0-9A06-430871D9598D}" type="datetimeFigureOut">
              <a:rPr/>
              <a:pPr>
                <a:defRPr/>
              </a:pPr>
              <a:t>08.11.2022</a:t>
            </a:fld>
            <a:endParaRPr/>
          </a:p>
        </p:txBody>
      </p:sp>
      <p:sp>
        <p:nvSpPr>
          <p:cNvPr id="8" name="Footer Placeholder 4"/>
          <p:cNvSpPr>
            <a:spLocks noGrp="1"/>
          </p:cNvSpPr>
          <p:nvPr>
            <p:ph type="ftr" sz="quarter" idx="11"/>
          </p:nvPr>
        </p:nvSpPr>
        <p:spPr/>
        <p:txBody>
          <a:bodyPr/>
          <a:lstStyle>
            <a:lvl1pPr>
              <a:defRPr/>
            </a:lvl1pPr>
          </a:lstStyle>
          <a:p>
            <a:pPr>
              <a:defRPr/>
            </a:pPr>
            <a:endParaRPr/>
          </a:p>
        </p:txBody>
      </p:sp>
      <p:sp>
        <p:nvSpPr>
          <p:cNvPr id="9" name="Slide Number Placeholder 5"/>
          <p:cNvSpPr>
            <a:spLocks noGrp="1"/>
          </p:cNvSpPr>
          <p:nvPr>
            <p:ph type="sldNum" sz="quarter" idx="12"/>
          </p:nvPr>
        </p:nvSpPr>
        <p:spPr/>
        <p:txBody>
          <a:bodyPr/>
          <a:lstStyle>
            <a:lvl1pPr>
              <a:defRPr/>
            </a:lvl1pPr>
          </a:lstStyle>
          <a:p>
            <a:pPr>
              <a:defRPr/>
            </a:pPr>
            <a:fld id="{582A6516-B18E-4E3F-A14E-8F1B5188AEFB}" type="slidenum">
              <a:rPr/>
              <a:pPr>
                <a:defRPr/>
              </a:pPr>
              <a:t>‹#›</a:t>
            </a:fld>
            <a:endParaRPr/>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ru-RU" sz="2000" b="1"/>
            </a:lvl1pPr>
          </a:lstStyle>
          <a:p>
            <a:r>
              <a:rPr lang="ru-RU" smtClean="0"/>
              <a:t>Образец заголовка</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ru-RU" sz="3200"/>
            </a:lvl1pPr>
            <a:lvl2pPr eaLnBrk="1" latinLnBrk="0" hangingPunct="1">
              <a:defRPr kumimoji="0" lang="ru-RU" sz="2800"/>
            </a:lvl2pPr>
            <a:lvl3pPr eaLnBrk="1" latinLnBrk="0" hangingPunct="1">
              <a:defRPr kumimoji="0" lang="ru-RU" sz="2400"/>
            </a:lvl3pPr>
            <a:lvl4pPr eaLnBrk="1" latinLnBrk="0" hangingPunct="1">
              <a:defRPr kumimoji="0" lang="ru-RU" sz="2000"/>
            </a:lvl4pPr>
            <a:lvl5pPr eaLnBrk="1" latinLnBrk="0" hangingPunct="1">
              <a:defRPr kumimoji="0" lang="ru-RU" sz="2000"/>
            </a:lvl5pPr>
            <a:lvl6pPr eaLnBrk="1" latinLnBrk="0" hangingPunct="1">
              <a:defRPr kumimoji="0" lang="ru-RU" sz="2000"/>
            </a:lvl6pPr>
            <a:lvl7pPr eaLnBrk="1" latinLnBrk="0" hangingPunct="1">
              <a:defRPr kumimoji="0" lang="ru-RU" sz="2000"/>
            </a:lvl7pPr>
            <a:lvl8pPr eaLnBrk="1" latinLnBrk="0" hangingPunct="1">
              <a:defRPr kumimoji="0" lang="ru-RU" sz="2000"/>
            </a:lvl8pPr>
            <a:lvl9pPr eaLnBrk="1" latinLnBrk="0" hangingPunct="1">
              <a:defRPr kumimoji="0" lang="ru-RU"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ru-RU" sz="1400"/>
            </a:lvl1pPr>
            <a:lvl2pPr marL="457200" indent="0" eaLnBrk="1" latinLnBrk="0" hangingPunct="1">
              <a:buNone/>
              <a:defRPr kumimoji="0" lang="ru-RU" sz="1200"/>
            </a:lvl2pPr>
            <a:lvl3pPr marL="914400" indent="0" eaLnBrk="1" latinLnBrk="0" hangingPunct="1">
              <a:buNone/>
              <a:defRPr kumimoji="0" lang="ru-RU" sz="1000"/>
            </a:lvl3pPr>
            <a:lvl4pPr marL="1371600" indent="0" eaLnBrk="1" latinLnBrk="0" hangingPunct="1">
              <a:buNone/>
              <a:defRPr kumimoji="0" lang="ru-RU" sz="900"/>
            </a:lvl4pPr>
            <a:lvl5pPr marL="1828800" indent="0" eaLnBrk="1" latinLnBrk="0" hangingPunct="1">
              <a:buNone/>
              <a:defRPr kumimoji="0" lang="ru-RU" sz="900"/>
            </a:lvl5pPr>
            <a:lvl6pPr marL="2286000" indent="0" eaLnBrk="1" latinLnBrk="0" hangingPunct="1">
              <a:buNone/>
              <a:defRPr kumimoji="0" lang="ru-RU" sz="900"/>
            </a:lvl6pPr>
            <a:lvl7pPr marL="2743200" indent="0" eaLnBrk="1" latinLnBrk="0" hangingPunct="1">
              <a:buNone/>
              <a:defRPr kumimoji="0" lang="ru-RU" sz="900"/>
            </a:lvl7pPr>
            <a:lvl8pPr marL="3200400" indent="0" eaLnBrk="1" latinLnBrk="0" hangingPunct="1">
              <a:buNone/>
              <a:defRPr kumimoji="0" lang="ru-RU" sz="900"/>
            </a:lvl8pPr>
            <a:lvl9pPr marL="3657600" indent="0" eaLnBrk="1" latinLnBrk="0" hangingPunct="1">
              <a:buNone/>
              <a:defRPr kumimoji="0" lang="ru-RU"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A85CD0F8-3252-4FFE-AF38-2BC6B9EE9633}" type="datetimeFigureOut">
              <a:rPr/>
              <a:pPr>
                <a:defRPr/>
              </a:pPr>
              <a:t>08.11.2022</a:t>
            </a:fld>
            <a:endParaRPr/>
          </a:p>
        </p:txBody>
      </p:sp>
      <p:sp>
        <p:nvSpPr>
          <p:cNvPr id="6" name="Footer Placeholder 4"/>
          <p:cNvSpPr>
            <a:spLocks noGrp="1"/>
          </p:cNvSpPr>
          <p:nvPr>
            <p:ph type="ftr" sz="quarter" idx="11"/>
          </p:nvPr>
        </p:nvSpPr>
        <p:spPr/>
        <p:txBody>
          <a:bodyPr/>
          <a:lstStyle>
            <a:lvl1pPr>
              <a:defRPr/>
            </a:lvl1pPr>
          </a:lstStyle>
          <a:p>
            <a:pPr>
              <a:defRPr/>
            </a:pPr>
            <a:endParaRPr/>
          </a:p>
        </p:txBody>
      </p:sp>
      <p:sp>
        <p:nvSpPr>
          <p:cNvPr id="7" name="Slide Number Placeholder 5"/>
          <p:cNvSpPr>
            <a:spLocks noGrp="1"/>
          </p:cNvSpPr>
          <p:nvPr>
            <p:ph type="sldNum" sz="quarter" idx="12"/>
          </p:nvPr>
        </p:nvSpPr>
        <p:spPr/>
        <p:txBody>
          <a:bodyPr/>
          <a:lstStyle>
            <a:lvl1pPr>
              <a:defRPr/>
            </a:lvl1pPr>
          </a:lstStyle>
          <a:p>
            <a:pPr>
              <a:defRPr/>
            </a:pPr>
            <a:fld id="{3501284F-8E6C-4068-AC45-432611122A05}" type="slidenum">
              <a:rPr/>
              <a:pPr>
                <a:defRPr/>
              </a:pPr>
              <a:t>‹#›</a:t>
            </a:fld>
            <a:endParaRPr/>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ru-RU" sz="2000" b="1"/>
            </a:lvl1pPr>
          </a:lstStyle>
          <a:p>
            <a:r>
              <a:rPr lang="ru-RU" smtClean="0"/>
              <a:t>Образец заголовка</a:t>
            </a:r>
            <a:endParaRP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eaLnBrk="1" latinLnBrk="0" hangingPunct="1">
              <a:buNone/>
              <a:defRPr kumimoji="0" lang="ru-RU" sz="3200"/>
            </a:lvl1pPr>
            <a:lvl2pPr marL="457200" indent="0" eaLnBrk="1" latinLnBrk="0" hangingPunct="1">
              <a:buNone/>
              <a:defRPr kumimoji="0" lang="ru-RU" sz="2800"/>
            </a:lvl2pPr>
            <a:lvl3pPr marL="914400" indent="0" eaLnBrk="1" latinLnBrk="0" hangingPunct="1">
              <a:buNone/>
              <a:defRPr kumimoji="0" lang="ru-RU" sz="2400"/>
            </a:lvl3pPr>
            <a:lvl4pPr marL="1371600" indent="0" eaLnBrk="1" latinLnBrk="0" hangingPunct="1">
              <a:buNone/>
              <a:defRPr kumimoji="0" lang="ru-RU" sz="2000"/>
            </a:lvl4pPr>
            <a:lvl5pPr marL="1828800" indent="0" eaLnBrk="1" latinLnBrk="0" hangingPunct="1">
              <a:buNone/>
              <a:defRPr kumimoji="0" lang="ru-RU" sz="2000"/>
            </a:lvl5pPr>
            <a:lvl6pPr marL="2286000" indent="0" eaLnBrk="1" latinLnBrk="0" hangingPunct="1">
              <a:buNone/>
              <a:defRPr kumimoji="0" lang="ru-RU" sz="2000"/>
            </a:lvl6pPr>
            <a:lvl7pPr marL="2743200" indent="0" eaLnBrk="1" latinLnBrk="0" hangingPunct="1">
              <a:buNone/>
              <a:defRPr kumimoji="0" lang="ru-RU" sz="2000"/>
            </a:lvl7pPr>
            <a:lvl8pPr marL="3200400" indent="0" eaLnBrk="1" latinLnBrk="0" hangingPunct="1">
              <a:buNone/>
              <a:defRPr kumimoji="0" lang="ru-RU" sz="2000"/>
            </a:lvl8pPr>
            <a:lvl9pPr marL="3657600" indent="0" eaLnBrk="1" latinLnBrk="0" hangingPunct="1">
              <a:buNone/>
              <a:defRPr kumimoji="0" lang="ru-RU" sz="2000"/>
            </a:lvl9pPr>
          </a:lstStyle>
          <a:p>
            <a:pPr lvl="0"/>
            <a:r>
              <a:rPr lang="ru-RU" noProof="0" smtClean="0"/>
              <a:t>Вставка рисунка</a:t>
            </a:r>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ru-RU" sz="1400"/>
            </a:lvl1pPr>
            <a:lvl2pPr marL="457200" indent="0" eaLnBrk="1" latinLnBrk="0" hangingPunct="1">
              <a:buNone/>
              <a:defRPr kumimoji="0" lang="ru-RU" sz="1200"/>
            </a:lvl2pPr>
            <a:lvl3pPr marL="914400" indent="0" eaLnBrk="1" latinLnBrk="0" hangingPunct="1">
              <a:buNone/>
              <a:defRPr kumimoji="0" lang="ru-RU" sz="1000"/>
            </a:lvl3pPr>
            <a:lvl4pPr marL="1371600" indent="0" eaLnBrk="1" latinLnBrk="0" hangingPunct="1">
              <a:buNone/>
              <a:defRPr kumimoji="0" lang="ru-RU" sz="900"/>
            </a:lvl4pPr>
            <a:lvl5pPr marL="1828800" indent="0" eaLnBrk="1" latinLnBrk="0" hangingPunct="1">
              <a:buNone/>
              <a:defRPr kumimoji="0" lang="ru-RU" sz="900"/>
            </a:lvl5pPr>
            <a:lvl6pPr marL="2286000" indent="0" eaLnBrk="1" latinLnBrk="0" hangingPunct="1">
              <a:buNone/>
              <a:defRPr kumimoji="0" lang="ru-RU" sz="900"/>
            </a:lvl6pPr>
            <a:lvl7pPr marL="2743200" indent="0" eaLnBrk="1" latinLnBrk="0" hangingPunct="1">
              <a:buNone/>
              <a:defRPr kumimoji="0" lang="ru-RU" sz="900"/>
            </a:lvl7pPr>
            <a:lvl8pPr marL="3200400" indent="0" eaLnBrk="1" latinLnBrk="0" hangingPunct="1">
              <a:buNone/>
              <a:defRPr kumimoji="0" lang="ru-RU" sz="900"/>
            </a:lvl8pPr>
            <a:lvl9pPr marL="3657600" indent="0" eaLnBrk="1" latinLnBrk="0" hangingPunct="1">
              <a:buNone/>
              <a:defRPr kumimoji="0" lang="ru-RU"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E5DE4DB3-67AC-44D4-87C8-A3D5B4350DF2}" type="datetimeFigureOut">
              <a:rPr/>
              <a:pPr>
                <a:defRPr/>
              </a:pPr>
              <a:t>08.11.2022</a:t>
            </a:fld>
            <a:endParaRPr/>
          </a:p>
        </p:txBody>
      </p:sp>
      <p:sp>
        <p:nvSpPr>
          <p:cNvPr id="6" name="Footer Placeholder 4"/>
          <p:cNvSpPr>
            <a:spLocks noGrp="1"/>
          </p:cNvSpPr>
          <p:nvPr>
            <p:ph type="ftr" sz="quarter" idx="11"/>
          </p:nvPr>
        </p:nvSpPr>
        <p:spPr/>
        <p:txBody>
          <a:bodyPr/>
          <a:lstStyle>
            <a:lvl1pPr>
              <a:defRPr/>
            </a:lvl1pPr>
          </a:lstStyle>
          <a:p>
            <a:pPr>
              <a:defRPr/>
            </a:pPr>
            <a:endParaRPr/>
          </a:p>
        </p:txBody>
      </p:sp>
      <p:sp>
        <p:nvSpPr>
          <p:cNvPr id="7" name="Slide Number Placeholder 5"/>
          <p:cNvSpPr>
            <a:spLocks noGrp="1"/>
          </p:cNvSpPr>
          <p:nvPr>
            <p:ph type="sldNum" sz="quarter" idx="12"/>
          </p:nvPr>
        </p:nvSpPr>
        <p:spPr/>
        <p:txBody>
          <a:bodyPr/>
          <a:lstStyle>
            <a:lvl1pPr>
              <a:defRPr/>
            </a:lvl1pPr>
          </a:lstStyle>
          <a:p>
            <a:pPr>
              <a:defRPr/>
            </a:pPr>
            <a:fld id="{54D4ADDD-A87F-4F1C-B554-502169978551}" type="slidenum">
              <a:rPr/>
              <a:pPr>
                <a:defRPr/>
              </a:pPr>
              <a:t>‹#›</a:t>
            </a:fld>
            <a:endParaRPr/>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Date Placeholder 3"/>
          <p:cNvSpPr>
            <a:spLocks noGrp="1"/>
          </p:cNvSpPr>
          <p:nvPr>
            <p:ph type="dt" sz="half" idx="10"/>
          </p:nvPr>
        </p:nvSpPr>
        <p:spPr/>
        <p:txBody>
          <a:bodyPr/>
          <a:lstStyle>
            <a:lvl1pPr>
              <a:defRPr/>
            </a:lvl1pPr>
          </a:lstStyle>
          <a:p>
            <a:pPr>
              <a:defRPr/>
            </a:pPr>
            <a:fld id="{8F7B500D-0E39-41E9-A107-1A3EBDB50580}" type="datetimeFigureOut">
              <a:rPr/>
              <a:pPr>
                <a:defRPr/>
              </a:pPr>
              <a:t>08.11.2022</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33C9AB16-BA1B-4985-AFB6-AEC32BBEDCD1}" type="slidenum">
              <a:rPr/>
              <a:pPr>
                <a:defRPr/>
              </a:pPr>
              <a:t>‹#›</a:t>
            </a:fld>
            <a:endParaRPr/>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ru-RU" smtClean="0"/>
              <a:t>Образец заголовка</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Date Placeholder 3"/>
          <p:cNvSpPr>
            <a:spLocks noGrp="1"/>
          </p:cNvSpPr>
          <p:nvPr>
            <p:ph type="dt" sz="half" idx="10"/>
          </p:nvPr>
        </p:nvSpPr>
        <p:spPr/>
        <p:txBody>
          <a:bodyPr/>
          <a:lstStyle>
            <a:lvl1pPr>
              <a:defRPr/>
            </a:lvl1pPr>
          </a:lstStyle>
          <a:p>
            <a:pPr>
              <a:defRPr/>
            </a:pPr>
            <a:fld id="{AB5A9628-E5FD-4748-8F04-C86D2215E488}" type="datetimeFigureOut">
              <a:rPr/>
              <a:pPr>
                <a:defRPr/>
              </a:pPr>
              <a:t>08.11.2022</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7EBEE145-1D2D-4016-B5C7-AB41F6B4580D}" type="slidenum">
              <a:rPr/>
              <a:pPr>
                <a:defRPr/>
              </a:pPr>
              <a:t>‹#›</a:t>
            </a:fld>
            <a:endParaRPr/>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p:cNvPicPr>
            <a:picLocks noChangeAspect="1"/>
          </p:cNvPicPr>
          <p:nvPr/>
        </p:nvPicPr>
        <p:blipFill>
          <a:blip r:embed="rId14"/>
          <a:srcRect/>
          <a:stretch>
            <a:fillRect/>
          </a:stretch>
        </p:blipFill>
        <p:spPr bwMode="auto">
          <a:xfrm>
            <a:off x="42863" y="0"/>
            <a:ext cx="9101137" cy="6880225"/>
          </a:xfrm>
          <a:prstGeom prst="rect">
            <a:avLst/>
          </a:prstGeom>
          <a:noFill/>
          <a:ln w="9525">
            <a:noFill/>
            <a:miter lim="800000"/>
            <a:headEnd/>
            <a:tailEnd/>
          </a:ln>
        </p:spPr>
      </p:pic>
      <p:sp>
        <p:nvSpPr>
          <p:cNvPr id="1027" name="Title Placeholder 1"/>
          <p:cNvSpPr>
            <a:spLocks noGrp="1"/>
          </p:cNvSpPr>
          <p:nvPr>
            <p:ph type="title"/>
          </p:nvPr>
        </p:nvSpPr>
        <p:spPr bwMode="auto">
          <a:xfrm>
            <a:off x="762000" y="274638"/>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8" name="Text Placeholder 2"/>
          <p:cNvSpPr>
            <a:spLocks noGrp="1"/>
          </p:cNvSpPr>
          <p:nvPr>
            <p:ph type="body" idx="1"/>
          </p:nvPr>
        </p:nvSpPr>
        <p:spPr bwMode="auto">
          <a:xfrm>
            <a:off x="762000" y="1600200"/>
            <a:ext cx="8077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fontAlgn="auto" latinLnBrk="0" hangingPunct="1">
              <a:spcBef>
                <a:spcPts val="0"/>
              </a:spcBef>
              <a:spcAft>
                <a:spcPts val="0"/>
              </a:spcAft>
              <a:defRPr kumimoji="0" lang="ru-RU" sz="1200">
                <a:solidFill>
                  <a:schemeClr val="tx1">
                    <a:tint val="75000"/>
                  </a:schemeClr>
                </a:solidFill>
                <a:latin typeface="+mn-lt"/>
              </a:defRPr>
            </a:lvl1pPr>
          </a:lstStyle>
          <a:p>
            <a:pPr>
              <a:defRPr/>
            </a:pPr>
            <a:fld id="{3EEE88F7-ED95-4098-9629-83414AAE8366}" type="datetimeFigureOut">
              <a:rPr/>
              <a:pPr>
                <a:defRPr/>
              </a:pPr>
              <a:t>08.11.2022</a:t>
            </a:fld>
            <a:endParaRP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fontAlgn="auto" latinLnBrk="0" hangingPunct="1">
              <a:spcBef>
                <a:spcPts val="0"/>
              </a:spcBef>
              <a:spcAft>
                <a:spcPts val="0"/>
              </a:spcAft>
              <a:defRPr kumimoji="0" lang="ru-RU" sz="1200">
                <a:solidFill>
                  <a:schemeClr val="tx1">
                    <a:tint val="75000"/>
                  </a:schemeClr>
                </a:solidFill>
                <a:latin typeface="+mn-lt"/>
              </a:defRPr>
            </a:lvl1pPr>
          </a:lstStyle>
          <a:p>
            <a:pPr>
              <a:defRPr/>
            </a:pPr>
            <a:endParaRP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fontAlgn="auto" latinLnBrk="0" hangingPunct="1">
              <a:spcBef>
                <a:spcPts val="0"/>
              </a:spcBef>
              <a:spcAft>
                <a:spcPts val="0"/>
              </a:spcAft>
              <a:defRPr kumimoji="0" lang="ru-RU" sz="1200">
                <a:solidFill>
                  <a:schemeClr val="tx1">
                    <a:tint val="75000"/>
                  </a:schemeClr>
                </a:solidFill>
                <a:latin typeface="+mn-lt"/>
              </a:defRPr>
            </a:lvl1pPr>
          </a:lstStyle>
          <a:p>
            <a:pPr>
              <a:defRPr/>
            </a:pPr>
            <a:fld id="{BF3580FC-DDE9-4B52-A3E0-8871F97AEAD8}" type="slidenum">
              <a:rPr/>
              <a:pPr>
                <a:defRPr/>
              </a:pPr>
              <a:t>‹#›</a:t>
            </a:fld>
            <a:endParaRPr/>
          </a:p>
        </p:txBody>
      </p:sp>
      <p:pic>
        <p:nvPicPr>
          <p:cNvPr id="1032" name="Picture 7"/>
          <p:cNvPicPr>
            <a:picLocks noChangeAspect="1"/>
          </p:cNvPicPr>
          <p:nvPr/>
        </p:nvPicPr>
        <p:blipFill>
          <a:blip r:embed="rId15"/>
          <a:srcRect/>
          <a:stretch>
            <a:fillRect/>
          </a:stretch>
        </p:blipFill>
        <p:spPr bwMode="auto">
          <a:xfrm>
            <a:off x="-152400" y="-109538"/>
            <a:ext cx="819150" cy="708342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64" r:id="rId12"/>
  </p:sldLayoutIdLst>
  <p:transition spd="slow">
    <p:wipe dir="d"/>
  </p:transition>
  <p:timing>
    <p:tnLst>
      <p:par>
        <p:cTn id="1" dur="indefinite" restart="never" nodeType="tmRoot"/>
      </p:par>
    </p:tnLst>
  </p:timing>
  <p:txStyles>
    <p:titleStyle>
      <a:lvl1pPr algn="l" rtl="0" fontAlgn="base">
        <a:spcBef>
          <a:spcPct val="0"/>
        </a:spcBef>
        <a:spcAft>
          <a:spcPct val="0"/>
        </a:spcAft>
        <a:defRPr lang="ru-RU"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Calibri" pitchFamily="34" charset="0"/>
        </a:defRPr>
      </a:lvl2pPr>
      <a:lvl3pPr algn="l" rtl="0" fontAlgn="base">
        <a:spcBef>
          <a:spcPct val="0"/>
        </a:spcBef>
        <a:spcAft>
          <a:spcPct val="0"/>
        </a:spcAft>
        <a:defRPr sz="4400">
          <a:solidFill>
            <a:schemeClr val="tx1"/>
          </a:solidFill>
          <a:latin typeface="Calibri" pitchFamily="34" charset="0"/>
        </a:defRPr>
      </a:lvl3pPr>
      <a:lvl4pPr algn="l" rtl="0" fontAlgn="base">
        <a:spcBef>
          <a:spcPct val="0"/>
        </a:spcBef>
        <a:spcAft>
          <a:spcPct val="0"/>
        </a:spcAft>
        <a:defRPr sz="4400">
          <a:solidFill>
            <a:schemeClr val="tx1"/>
          </a:solidFill>
          <a:latin typeface="Calibri" pitchFamily="34" charset="0"/>
        </a:defRPr>
      </a:lvl4pPr>
      <a:lvl5pPr algn="l" rtl="0" fontAlgn="base">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lang="ru-RU" sz="28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lang="ru-RU" sz="24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lang="ru-RU" sz="20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lang="ru-RU"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lang="ru-RU"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9pPr>
    </p:bodyStyle>
    <p:otherStyle>
      <a:defPPr>
        <a:defRPr kumimoji="0" lang="ru-RU"/>
      </a:defPPr>
      <a:lvl1pPr marL="0" algn="l" defTabSz="914400" rtl="0" eaLnBrk="1" latinLnBrk="0" hangingPunct="1">
        <a:defRPr kumimoji="0" lang="ru-RU" sz="1800" kern="1200">
          <a:solidFill>
            <a:schemeClr val="tx1"/>
          </a:solidFill>
          <a:latin typeface="+mn-lt"/>
          <a:ea typeface="+mn-ea"/>
          <a:cs typeface="+mn-cs"/>
        </a:defRPr>
      </a:lvl1pPr>
      <a:lvl2pPr marL="457200" algn="l" defTabSz="914400" rtl="0" eaLnBrk="1" latinLnBrk="0" hangingPunct="1">
        <a:defRPr kumimoji="0" lang="ru-RU" sz="1800" kern="1200">
          <a:solidFill>
            <a:schemeClr val="tx1"/>
          </a:solidFill>
          <a:latin typeface="+mn-lt"/>
          <a:ea typeface="+mn-ea"/>
          <a:cs typeface="+mn-cs"/>
        </a:defRPr>
      </a:lvl2pPr>
      <a:lvl3pPr marL="914400" algn="l" defTabSz="914400" rtl="0" eaLnBrk="1" latinLnBrk="0" hangingPunct="1">
        <a:defRPr kumimoji="0" lang="ru-RU" sz="1800" kern="1200">
          <a:solidFill>
            <a:schemeClr val="tx1"/>
          </a:solidFill>
          <a:latin typeface="+mn-lt"/>
          <a:ea typeface="+mn-ea"/>
          <a:cs typeface="+mn-cs"/>
        </a:defRPr>
      </a:lvl3pPr>
      <a:lvl4pPr marL="1371600" algn="l" defTabSz="914400" rtl="0" eaLnBrk="1" latinLnBrk="0" hangingPunct="1">
        <a:defRPr kumimoji="0" lang="ru-RU" sz="1800" kern="1200">
          <a:solidFill>
            <a:schemeClr val="tx1"/>
          </a:solidFill>
          <a:latin typeface="+mn-lt"/>
          <a:ea typeface="+mn-ea"/>
          <a:cs typeface="+mn-cs"/>
        </a:defRPr>
      </a:lvl4pPr>
      <a:lvl5pPr marL="1828800" algn="l" defTabSz="914400" rtl="0" eaLnBrk="1" latinLnBrk="0" hangingPunct="1">
        <a:defRPr kumimoji="0" lang="ru-RU" sz="1800" kern="1200">
          <a:solidFill>
            <a:schemeClr val="tx1"/>
          </a:solidFill>
          <a:latin typeface="+mn-lt"/>
          <a:ea typeface="+mn-ea"/>
          <a:cs typeface="+mn-cs"/>
        </a:defRPr>
      </a:lvl5pPr>
      <a:lvl6pPr marL="2286000" algn="l" defTabSz="914400" rtl="0" eaLnBrk="1" latinLnBrk="0" hangingPunct="1">
        <a:defRPr kumimoji="0" lang="ru-RU" sz="1800" kern="1200">
          <a:solidFill>
            <a:schemeClr val="tx1"/>
          </a:solidFill>
          <a:latin typeface="+mn-lt"/>
          <a:ea typeface="+mn-ea"/>
          <a:cs typeface="+mn-cs"/>
        </a:defRPr>
      </a:lvl6pPr>
      <a:lvl7pPr marL="2743200" algn="l" defTabSz="914400" rtl="0" eaLnBrk="1" latinLnBrk="0" hangingPunct="1">
        <a:defRPr kumimoji="0" lang="ru-RU" sz="1800" kern="1200">
          <a:solidFill>
            <a:schemeClr val="tx1"/>
          </a:solidFill>
          <a:latin typeface="+mn-lt"/>
          <a:ea typeface="+mn-ea"/>
          <a:cs typeface="+mn-cs"/>
        </a:defRPr>
      </a:lvl7pPr>
      <a:lvl8pPr marL="3200400" algn="l" defTabSz="914400" rtl="0" eaLnBrk="1" latinLnBrk="0" hangingPunct="1">
        <a:defRPr kumimoji="0" lang="ru-RU" sz="1800" kern="1200">
          <a:solidFill>
            <a:schemeClr val="tx1"/>
          </a:solidFill>
          <a:latin typeface="+mn-lt"/>
          <a:ea typeface="+mn-ea"/>
          <a:cs typeface="+mn-cs"/>
        </a:defRPr>
      </a:lvl8pPr>
      <a:lvl9pPr marL="3657600" algn="l" defTabSz="914400" rtl="0" eaLnBrk="1" latinLnBrk="0" hangingPunct="1">
        <a:defRPr kumimoji="0" lang="ru-RU"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hyperlink" Target="Impact%20of%20Social%20Media%20On%20Teenagers%20(1).mp4" TargetMode="Externa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Finger%20Family%20-%20Caveman%20Family%20-%20Daddy%20Finger%20Nursery%20Rhyme.mp4"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9.jpeg"/><Relationship Id="rId5" Type="http://schemas.openxmlformats.org/officeDocument/2006/relationships/notesSlide" Target="../notesSlides/notesSlide12.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0.jpeg"/><Relationship Id="rId5" Type="http://schemas.openxmlformats.org/officeDocument/2006/relationships/notesSlide" Target="../notesSlides/notesSlide13.xml"/><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3.xml"/><Relationship Id="rId7" Type="http://schemas.openxmlformats.org/officeDocument/2006/relationships/image" Target="../media/image24.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17.xml"/><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notesSlide" Target="../notesSlides/notesSlide18.xml"/><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slideLayout" Target="../slideLayouts/slideLayout3.xml"/><Relationship Id="rId1" Type="http://schemas.openxmlformats.org/officeDocument/2006/relationships/tags" Target="../tags/tag20.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jpeg"/><Relationship Id="rId10" Type="http://schemas.openxmlformats.org/officeDocument/2006/relationships/image" Target="../media/image32.png"/><Relationship Id="rId4" Type="http://schemas.openxmlformats.org/officeDocument/2006/relationships/image" Target="../media/image26.jpeg"/><Relationship Id="rId9" Type="http://schemas.openxmlformats.org/officeDocument/2006/relationships/image" Target="../media/image31.png"/><Relationship Id="rId1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37.jpeg"/><Relationship Id="rId4"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hyperlink" Target="Impact%20of%20Social%20Media%20On%20Teenagers%20(1).mp4"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hyperlink" Target="Impact%20of%20Social%20Media%20On%20Teenagers%20(1).mp4" TargetMode="Externa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2.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C:\Users\admin\Desktop\Работа\моя аттестация в к\Открытый урок\фото урок\resurs-250x250.jpg"/>
          <p:cNvPicPr>
            <a:picLocks noChangeAspect="1" noChangeArrowheads="1"/>
          </p:cNvPicPr>
          <p:nvPr/>
        </p:nvPicPr>
        <p:blipFill>
          <a:blip r:embed="rId6"/>
          <a:srcRect/>
          <a:stretch>
            <a:fillRect/>
          </a:stretch>
        </p:blipFill>
        <p:spPr bwMode="auto">
          <a:xfrm>
            <a:off x="2555875" y="0"/>
            <a:ext cx="4248150" cy="4090988"/>
          </a:xfrm>
          <a:prstGeom prst="rect">
            <a:avLst/>
          </a:prstGeom>
          <a:noFill/>
          <a:ln w="9525">
            <a:noFill/>
            <a:miter lim="800000"/>
            <a:headEnd/>
            <a:tailEnd/>
          </a:ln>
        </p:spPr>
      </p:pic>
      <p:sp>
        <p:nvSpPr>
          <p:cNvPr id="2" name="Title 1"/>
          <p:cNvSpPr>
            <a:spLocks noGrp="1"/>
          </p:cNvSpPr>
          <p:nvPr>
            <p:ph type="ctrTitle"/>
            <p:custDataLst>
              <p:tags r:id="rId2"/>
            </p:custDataLst>
          </p:nvPr>
        </p:nvSpPr>
        <p:spPr>
          <a:xfrm>
            <a:off x="2590800" y="2286000"/>
            <a:ext cx="6180138" cy="1470025"/>
          </a:xfrm>
        </p:spPr>
        <p:txBody>
          <a:bodyPr rtlCol="0">
            <a:normAutofit/>
          </a:bodyPr>
          <a:lstStyle/>
          <a:p>
            <a:pPr fontAlgn="auto">
              <a:spcAft>
                <a:spcPts val="0"/>
              </a:spcAft>
              <a:defRPr/>
            </a:pPr>
            <a:r>
              <a:rPr lang="en-US" dirty="0">
                <a:solidFill>
                  <a:srgbClr val="FF0000"/>
                </a:solidFill>
                <a:latin typeface="Times New Roman"/>
                <a:ea typeface="Calibri"/>
              </a:rPr>
              <a:t>«</a:t>
            </a:r>
            <a:r>
              <a:rPr lang="en-US" sz="4000" dirty="0">
                <a:solidFill>
                  <a:srgbClr val="FF0000"/>
                </a:solidFill>
                <a:ea typeface="Calibri"/>
                <a:cs typeface="Times New Roman"/>
              </a:rPr>
              <a:t> </a:t>
            </a:r>
            <a:r>
              <a:rPr lang="en-US" dirty="0">
                <a:solidFill>
                  <a:srgbClr val="FF0000"/>
                </a:solidFill>
                <a:latin typeface="Times New Roman"/>
                <a:ea typeface="Calibri"/>
              </a:rPr>
              <a:t>Impact of Social Media on </a:t>
            </a:r>
            <a:r>
              <a:rPr lang="en-US" dirty="0" err="1" smtClean="0">
                <a:solidFill>
                  <a:srgbClr val="FF0000"/>
                </a:solidFill>
                <a:latin typeface="Times New Roman"/>
                <a:ea typeface="Calibri"/>
              </a:rPr>
              <a:t>Teenagers»</a:t>
            </a:r>
            <a:r>
              <a:rPr lang="en-US" sz="900" dirty="0" err="1" smtClean="0">
                <a:solidFill>
                  <a:schemeClr val="bg1"/>
                </a:solidFill>
                <a:latin typeface="Times New Roman"/>
                <a:ea typeface="Calibri"/>
              </a:rPr>
              <a:t>I</a:t>
            </a:r>
            <a:endParaRPr sz="900" dirty="0">
              <a:solidFill>
                <a:schemeClr val="bg1"/>
              </a:solidFill>
            </a:endParaRPr>
          </a:p>
        </p:txBody>
      </p:sp>
      <p:sp>
        <p:nvSpPr>
          <p:cNvPr id="16387" name="Subtitle 2"/>
          <p:cNvSpPr>
            <a:spLocks noGrp="1"/>
          </p:cNvSpPr>
          <p:nvPr>
            <p:ph type="subTitle" idx="1"/>
            <p:custDataLst>
              <p:tags r:id="rId3"/>
            </p:custDataLst>
          </p:nvPr>
        </p:nvSpPr>
        <p:spPr>
          <a:xfrm>
            <a:off x="3962400" y="4038600"/>
            <a:ext cx="4772025" cy="990600"/>
          </a:xfrm>
        </p:spPr>
        <p:txBody>
          <a:bodyPr/>
          <a:lstStyle/>
          <a:p>
            <a:endParaRPr sz="2400" b="1" smtClean="0">
              <a:solidFill>
                <a:srgbClr val="00B050"/>
              </a:solidFill>
              <a:latin typeface="Times New Roman" pitchFamily="18" charset="0"/>
              <a:cs typeface="Times New Roman" pitchFamily="18" charset="0"/>
            </a:endParaRPr>
          </a:p>
          <a:p>
            <a:endParaRPr sz="2400" b="1" smtClean="0">
              <a:solidFill>
                <a:srgbClr val="00B050"/>
              </a:solidFill>
              <a:latin typeface="Times New Roman" pitchFamily="18" charset="0"/>
              <a:cs typeface="Times New Roman" pitchFamily="18" charset="0"/>
            </a:endParaRPr>
          </a:p>
          <a:p>
            <a:r>
              <a:rPr lang="en-US" sz="800" b="1" smtClean="0">
                <a:solidFill>
                  <a:srgbClr val="00B050"/>
                </a:solidFill>
                <a:latin typeface="Times New Roman" pitchFamily="18" charset="0"/>
                <a:cs typeface="Times New Roman" pitchFamily="18" charset="0"/>
                <a:hlinkClick r:id="rId7" action="ppaction://hlinkfile"/>
              </a:rPr>
              <a:t>Impact of Social Media On Teenagers (1).mp4</a:t>
            </a:r>
            <a:endParaRPr sz="800" b="1" smtClean="0">
              <a:solidFill>
                <a:srgbClr val="00B050"/>
              </a:solidFill>
              <a:latin typeface="Times New Roman" pitchFamily="18" charset="0"/>
              <a:cs typeface="Times New Roman" pitchFamily="18" charset="0"/>
            </a:endParaRPr>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Прямоугольник 2"/>
          <p:cNvSpPr>
            <a:spLocks noChangeArrowheads="1"/>
          </p:cNvSpPr>
          <p:nvPr/>
        </p:nvSpPr>
        <p:spPr bwMode="auto">
          <a:xfrm>
            <a:off x="755650" y="0"/>
            <a:ext cx="8137525" cy="830263"/>
          </a:xfrm>
          <a:prstGeom prst="rect">
            <a:avLst/>
          </a:prstGeom>
          <a:noFill/>
          <a:ln w="9525">
            <a:noFill/>
            <a:miter lim="800000"/>
            <a:headEnd/>
            <a:tailEnd/>
          </a:ln>
        </p:spPr>
        <p:txBody>
          <a:bodyPr>
            <a:spAutoFit/>
          </a:bodyPr>
          <a:lstStyle/>
          <a:p>
            <a:pPr algn="just"/>
            <a:r>
              <a:rPr lang="en-US" sz="2400" b="1">
                <a:solidFill>
                  <a:srgbClr val="FF0000"/>
                </a:solidFill>
                <a:latin typeface="Times New Roman" pitchFamily="18" charset="0"/>
              </a:rPr>
              <a:t>You should study the pictures. In 1-2 minutes be ready to compare and contrast them:</a:t>
            </a:r>
            <a:endParaRPr lang="ru-RU" sz="2400">
              <a:solidFill>
                <a:srgbClr val="FF0000"/>
              </a:solidFill>
              <a:latin typeface="Calibri" pitchFamily="34" charset="0"/>
            </a:endParaRPr>
          </a:p>
        </p:txBody>
      </p:sp>
      <p:pic>
        <p:nvPicPr>
          <p:cNvPr id="13" name="Picture 2" descr="C:\Users\admin\Desktop\2695497_orig.jpg"/>
          <p:cNvPicPr>
            <a:picLocks noChangeAspect="1" noChangeArrowheads="1"/>
          </p:cNvPicPr>
          <p:nvPr/>
        </p:nvPicPr>
        <p:blipFill>
          <a:blip r:embed="rId4" cstate="email">
            <a:extLst>
              <a:ext uri="{28A0092B-C50C-407E-A947-70E740481C1C}"/>
            </a:extLst>
          </a:blip>
          <a:srcRect/>
          <a:stretch>
            <a:fillRect/>
          </a:stretch>
        </p:blipFill>
        <p:spPr bwMode="auto">
          <a:xfrm>
            <a:off x="752457" y="830998"/>
            <a:ext cx="3891551" cy="3534106"/>
          </a:xfrm>
          <a:prstGeom prst="rect">
            <a:avLst/>
          </a:prstGeom>
          <a:noFill/>
          <a:effectLst>
            <a:glow rad="101600">
              <a:schemeClr val="accent5">
                <a:satMod val="175000"/>
                <a:alpha val="40000"/>
              </a:schemeClr>
            </a:glow>
            <a:softEdge rad="127000"/>
          </a:effectLst>
          <a:extLst>
            <a:ext uri="{909E8E84-426E-40DD-AFC4-6F175D3DCCD1}"/>
          </a:extLst>
        </p:spPr>
      </p:pic>
      <p:pic>
        <p:nvPicPr>
          <p:cNvPr id="14" name="Picture 6" descr="C:\Users\admin\Desktop\crocodiles.jpg"/>
          <p:cNvPicPr>
            <a:picLocks noGrp="1" noChangeAspect="1" noChangeArrowheads="1"/>
          </p:cNvPicPr>
          <p:nvPr>
            <p:ph idx="1"/>
          </p:nvPr>
        </p:nvPicPr>
        <p:blipFill>
          <a:blip r:embed="rId5" cstate="email">
            <a:extLst>
              <a:ext uri="{28A0092B-C50C-407E-A947-70E740481C1C}"/>
            </a:extLst>
          </a:blip>
          <a:srcRect/>
          <a:stretch>
            <a:fillRect/>
          </a:stretch>
        </p:blipFill>
        <p:spPr>
          <a:xfrm>
            <a:off x="5004048" y="830998"/>
            <a:ext cx="3888432" cy="3534106"/>
          </a:xfrm>
          <a:effectLst>
            <a:glow rad="101600">
              <a:schemeClr val="accent5">
                <a:satMod val="175000"/>
                <a:alpha val="40000"/>
              </a:schemeClr>
            </a:glow>
            <a:softEdge rad="127000"/>
          </a:effectLst>
          <a:extLst>
            <a:ext uri="{909E8E84-426E-40DD-AFC4-6F175D3DCCD1}"/>
          </a:extLst>
        </p:spPr>
      </p:pic>
      <p:sp>
        <p:nvSpPr>
          <p:cNvPr id="6" name="Прямоугольник 5"/>
          <p:cNvSpPr/>
          <p:nvPr/>
        </p:nvSpPr>
        <p:spPr>
          <a:xfrm>
            <a:off x="1116013" y="2276475"/>
            <a:ext cx="6551612" cy="4508500"/>
          </a:xfrm>
          <a:prstGeom prst="rect">
            <a:avLst/>
          </a:prstGeom>
        </p:spPr>
        <p:txBody>
          <a:bodyPr>
            <a:spAutoFit/>
          </a:bodyPr>
          <a:lstStyle/>
          <a:p>
            <a:pPr marL="342900" indent="-342900" algn="just" fontAlgn="auto">
              <a:lnSpc>
                <a:spcPct val="115000"/>
              </a:lnSpc>
              <a:spcBef>
                <a:spcPts val="0"/>
              </a:spcBef>
              <a:spcAft>
                <a:spcPts val="600"/>
              </a:spcAft>
              <a:buFont typeface="+mj-lt"/>
              <a:buAutoNum type="arabicParenR"/>
              <a:defRPr/>
            </a:pPr>
            <a:endParaRPr lang="en-US" dirty="0">
              <a:latin typeface="Times New Roman"/>
              <a:ea typeface="Calibri"/>
              <a:cs typeface="Times New Roman"/>
            </a:endParaRPr>
          </a:p>
          <a:p>
            <a:pPr marL="342900" indent="-342900" algn="just" fontAlgn="auto">
              <a:lnSpc>
                <a:spcPct val="115000"/>
              </a:lnSpc>
              <a:spcBef>
                <a:spcPts val="0"/>
              </a:spcBef>
              <a:spcAft>
                <a:spcPts val="600"/>
              </a:spcAft>
              <a:buFont typeface="+mj-lt"/>
              <a:buAutoNum type="arabicParenR"/>
              <a:defRPr/>
            </a:pPr>
            <a:endParaRPr lang="en-US" dirty="0">
              <a:latin typeface="Times New Roman"/>
              <a:ea typeface="Calibri"/>
              <a:cs typeface="Times New Roman"/>
            </a:endParaRPr>
          </a:p>
          <a:p>
            <a:pPr marL="342900" indent="-342900" algn="just" fontAlgn="auto">
              <a:lnSpc>
                <a:spcPct val="115000"/>
              </a:lnSpc>
              <a:spcBef>
                <a:spcPts val="0"/>
              </a:spcBef>
              <a:spcAft>
                <a:spcPts val="600"/>
              </a:spcAft>
              <a:buFont typeface="+mj-lt"/>
              <a:buAutoNum type="arabicParenR"/>
              <a:defRPr/>
            </a:pPr>
            <a:endParaRPr lang="en-US" dirty="0">
              <a:latin typeface="Times New Roman"/>
              <a:ea typeface="Calibri"/>
              <a:cs typeface="Times New Roman"/>
            </a:endParaRPr>
          </a:p>
          <a:p>
            <a:pPr marL="342900" indent="-342900" algn="just" fontAlgn="auto">
              <a:lnSpc>
                <a:spcPct val="115000"/>
              </a:lnSpc>
              <a:spcBef>
                <a:spcPts val="0"/>
              </a:spcBef>
              <a:spcAft>
                <a:spcPts val="600"/>
              </a:spcAft>
              <a:buFont typeface="+mj-lt"/>
              <a:buAutoNum type="arabicParenR"/>
              <a:defRPr/>
            </a:pPr>
            <a:endParaRPr lang="en-US" dirty="0">
              <a:latin typeface="Times New Roman"/>
              <a:ea typeface="Calibri"/>
              <a:cs typeface="Times New Roman"/>
            </a:endParaRPr>
          </a:p>
          <a:p>
            <a:pPr marL="342900" indent="-342900" algn="just" fontAlgn="auto">
              <a:lnSpc>
                <a:spcPct val="115000"/>
              </a:lnSpc>
              <a:spcBef>
                <a:spcPts val="0"/>
              </a:spcBef>
              <a:spcAft>
                <a:spcPts val="600"/>
              </a:spcAft>
              <a:buFont typeface="+mj-lt"/>
              <a:buAutoNum type="arabicParenR"/>
              <a:defRPr/>
            </a:pPr>
            <a:endParaRPr lang="en-US" dirty="0">
              <a:latin typeface="Times New Roman"/>
              <a:ea typeface="Calibri"/>
              <a:cs typeface="Times New Roman"/>
            </a:endParaRPr>
          </a:p>
          <a:p>
            <a:pPr marL="342900" indent="-342900" algn="just" fontAlgn="auto">
              <a:spcBef>
                <a:spcPts val="0"/>
              </a:spcBef>
              <a:spcAft>
                <a:spcPts val="0"/>
              </a:spcAft>
              <a:buFont typeface="+mj-lt"/>
              <a:buAutoNum type="arabicParenR"/>
              <a:defRPr/>
            </a:pPr>
            <a:endParaRPr lang="en-US" sz="2000" b="1" dirty="0">
              <a:solidFill>
                <a:srgbClr val="00FF00"/>
              </a:solidFill>
              <a:latin typeface="Kristen ITC" panose="03050502040202030202" pitchFamily="66" charset="0"/>
              <a:ea typeface="Calibri"/>
              <a:cs typeface="Times New Roman"/>
            </a:endParaRPr>
          </a:p>
          <a:p>
            <a:pPr marL="342900" indent="-342900" algn="just" fontAlgn="auto">
              <a:spcBef>
                <a:spcPts val="0"/>
              </a:spcBef>
              <a:spcAft>
                <a:spcPts val="0"/>
              </a:spcAft>
              <a:buFont typeface="+mj-lt"/>
              <a:buAutoNum type="arabicParenR"/>
              <a:defRPr/>
            </a:pPr>
            <a:r>
              <a:rPr lang="en-US" sz="2000" b="1" dirty="0">
                <a:solidFill>
                  <a:srgbClr val="00B0F0"/>
                </a:solidFill>
                <a:latin typeface="Kristen ITC" panose="03050502040202030202" pitchFamily="66" charset="0"/>
                <a:ea typeface="Calibri"/>
                <a:cs typeface="Times New Roman"/>
              </a:rPr>
              <a:t>give </a:t>
            </a:r>
            <a:r>
              <a:rPr lang="en-US" sz="2000" b="1" dirty="0">
                <a:solidFill>
                  <a:srgbClr val="00B0F0"/>
                </a:solidFill>
                <a:latin typeface="Kristen ITC" panose="03050502040202030202" pitchFamily="66" charset="0"/>
                <a:ea typeface="Calibri"/>
                <a:cs typeface="Times New Roman"/>
              </a:rPr>
              <a:t>a brief description (action, location</a:t>
            </a:r>
            <a:r>
              <a:rPr lang="en-US" sz="2000" b="1" dirty="0">
                <a:solidFill>
                  <a:srgbClr val="00B0F0"/>
                </a:solidFill>
                <a:latin typeface="Kristen ITC" panose="03050502040202030202" pitchFamily="66" charset="0"/>
                <a:ea typeface="Calibri"/>
                <a:cs typeface="Times New Roman"/>
              </a:rPr>
              <a:t>)</a:t>
            </a:r>
            <a:endParaRPr lang="ru-RU" sz="2000" b="1" dirty="0">
              <a:solidFill>
                <a:srgbClr val="00B0F0"/>
              </a:solidFill>
              <a:latin typeface="+mn-lt"/>
              <a:ea typeface="Calibri"/>
              <a:cs typeface="Times New Roman"/>
            </a:endParaRPr>
          </a:p>
          <a:p>
            <a:pPr marL="342900" indent="-342900" algn="just" fontAlgn="auto">
              <a:spcBef>
                <a:spcPts val="0"/>
              </a:spcBef>
              <a:spcAft>
                <a:spcPts val="0"/>
              </a:spcAft>
              <a:buFont typeface="+mj-lt"/>
              <a:buAutoNum type="arabicParenR"/>
              <a:defRPr/>
            </a:pPr>
            <a:r>
              <a:rPr lang="en-US" sz="2000" b="1" dirty="0">
                <a:solidFill>
                  <a:srgbClr val="00B0F0"/>
                </a:solidFill>
                <a:latin typeface="Kristen ITC" panose="03050502040202030202" pitchFamily="66" charset="0"/>
                <a:ea typeface="Calibri"/>
                <a:cs typeface="Times New Roman"/>
              </a:rPr>
              <a:t>say what the picture have in common </a:t>
            </a:r>
            <a:endParaRPr lang="ru-RU" sz="2000" b="1" dirty="0">
              <a:solidFill>
                <a:srgbClr val="00B0F0"/>
              </a:solidFill>
              <a:latin typeface="+mn-lt"/>
              <a:ea typeface="Calibri"/>
              <a:cs typeface="Times New Roman"/>
            </a:endParaRPr>
          </a:p>
          <a:p>
            <a:pPr marL="342900" indent="-342900" algn="just" fontAlgn="auto">
              <a:spcBef>
                <a:spcPts val="0"/>
              </a:spcBef>
              <a:spcAft>
                <a:spcPts val="0"/>
              </a:spcAft>
              <a:buFont typeface="+mj-lt"/>
              <a:buAutoNum type="arabicParenR"/>
              <a:defRPr/>
            </a:pPr>
            <a:r>
              <a:rPr lang="en-US" sz="2000" b="1" dirty="0">
                <a:solidFill>
                  <a:srgbClr val="00B0F0"/>
                </a:solidFill>
                <a:latin typeface="Kristen ITC" panose="03050502040202030202" pitchFamily="66" charset="0"/>
                <a:ea typeface="Calibri"/>
                <a:cs typeface="Times New Roman"/>
              </a:rPr>
              <a:t>say in which way the pictures are different</a:t>
            </a:r>
            <a:endParaRPr lang="ru-RU" sz="2000" b="1" dirty="0">
              <a:solidFill>
                <a:srgbClr val="00B0F0"/>
              </a:solidFill>
              <a:latin typeface="+mn-lt"/>
              <a:ea typeface="Calibri"/>
              <a:cs typeface="Times New Roman"/>
            </a:endParaRPr>
          </a:p>
          <a:p>
            <a:pPr marL="342900" indent="-342900" algn="just" fontAlgn="auto">
              <a:spcBef>
                <a:spcPts val="0"/>
              </a:spcBef>
              <a:spcAft>
                <a:spcPts val="0"/>
              </a:spcAft>
              <a:buFont typeface="+mj-lt"/>
              <a:buAutoNum type="arabicParenR"/>
              <a:defRPr/>
            </a:pPr>
            <a:r>
              <a:rPr lang="en-US" sz="2000" b="1" dirty="0">
                <a:solidFill>
                  <a:srgbClr val="00B0F0"/>
                </a:solidFill>
                <a:latin typeface="Kristen ITC" panose="03050502040202030202" pitchFamily="66" charset="0"/>
                <a:ea typeface="Calibri"/>
                <a:cs typeface="Times New Roman"/>
              </a:rPr>
              <a:t>say which kind of picture you would prefer</a:t>
            </a:r>
            <a:endParaRPr lang="ru-RU" sz="2000" b="1" dirty="0">
              <a:solidFill>
                <a:srgbClr val="00B0F0"/>
              </a:solidFill>
              <a:latin typeface="+mn-lt"/>
              <a:ea typeface="Calibri"/>
              <a:cs typeface="Times New Roman"/>
            </a:endParaRPr>
          </a:p>
          <a:p>
            <a:pPr marL="342900" indent="-342900" algn="just" fontAlgn="auto">
              <a:spcBef>
                <a:spcPts val="0"/>
              </a:spcBef>
              <a:spcAft>
                <a:spcPts val="0"/>
              </a:spcAft>
              <a:buFont typeface="+mj-lt"/>
              <a:buAutoNum type="arabicParenR"/>
              <a:defRPr/>
            </a:pPr>
            <a:r>
              <a:rPr lang="en-US" sz="2000" b="1" dirty="0">
                <a:solidFill>
                  <a:srgbClr val="00B0F0"/>
                </a:solidFill>
                <a:latin typeface="Kristen ITC" panose="03050502040202030202" pitchFamily="66" charset="0"/>
                <a:ea typeface="Calibri"/>
                <a:cs typeface="Times New Roman"/>
              </a:rPr>
              <a:t>explain why</a:t>
            </a:r>
            <a:endParaRPr lang="ru-RU" sz="2000" b="1" dirty="0">
              <a:solidFill>
                <a:srgbClr val="00B0F0"/>
              </a:solidFill>
              <a:latin typeface="+mn-lt"/>
              <a:ea typeface="Calibri"/>
              <a:cs typeface="Times New Roman"/>
            </a:endParaRPr>
          </a:p>
          <a:p>
            <a:pPr algn="just" fontAlgn="auto">
              <a:spcBef>
                <a:spcPts val="0"/>
              </a:spcBef>
              <a:spcAft>
                <a:spcPts val="0"/>
              </a:spcAft>
              <a:defRPr/>
            </a:pPr>
            <a:r>
              <a:rPr lang="en-US" sz="2000" b="1" dirty="0">
                <a:solidFill>
                  <a:srgbClr val="00FF00"/>
                </a:solidFill>
                <a:latin typeface="Kristen ITC" panose="03050502040202030202" pitchFamily="66" charset="0"/>
                <a:ea typeface="Calibri"/>
                <a:cs typeface="Times New Roman"/>
              </a:rPr>
              <a:t>You have to talk continuously</a:t>
            </a:r>
            <a:r>
              <a:rPr lang="en-US" sz="2000" b="1" dirty="0">
                <a:solidFill>
                  <a:srgbClr val="00FF00"/>
                </a:solidFill>
                <a:latin typeface="Kristen ITC" panose="03050502040202030202" pitchFamily="66" charset="0"/>
                <a:ea typeface="Calibri"/>
                <a:cs typeface="Times New Roman"/>
              </a:rPr>
              <a:t>.</a:t>
            </a:r>
          </a:p>
          <a:p>
            <a:pPr algn="just" fontAlgn="auto">
              <a:lnSpc>
                <a:spcPct val="115000"/>
              </a:lnSpc>
              <a:spcBef>
                <a:spcPts val="0"/>
              </a:spcBef>
              <a:spcAft>
                <a:spcPts val="600"/>
              </a:spcAft>
              <a:defRPr/>
            </a:pPr>
            <a:endParaRPr lang="ru-RU" sz="1600" dirty="0">
              <a:latin typeface="+mn-lt"/>
              <a:ea typeface="Calibri"/>
              <a:cs typeface="Times New Roman"/>
            </a:endParaRPr>
          </a:p>
        </p:txBody>
      </p:sp>
    </p:spTree>
    <p:custDataLst>
      <p:tags r:id="rId1"/>
    </p:custData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C:\Users\admin\Desktop\sport.jpg">
            <a:hlinkClick r:id="rId2" action="ppaction://hlinkfile"/>
          </p:cNvPr>
          <p:cNvPicPr>
            <a:picLocks noChangeAspect="1" noChangeArrowheads="1"/>
          </p:cNvPicPr>
          <p:nvPr/>
        </p:nvPicPr>
        <p:blipFill>
          <a:blip r:embed="rId3"/>
          <a:srcRect/>
          <a:stretch>
            <a:fillRect/>
          </a:stretch>
        </p:blipFill>
        <p:spPr bwMode="auto">
          <a:xfrm>
            <a:off x="1247775" y="1509713"/>
            <a:ext cx="6396038" cy="4295775"/>
          </a:xfrm>
          <a:prstGeom prst="rect">
            <a:avLst/>
          </a:prstGeom>
          <a:noFill/>
          <a:ln w="9525">
            <a:noFill/>
            <a:miter lim="800000"/>
            <a:headEnd/>
            <a:tailEnd/>
          </a:ln>
        </p:spPr>
      </p:pic>
      <p:sp>
        <p:nvSpPr>
          <p:cNvPr id="2" name="Прямоугольник 1"/>
          <p:cNvSpPr/>
          <p:nvPr/>
        </p:nvSpPr>
        <p:spPr>
          <a:xfrm>
            <a:off x="107504" y="332656"/>
            <a:ext cx="8640960" cy="1656184"/>
          </a:xfrm>
          <a:prstGeom prst="rect">
            <a:avLst/>
          </a:prstGeom>
          <a:noFill/>
        </p:spPr>
        <p:txBody>
          <a:bodyPr>
            <a:prstTxWarp prst="textChevron">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5400" b="1" cap="all" dirty="0">
                <a:ln w="0">
                  <a:solidFill>
                    <a:srgbClr val="00FF00"/>
                  </a:solidFill>
                </a:ln>
                <a:solidFill>
                  <a:srgbClr val="00FF00"/>
                </a:solidFill>
                <a:effectLst>
                  <a:reflection blurRad="12700" stA="50000" endPos="50000" dist="5000" dir="5400000" sy="-100000" rotWithShape="0"/>
                </a:effectLst>
                <a:latin typeface="+mn-lt"/>
              </a:rPr>
              <a:t>relax</a:t>
            </a:r>
            <a:endParaRPr lang="ru-RU" sz="5400" b="1" cap="all" dirty="0">
              <a:ln w="0">
                <a:solidFill>
                  <a:srgbClr val="00FF00"/>
                </a:solidFill>
              </a:ln>
              <a:solidFill>
                <a:srgbClr val="00FF00"/>
              </a:solidFill>
              <a:effectLst>
                <a:reflection blurRad="12700" stA="50000" endPos="50000" dist="5000" dir="5400000" sy="-100000" rotWithShape="0"/>
              </a:effectLst>
              <a:latin typeface="+mn-lt"/>
            </a:endParaRPr>
          </a:p>
        </p:txBody>
      </p:sp>
      <p:sp>
        <p:nvSpPr>
          <p:cNvPr id="3" name="Пятно 1 2"/>
          <p:cNvSpPr/>
          <p:nvPr/>
        </p:nvSpPr>
        <p:spPr>
          <a:xfrm>
            <a:off x="7258000" y="2708920"/>
            <a:ext cx="1490464" cy="1346448"/>
          </a:xfrm>
          <a:prstGeom prst="irregularSeal1">
            <a:avLst/>
          </a:prstGeom>
          <a:solidFill>
            <a:srgbClr val="FFFF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800" dirty="0">
                <a:hlinkClick r:id="rId2" action="ppaction://hlinkfile"/>
              </a:rPr>
              <a:t>Finger Family - Caveman Family - Daddy Finger Nursery Rhyme.mp4</a:t>
            </a:r>
            <a:endParaRPr lang="ru-RU" sz="800" dirty="0"/>
          </a:p>
        </p:txBody>
      </p:sp>
    </p:spTree>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C:\Users\admin\Desktop\Работа\моя аттестация в к\Открытый урок\фото урок\kakie_socialnye_seti.jpg"/>
          <p:cNvPicPr>
            <a:picLocks noChangeAspect="1" noChangeArrowheads="1"/>
          </p:cNvPicPr>
          <p:nvPr/>
        </p:nvPicPr>
        <p:blipFill>
          <a:blip r:embed="rId3"/>
          <a:srcRect/>
          <a:stretch>
            <a:fillRect/>
          </a:stretch>
        </p:blipFill>
        <p:spPr bwMode="auto">
          <a:xfrm>
            <a:off x="1258888" y="1700213"/>
            <a:ext cx="6626225" cy="4537075"/>
          </a:xfrm>
          <a:prstGeom prst="rect">
            <a:avLst/>
          </a:prstGeom>
          <a:noFill/>
          <a:ln w="9525">
            <a:noFill/>
            <a:miter lim="800000"/>
            <a:headEnd/>
            <a:tailEnd/>
          </a:ln>
        </p:spPr>
      </p:pic>
      <p:pic>
        <p:nvPicPr>
          <p:cNvPr id="37890" name="Picture 8"/>
          <p:cNvPicPr>
            <a:picLocks noChangeAspect="1"/>
          </p:cNvPicPr>
          <p:nvPr/>
        </p:nvPicPr>
        <p:blipFill>
          <a:blip r:embed="rId4"/>
          <a:srcRect/>
          <a:stretch>
            <a:fillRect/>
          </a:stretch>
        </p:blipFill>
        <p:spPr bwMode="auto">
          <a:xfrm>
            <a:off x="-4953000" y="0"/>
            <a:ext cx="7766050" cy="16476663"/>
          </a:xfrm>
          <a:prstGeom prst="rect">
            <a:avLst/>
          </a:prstGeom>
          <a:noFill/>
          <a:ln w="9525">
            <a:noFill/>
            <a:miter lim="800000"/>
            <a:headEnd/>
            <a:tailEnd/>
          </a:ln>
        </p:spPr>
      </p:pic>
      <p:sp>
        <p:nvSpPr>
          <p:cNvPr id="37891" name="TextBox 6"/>
          <p:cNvSpPr txBox="1">
            <a:spLocks noChangeArrowheads="1"/>
          </p:cNvSpPr>
          <p:nvPr/>
        </p:nvSpPr>
        <p:spPr bwMode="auto">
          <a:xfrm>
            <a:off x="-31750" y="0"/>
            <a:ext cx="9144000" cy="1125538"/>
          </a:xfrm>
          <a:prstGeom prst="rect">
            <a:avLst/>
          </a:prstGeom>
          <a:noFill/>
          <a:ln w="9525">
            <a:noFill/>
            <a:miter lim="800000"/>
            <a:headEnd/>
            <a:tailEnd/>
          </a:ln>
        </p:spPr>
        <p:txBody>
          <a:bodyPr/>
          <a:lstStyle/>
          <a:p>
            <a:pPr algn="ctr"/>
            <a:r>
              <a:rPr lang="en-US" sz="10000" b="1">
                <a:solidFill>
                  <a:srgbClr val="00FF00"/>
                </a:solidFill>
                <a:latin typeface="Kristen ITC"/>
              </a:rPr>
              <a:t>GRAMMAR</a:t>
            </a: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custDataLst>
              <p:tags r:id="rId2"/>
            </p:custDataLst>
          </p:nvPr>
        </p:nvSpPr>
        <p:spPr>
          <a:xfrm>
            <a:off x="827088" y="306388"/>
            <a:ext cx="8088312" cy="890587"/>
          </a:xfrm>
        </p:spPr>
        <p:txBody>
          <a:bodyPr/>
          <a:lstStyle/>
          <a:p>
            <a:r>
              <a:rPr lang="en-US" sz="3200" b="1" smtClean="0">
                <a:solidFill>
                  <a:srgbClr val="FF0000"/>
                </a:solidFill>
                <a:latin typeface="Times New Roman" pitchFamily="18" charset="0"/>
                <a:cs typeface="Times New Roman" pitchFamily="18" charset="0"/>
              </a:rPr>
              <a:t>1-Match the grammar tenses with the verb forms</a:t>
            </a:r>
            <a:endParaRPr sz="3200" b="1" smtClean="0">
              <a:solidFill>
                <a:srgbClr val="FF0000"/>
              </a:solidFill>
              <a:latin typeface="Times New Roman" pitchFamily="18" charset="0"/>
              <a:cs typeface="Times New Roman" pitchFamily="18" charset="0"/>
            </a:endParaRPr>
          </a:p>
        </p:txBody>
      </p:sp>
      <p:sp>
        <p:nvSpPr>
          <p:cNvPr id="39938" name="Content Placeholder 2"/>
          <p:cNvSpPr>
            <a:spLocks noGrp="1"/>
          </p:cNvSpPr>
          <p:nvPr>
            <p:ph sz="half" idx="1"/>
            <p:custDataLst>
              <p:tags r:id="rId3"/>
            </p:custDataLst>
          </p:nvPr>
        </p:nvSpPr>
        <p:spPr>
          <a:xfrm>
            <a:off x="684213" y="765175"/>
            <a:ext cx="8075612" cy="5170488"/>
          </a:xfrm>
        </p:spPr>
        <p:txBody>
          <a:bodyPr/>
          <a:lstStyle/>
          <a:p>
            <a:pPr marL="0" indent="0">
              <a:buFont typeface="Arial" charset="0"/>
              <a:buNone/>
            </a:pPr>
            <a:r>
              <a:rPr sz="3200" smtClean="0"/>
              <a:t> </a:t>
            </a:r>
          </a:p>
        </p:txBody>
      </p:sp>
      <p:graphicFrame>
        <p:nvGraphicFramePr>
          <p:cNvPr id="5" name="Таблица 4"/>
          <p:cNvGraphicFramePr>
            <a:graphicFrameLocks noGrp="1"/>
          </p:cNvGraphicFramePr>
          <p:nvPr/>
        </p:nvGraphicFramePr>
        <p:xfrm>
          <a:off x="684213" y="1757363"/>
          <a:ext cx="7200900" cy="1957387"/>
        </p:xfrm>
        <a:graphic>
          <a:graphicData uri="http://schemas.openxmlformats.org/drawingml/2006/table">
            <a:tbl>
              <a:tblPr firstRow="1" firstCol="1" bandRow="1"/>
              <a:tblGrid>
                <a:gridCol w="3405311"/>
                <a:gridCol w="3795490"/>
              </a:tblGrid>
              <a:tr h="391340">
                <a:tc>
                  <a:txBody>
                    <a:bodyPr/>
                    <a:lstStyle/>
                    <a:p>
                      <a:pPr algn="just">
                        <a:lnSpc>
                          <a:spcPct val="115000"/>
                        </a:lnSpc>
                        <a:spcAft>
                          <a:spcPts val="600"/>
                        </a:spcAft>
                      </a:pPr>
                      <a:r>
                        <a:rPr lang="en-US" sz="2000" b="1" dirty="0">
                          <a:solidFill>
                            <a:srgbClr val="31849B"/>
                          </a:solidFill>
                          <a:effectLst/>
                          <a:latin typeface="Times New Roman"/>
                          <a:ea typeface="Calibri"/>
                          <a:cs typeface="Times New Roman"/>
                        </a:rPr>
                        <a:t>1-Past Simple</a:t>
                      </a:r>
                      <a:endParaRPr lang="ru-RU" sz="2000" dirty="0">
                        <a:solidFill>
                          <a:srgbClr val="31849B"/>
                        </a:solidFill>
                        <a:effectLst/>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just">
                        <a:lnSpc>
                          <a:spcPct val="115000"/>
                        </a:lnSpc>
                        <a:spcAft>
                          <a:spcPts val="600"/>
                        </a:spcAft>
                      </a:pPr>
                      <a:r>
                        <a:rPr lang="en-US" sz="2000" b="1">
                          <a:solidFill>
                            <a:srgbClr val="31849B"/>
                          </a:solidFill>
                          <a:effectLst/>
                          <a:latin typeface="Times New Roman"/>
                          <a:ea typeface="Calibri"/>
                          <a:cs typeface="Times New Roman"/>
                        </a:rPr>
                        <a:t>a- Social media will be referred</a:t>
                      </a:r>
                      <a:endParaRPr lang="ru-RU" sz="2000">
                        <a:solidFill>
                          <a:srgbClr val="31849B"/>
                        </a:solidFill>
                        <a:effectLst/>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91340">
                <a:tc>
                  <a:txBody>
                    <a:bodyPr/>
                    <a:lstStyle/>
                    <a:p>
                      <a:pPr algn="just">
                        <a:lnSpc>
                          <a:spcPct val="115000"/>
                        </a:lnSpc>
                        <a:spcAft>
                          <a:spcPts val="600"/>
                        </a:spcAft>
                      </a:pPr>
                      <a:r>
                        <a:rPr lang="en-US" sz="2000" b="1" dirty="0">
                          <a:solidFill>
                            <a:srgbClr val="31849B"/>
                          </a:solidFill>
                          <a:effectLst/>
                          <a:latin typeface="Times New Roman"/>
                          <a:ea typeface="Calibri"/>
                          <a:cs typeface="Times New Roman"/>
                        </a:rPr>
                        <a:t>2-Future Simple Passive</a:t>
                      </a:r>
                      <a:endParaRPr lang="ru-RU" sz="2000" dirty="0">
                        <a:solidFill>
                          <a:srgbClr val="31849B"/>
                        </a:solidFill>
                        <a:effectLst/>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just">
                        <a:lnSpc>
                          <a:spcPct val="115000"/>
                        </a:lnSpc>
                        <a:spcAft>
                          <a:spcPts val="600"/>
                        </a:spcAft>
                      </a:pPr>
                      <a:r>
                        <a:rPr lang="en-US" sz="2000" b="1">
                          <a:solidFill>
                            <a:srgbClr val="31849B"/>
                          </a:solidFill>
                          <a:effectLst/>
                          <a:latin typeface="Times New Roman"/>
                          <a:ea typeface="Calibri"/>
                          <a:cs typeface="Times New Roman"/>
                        </a:rPr>
                        <a:t>b-</a:t>
                      </a:r>
                      <a:r>
                        <a:rPr lang="en-US" sz="2000">
                          <a:solidFill>
                            <a:srgbClr val="31849B"/>
                          </a:solidFill>
                          <a:effectLst/>
                          <a:latin typeface="Times New Roman"/>
                          <a:ea typeface="Calibri"/>
                          <a:cs typeface="Times New Roman"/>
                        </a:rPr>
                        <a:t> </a:t>
                      </a:r>
                      <a:r>
                        <a:rPr lang="en-US" sz="2000" b="1">
                          <a:solidFill>
                            <a:srgbClr val="31849B"/>
                          </a:solidFill>
                          <a:effectLst/>
                          <a:latin typeface="Times New Roman"/>
                          <a:ea typeface="Calibri"/>
                          <a:cs typeface="Times New Roman"/>
                        </a:rPr>
                        <a:t>Social media has referred</a:t>
                      </a:r>
                      <a:endParaRPr lang="ru-RU" sz="2000">
                        <a:solidFill>
                          <a:srgbClr val="31849B"/>
                        </a:solidFill>
                        <a:effectLst/>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a:noFill/>
                    </a:lnB>
                    <a:solidFill>
                      <a:srgbClr val="D2EAF1"/>
                    </a:solidFill>
                  </a:tcPr>
                </a:tc>
              </a:tr>
              <a:tr h="391340">
                <a:tc>
                  <a:txBody>
                    <a:bodyPr/>
                    <a:lstStyle/>
                    <a:p>
                      <a:pPr algn="just">
                        <a:lnSpc>
                          <a:spcPct val="115000"/>
                        </a:lnSpc>
                        <a:spcAft>
                          <a:spcPts val="600"/>
                        </a:spcAft>
                      </a:pPr>
                      <a:r>
                        <a:rPr lang="en-US" sz="2000" b="1" dirty="0">
                          <a:solidFill>
                            <a:srgbClr val="31849B"/>
                          </a:solidFill>
                          <a:effectLst/>
                          <a:latin typeface="Times New Roman"/>
                          <a:ea typeface="Calibri"/>
                          <a:cs typeface="Times New Roman"/>
                        </a:rPr>
                        <a:t>3-Past Continuous </a:t>
                      </a:r>
                      <a:endParaRPr lang="ru-RU" sz="2000" dirty="0">
                        <a:solidFill>
                          <a:srgbClr val="31849B"/>
                        </a:solidFill>
                        <a:effectLst/>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600"/>
                        </a:spcAft>
                      </a:pPr>
                      <a:r>
                        <a:rPr lang="en-US" sz="2000" b="1">
                          <a:solidFill>
                            <a:srgbClr val="31849B"/>
                          </a:solidFill>
                          <a:effectLst/>
                          <a:latin typeface="Times New Roman"/>
                          <a:ea typeface="Calibri"/>
                          <a:cs typeface="Times New Roman"/>
                        </a:rPr>
                        <a:t>c-</a:t>
                      </a:r>
                      <a:r>
                        <a:rPr lang="en-US" sz="2000">
                          <a:solidFill>
                            <a:srgbClr val="31849B"/>
                          </a:solidFill>
                          <a:effectLst/>
                          <a:latin typeface="Times New Roman"/>
                          <a:ea typeface="Calibri"/>
                          <a:cs typeface="Times New Roman"/>
                        </a:rPr>
                        <a:t> </a:t>
                      </a:r>
                      <a:r>
                        <a:rPr lang="en-US" sz="2000" b="1">
                          <a:solidFill>
                            <a:srgbClr val="31849B"/>
                          </a:solidFill>
                          <a:effectLst/>
                          <a:latin typeface="Times New Roman"/>
                          <a:ea typeface="Calibri"/>
                          <a:cs typeface="Times New Roman"/>
                        </a:rPr>
                        <a:t>Social media had  referred</a:t>
                      </a:r>
                      <a:endParaRPr lang="ru-RU" sz="2000">
                        <a:solidFill>
                          <a:srgbClr val="31849B"/>
                        </a:solidFill>
                        <a:effectLst/>
                        <a:latin typeface="Calibri"/>
                        <a:ea typeface="Calibri"/>
                        <a:cs typeface="Times New Roman"/>
                      </a:endParaRPr>
                    </a:p>
                  </a:txBody>
                  <a:tcPr marL="68580" marR="68580" marT="0" marB="0">
                    <a:lnL>
                      <a:noFill/>
                    </a:lnL>
                    <a:lnR>
                      <a:noFill/>
                    </a:lnR>
                    <a:lnT>
                      <a:noFill/>
                    </a:lnT>
                    <a:lnB>
                      <a:noFill/>
                    </a:lnB>
                  </a:tcPr>
                </a:tc>
              </a:tr>
              <a:tr h="391340">
                <a:tc>
                  <a:txBody>
                    <a:bodyPr/>
                    <a:lstStyle/>
                    <a:p>
                      <a:pPr algn="just">
                        <a:lnSpc>
                          <a:spcPct val="115000"/>
                        </a:lnSpc>
                        <a:spcAft>
                          <a:spcPts val="600"/>
                        </a:spcAft>
                      </a:pPr>
                      <a:r>
                        <a:rPr lang="en-US" sz="2000" b="1" dirty="0">
                          <a:solidFill>
                            <a:srgbClr val="31849B"/>
                          </a:solidFill>
                          <a:effectLst/>
                          <a:latin typeface="Times New Roman"/>
                          <a:ea typeface="Calibri"/>
                          <a:cs typeface="Times New Roman"/>
                        </a:rPr>
                        <a:t>4-Present Perfect</a:t>
                      </a:r>
                      <a:endParaRPr lang="ru-RU" sz="2000" dirty="0">
                        <a:solidFill>
                          <a:srgbClr val="31849B"/>
                        </a:solidFill>
                        <a:effectLst/>
                        <a:latin typeface="Calibri"/>
                        <a:ea typeface="Calibri"/>
                        <a:cs typeface="Times New Roman"/>
                      </a:endParaRPr>
                    </a:p>
                  </a:txBody>
                  <a:tcPr marL="68580" marR="68580" marT="0" marB="0">
                    <a:lnL>
                      <a:noFill/>
                    </a:lnL>
                    <a:lnR>
                      <a:noFill/>
                    </a:lnR>
                    <a:lnT>
                      <a:noFill/>
                    </a:lnT>
                    <a:lnB>
                      <a:noFill/>
                    </a:lnB>
                    <a:solidFill>
                      <a:srgbClr val="D2EAF1"/>
                    </a:solidFill>
                  </a:tcPr>
                </a:tc>
                <a:tc>
                  <a:txBody>
                    <a:bodyPr/>
                    <a:lstStyle/>
                    <a:p>
                      <a:pPr algn="just">
                        <a:lnSpc>
                          <a:spcPct val="115000"/>
                        </a:lnSpc>
                        <a:spcAft>
                          <a:spcPts val="600"/>
                        </a:spcAft>
                      </a:pPr>
                      <a:r>
                        <a:rPr lang="en-US" sz="2000" b="1">
                          <a:solidFill>
                            <a:srgbClr val="31849B"/>
                          </a:solidFill>
                          <a:effectLst/>
                          <a:latin typeface="Times New Roman"/>
                          <a:ea typeface="Calibri"/>
                          <a:cs typeface="Times New Roman"/>
                        </a:rPr>
                        <a:t>d-</a:t>
                      </a:r>
                      <a:r>
                        <a:rPr lang="en-US" sz="2000">
                          <a:solidFill>
                            <a:srgbClr val="31849B"/>
                          </a:solidFill>
                          <a:effectLst/>
                          <a:latin typeface="Times New Roman"/>
                          <a:ea typeface="Calibri"/>
                          <a:cs typeface="Times New Roman"/>
                        </a:rPr>
                        <a:t> </a:t>
                      </a:r>
                      <a:r>
                        <a:rPr lang="en-US" sz="2000" b="1">
                          <a:solidFill>
                            <a:srgbClr val="31849B"/>
                          </a:solidFill>
                          <a:effectLst/>
                          <a:latin typeface="Times New Roman"/>
                          <a:ea typeface="Calibri"/>
                          <a:cs typeface="Times New Roman"/>
                        </a:rPr>
                        <a:t>Social media referred</a:t>
                      </a:r>
                      <a:endParaRPr lang="ru-RU" sz="2000">
                        <a:solidFill>
                          <a:srgbClr val="31849B"/>
                        </a:solidFill>
                        <a:effectLst/>
                        <a:latin typeface="Calibri"/>
                        <a:ea typeface="Calibri"/>
                        <a:cs typeface="Times New Roman"/>
                      </a:endParaRPr>
                    </a:p>
                  </a:txBody>
                  <a:tcPr marL="68580" marR="68580" marT="0" marB="0">
                    <a:lnL>
                      <a:noFill/>
                    </a:lnL>
                    <a:lnR>
                      <a:noFill/>
                    </a:lnR>
                    <a:lnT>
                      <a:noFill/>
                    </a:lnT>
                    <a:lnB>
                      <a:noFill/>
                    </a:lnB>
                    <a:solidFill>
                      <a:srgbClr val="D2EAF1"/>
                    </a:solidFill>
                  </a:tcPr>
                </a:tc>
              </a:tr>
              <a:tr h="391340">
                <a:tc>
                  <a:txBody>
                    <a:bodyPr/>
                    <a:lstStyle/>
                    <a:p>
                      <a:pPr algn="just">
                        <a:lnSpc>
                          <a:spcPct val="115000"/>
                        </a:lnSpc>
                        <a:spcAft>
                          <a:spcPts val="600"/>
                        </a:spcAft>
                      </a:pPr>
                      <a:r>
                        <a:rPr lang="en-US" sz="2000" b="1" dirty="0">
                          <a:solidFill>
                            <a:srgbClr val="31849B"/>
                          </a:solidFill>
                          <a:effectLst/>
                          <a:latin typeface="Times New Roman"/>
                          <a:ea typeface="Calibri"/>
                          <a:cs typeface="Times New Roman"/>
                        </a:rPr>
                        <a:t>5-Past Perfect</a:t>
                      </a:r>
                      <a:endParaRPr lang="ru-RU" sz="2000" dirty="0">
                        <a:solidFill>
                          <a:srgbClr val="31849B"/>
                        </a:solidFill>
                        <a:effectLst/>
                        <a:latin typeface="Calibri"/>
                        <a:ea typeface="Calibri"/>
                        <a:cs typeface="Times New Roman"/>
                      </a:endParaRPr>
                    </a:p>
                  </a:txBody>
                  <a:tcPr marL="68580" marR="68580" marT="0" marB="0">
                    <a:lnL>
                      <a:noFill/>
                    </a:lnL>
                    <a:lnR>
                      <a:noFill/>
                    </a:lnR>
                    <a:lnT>
                      <a:noFill/>
                    </a:lnT>
                    <a:lnB w="12700" cap="flat" cmpd="sng" algn="ctr">
                      <a:solidFill>
                        <a:srgbClr val="4BACC6"/>
                      </a:solidFill>
                      <a:prstDash val="solid"/>
                      <a:round/>
                      <a:headEnd type="none" w="med" len="med"/>
                      <a:tailEnd type="none" w="med" len="med"/>
                    </a:lnB>
                  </a:tcPr>
                </a:tc>
                <a:tc>
                  <a:txBody>
                    <a:bodyPr/>
                    <a:lstStyle/>
                    <a:p>
                      <a:pPr algn="just">
                        <a:lnSpc>
                          <a:spcPct val="115000"/>
                        </a:lnSpc>
                        <a:spcAft>
                          <a:spcPts val="600"/>
                        </a:spcAft>
                      </a:pPr>
                      <a:r>
                        <a:rPr lang="en-US" sz="2000" b="1" dirty="0">
                          <a:solidFill>
                            <a:srgbClr val="31849B"/>
                          </a:solidFill>
                          <a:effectLst/>
                          <a:latin typeface="Times New Roman"/>
                          <a:ea typeface="Calibri"/>
                          <a:cs typeface="Times New Roman"/>
                        </a:rPr>
                        <a:t>e-</a:t>
                      </a:r>
                      <a:r>
                        <a:rPr lang="en-US" sz="2000" dirty="0">
                          <a:solidFill>
                            <a:srgbClr val="31849B"/>
                          </a:solidFill>
                          <a:effectLst/>
                          <a:latin typeface="Times New Roman"/>
                          <a:ea typeface="Calibri"/>
                          <a:cs typeface="Times New Roman"/>
                        </a:rPr>
                        <a:t> </a:t>
                      </a:r>
                      <a:r>
                        <a:rPr lang="en-US" sz="2000" b="1" dirty="0">
                          <a:solidFill>
                            <a:srgbClr val="31849B"/>
                          </a:solidFill>
                          <a:effectLst/>
                          <a:latin typeface="Times New Roman"/>
                          <a:ea typeface="Calibri"/>
                          <a:cs typeface="Times New Roman"/>
                        </a:rPr>
                        <a:t>Social media was referring </a:t>
                      </a:r>
                      <a:endParaRPr lang="ru-RU" sz="2000" dirty="0">
                        <a:solidFill>
                          <a:srgbClr val="31849B"/>
                        </a:solidFill>
                        <a:effectLst/>
                        <a:latin typeface="Calibri"/>
                        <a:ea typeface="Calibri"/>
                        <a:cs typeface="Times New Roman"/>
                      </a:endParaRPr>
                    </a:p>
                  </a:txBody>
                  <a:tcPr marL="68580" marR="68580" marT="0" marB="0">
                    <a:lnL>
                      <a:noFill/>
                    </a:lnL>
                    <a:lnR>
                      <a:noFill/>
                    </a:lnR>
                    <a:lnT>
                      <a:noFill/>
                    </a:lnT>
                    <a:lnB w="12700" cap="flat" cmpd="sng" algn="ctr">
                      <a:solidFill>
                        <a:srgbClr val="4BACC6"/>
                      </a:solidFill>
                      <a:prstDash val="solid"/>
                      <a:round/>
                      <a:headEnd type="none" w="med" len="med"/>
                      <a:tailEnd type="none" w="med" len="med"/>
                    </a:lnB>
                  </a:tcPr>
                </a:tc>
              </a:tr>
            </a:tbl>
          </a:graphicData>
        </a:graphic>
      </p:graphicFrame>
      <p:sp>
        <p:nvSpPr>
          <p:cNvPr id="39953" name="Rectangle 3"/>
          <p:cNvSpPr>
            <a:spLocks noChangeArrowheads="1"/>
          </p:cNvSpPr>
          <p:nvPr/>
        </p:nvSpPr>
        <p:spPr bwMode="auto">
          <a:xfrm>
            <a:off x="684213" y="1295400"/>
            <a:ext cx="7685087" cy="461963"/>
          </a:xfrm>
          <a:prstGeom prst="rect">
            <a:avLst/>
          </a:prstGeom>
          <a:noFill/>
          <a:ln w="9525">
            <a:noFill/>
            <a:miter lim="800000"/>
            <a:headEnd/>
            <a:tailEnd/>
          </a:ln>
        </p:spPr>
        <p:txBody>
          <a:bodyPr anchor="ctr">
            <a:spAutoFit/>
          </a:bodyPr>
          <a:lstStyle/>
          <a:p>
            <a:pPr algn="just"/>
            <a:r>
              <a:rPr lang="en-US" altLang="ru-RU" sz="2400" b="1" u="sng">
                <a:solidFill>
                  <a:srgbClr val="00FF00"/>
                </a:solidFill>
                <a:latin typeface="Times New Roman" pitchFamily="18" charset="0"/>
                <a:ea typeface="Calibri" pitchFamily="34" charset="0"/>
                <a:cs typeface="Times New Roman" pitchFamily="18" charset="0"/>
              </a:rPr>
              <a:t>The first team</a:t>
            </a:r>
            <a:endParaRPr lang="en-US" altLang="ru-RU" sz="2400" b="1">
              <a:solidFill>
                <a:srgbClr val="00FF00"/>
              </a:solidFill>
              <a:ea typeface="Calibri" pitchFamily="34" charset="0"/>
              <a:cs typeface="Arial" charset="0"/>
            </a:endParaRPr>
          </a:p>
        </p:txBody>
      </p:sp>
      <p:graphicFrame>
        <p:nvGraphicFramePr>
          <p:cNvPr id="7" name="Таблица 6"/>
          <p:cNvGraphicFramePr>
            <a:graphicFrameLocks noGrp="1"/>
          </p:cNvGraphicFramePr>
          <p:nvPr/>
        </p:nvGraphicFramePr>
        <p:xfrm>
          <a:off x="684213" y="4437063"/>
          <a:ext cx="7200900" cy="2016125"/>
        </p:xfrm>
        <a:graphic>
          <a:graphicData uri="http://schemas.openxmlformats.org/drawingml/2006/table">
            <a:tbl>
              <a:tblPr firstRow="1" firstCol="1" bandRow="1"/>
              <a:tblGrid>
                <a:gridCol w="3636262"/>
                <a:gridCol w="3564967"/>
              </a:tblGrid>
              <a:tr h="403244">
                <a:tc>
                  <a:txBody>
                    <a:bodyPr/>
                    <a:lstStyle/>
                    <a:p>
                      <a:pPr algn="just">
                        <a:lnSpc>
                          <a:spcPct val="115000"/>
                        </a:lnSpc>
                        <a:spcAft>
                          <a:spcPts val="600"/>
                        </a:spcAft>
                      </a:pPr>
                      <a:r>
                        <a:rPr lang="en-US" sz="2000" b="1" dirty="0">
                          <a:solidFill>
                            <a:srgbClr val="0070C0"/>
                          </a:solidFill>
                          <a:effectLst/>
                          <a:latin typeface="Times New Roman"/>
                          <a:ea typeface="Calibri"/>
                          <a:cs typeface="Times New Roman"/>
                        </a:rPr>
                        <a:t>1-Present Simple Passive</a:t>
                      </a:r>
                      <a:endParaRPr lang="ru-RU" sz="2000" dirty="0">
                        <a:solidFill>
                          <a:srgbClr val="31849B"/>
                        </a:solidFill>
                        <a:effectLst/>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just">
                        <a:lnSpc>
                          <a:spcPct val="115000"/>
                        </a:lnSpc>
                        <a:spcAft>
                          <a:spcPts val="600"/>
                        </a:spcAft>
                      </a:pPr>
                      <a:r>
                        <a:rPr lang="en-US" sz="2000" b="1">
                          <a:solidFill>
                            <a:srgbClr val="0070C0"/>
                          </a:solidFill>
                          <a:effectLst/>
                          <a:latin typeface="Times New Roman"/>
                          <a:ea typeface="Calibri"/>
                          <a:cs typeface="Times New Roman"/>
                        </a:rPr>
                        <a:t>a-</a:t>
                      </a:r>
                      <a:r>
                        <a:rPr lang="en-US" sz="2000" b="1">
                          <a:solidFill>
                            <a:srgbClr val="31849B"/>
                          </a:solidFill>
                          <a:effectLst/>
                          <a:latin typeface="Times New Roman"/>
                          <a:ea typeface="Calibri"/>
                          <a:cs typeface="Times New Roman"/>
                        </a:rPr>
                        <a:t> </a:t>
                      </a:r>
                      <a:r>
                        <a:rPr lang="en-US" sz="2000" b="1">
                          <a:solidFill>
                            <a:srgbClr val="0070C0"/>
                          </a:solidFill>
                          <a:effectLst/>
                          <a:latin typeface="Times New Roman"/>
                          <a:ea typeface="Calibri"/>
                          <a:cs typeface="Times New Roman"/>
                        </a:rPr>
                        <a:t>Social media was affecting  </a:t>
                      </a:r>
                      <a:endParaRPr lang="ru-RU" sz="2000">
                        <a:solidFill>
                          <a:srgbClr val="31849B"/>
                        </a:solidFill>
                        <a:effectLst/>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403244">
                <a:tc>
                  <a:txBody>
                    <a:bodyPr/>
                    <a:lstStyle/>
                    <a:p>
                      <a:pPr algn="just">
                        <a:lnSpc>
                          <a:spcPct val="115000"/>
                        </a:lnSpc>
                        <a:spcAft>
                          <a:spcPts val="600"/>
                        </a:spcAft>
                      </a:pPr>
                      <a:r>
                        <a:rPr lang="en-US" sz="2000" b="1">
                          <a:solidFill>
                            <a:srgbClr val="0070C0"/>
                          </a:solidFill>
                          <a:effectLst/>
                          <a:latin typeface="Times New Roman"/>
                          <a:ea typeface="Calibri"/>
                          <a:cs typeface="Times New Roman"/>
                        </a:rPr>
                        <a:t>2-Past Continuous </a:t>
                      </a:r>
                      <a:endParaRPr lang="ru-RU" sz="2000">
                        <a:solidFill>
                          <a:srgbClr val="31849B"/>
                        </a:solidFill>
                        <a:effectLst/>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just">
                        <a:lnSpc>
                          <a:spcPct val="115000"/>
                        </a:lnSpc>
                        <a:spcAft>
                          <a:spcPts val="600"/>
                        </a:spcAft>
                      </a:pPr>
                      <a:r>
                        <a:rPr lang="en-US" sz="2000" b="1">
                          <a:solidFill>
                            <a:srgbClr val="0070C0"/>
                          </a:solidFill>
                          <a:effectLst/>
                          <a:latin typeface="Times New Roman"/>
                          <a:ea typeface="Calibri"/>
                          <a:cs typeface="Times New Roman"/>
                        </a:rPr>
                        <a:t>b-</a:t>
                      </a:r>
                      <a:r>
                        <a:rPr lang="en-US" sz="2000">
                          <a:solidFill>
                            <a:srgbClr val="0070C0"/>
                          </a:solidFill>
                          <a:effectLst/>
                          <a:latin typeface="Times New Roman"/>
                          <a:ea typeface="Calibri"/>
                          <a:cs typeface="Times New Roman"/>
                        </a:rPr>
                        <a:t> </a:t>
                      </a:r>
                      <a:r>
                        <a:rPr lang="en-US" sz="2000" b="1">
                          <a:solidFill>
                            <a:srgbClr val="0070C0"/>
                          </a:solidFill>
                          <a:effectLst/>
                          <a:latin typeface="Times New Roman"/>
                          <a:ea typeface="Calibri"/>
                          <a:cs typeface="Times New Roman"/>
                        </a:rPr>
                        <a:t>Social media has affected  </a:t>
                      </a:r>
                      <a:endParaRPr lang="ru-RU" sz="2000">
                        <a:solidFill>
                          <a:srgbClr val="31849B"/>
                        </a:solidFill>
                        <a:effectLst/>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a:noFill/>
                    </a:lnB>
                    <a:solidFill>
                      <a:srgbClr val="D2EAF1"/>
                    </a:solidFill>
                  </a:tcPr>
                </a:tc>
              </a:tr>
              <a:tr h="403244">
                <a:tc>
                  <a:txBody>
                    <a:bodyPr/>
                    <a:lstStyle/>
                    <a:p>
                      <a:pPr algn="just">
                        <a:lnSpc>
                          <a:spcPct val="115000"/>
                        </a:lnSpc>
                        <a:spcAft>
                          <a:spcPts val="600"/>
                        </a:spcAft>
                      </a:pPr>
                      <a:r>
                        <a:rPr lang="en-US" sz="2000" b="1">
                          <a:solidFill>
                            <a:srgbClr val="0070C0"/>
                          </a:solidFill>
                          <a:effectLst/>
                          <a:latin typeface="Times New Roman"/>
                          <a:ea typeface="Calibri"/>
                          <a:cs typeface="Times New Roman"/>
                        </a:rPr>
                        <a:t>3-Future simple</a:t>
                      </a:r>
                      <a:endParaRPr lang="ru-RU" sz="2000">
                        <a:solidFill>
                          <a:srgbClr val="31849B"/>
                        </a:solidFill>
                        <a:effectLst/>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600"/>
                        </a:spcAft>
                      </a:pPr>
                      <a:r>
                        <a:rPr lang="en-US" sz="2000" b="1">
                          <a:solidFill>
                            <a:srgbClr val="0070C0"/>
                          </a:solidFill>
                          <a:effectLst/>
                          <a:latin typeface="Times New Roman"/>
                          <a:ea typeface="Calibri"/>
                          <a:cs typeface="Times New Roman"/>
                        </a:rPr>
                        <a:t>c- Social media had affected  </a:t>
                      </a:r>
                      <a:endParaRPr lang="ru-RU" sz="2000">
                        <a:solidFill>
                          <a:srgbClr val="31849B"/>
                        </a:solidFill>
                        <a:effectLst/>
                        <a:latin typeface="Calibri"/>
                        <a:ea typeface="Calibri"/>
                        <a:cs typeface="Times New Roman"/>
                      </a:endParaRPr>
                    </a:p>
                  </a:txBody>
                  <a:tcPr marL="68580" marR="68580" marT="0" marB="0">
                    <a:lnL>
                      <a:noFill/>
                    </a:lnL>
                    <a:lnR>
                      <a:noFill/>
                    </a:lnR>
                    <a:lnT>
                      <a:noFill/>
                    </a:lnT>
                    <a:lnB>
                      <a:noFill/>
                    </a:lnB>
                  </a:tcPr>
                </a:tc>
              </a:tr>
              <a:tr h="403244">
                <a:tc>
                  <a:txBody>
                    <a:bodyPr/>
                    <a:lstStyle/>
                    <a:p>
                      <a:pPr algn="just">
                        <a:lnSpc>
                          <a:spcPct val="115000"/>
                        </a:lnSpc>
                        <a:spcAft>
                          <a:spcPts val="600"/>
                        </a:spcAft>
                      </a:pPr>
                      <a:r>
                        <a:rPr lang="en-US" sz="2000" b="1">
                          <a:solidFill>
                            <a:srgbClr val="0070C0"/>
                          </a:solidFill>
                          <a:effectLst/>
                          <a:latin typeface="Times New Roman"/>
                          <a:ea typeface="Calibri"/>
                          <a:cs typeface="Times New Roman"/>
                        </a:rPr>
                        <a:t>4-Present Perfect</a:t>
                      </a:r>
                      <a:endParaRPr lang="ru-RU" sz="2000">
                        <a:solidFill>
                          <a:srgbClr val="31849B"/>
                        </a:solidFill>
                        <a:effectLst/>
                        <a:latin typeface="Calibri"/>
                        <a:ea typeface="Calibri"/>
                        <a:cs typeface="Times New Roman"/>
                      </a:endParaRPr>
                    </a:p>
                  </a:txBody>
                  <a:tcPr marL="68580" marR="68580" marT="0" marB="0">
                    <a:lnL>
                      <a:noFill/>
                    </a:lnL>
                    <a:lnR>
                      <a:noFill/>
                    </a:lnR>
                    <a:lnT>
                      <a:noFill/>
                    </a:lnT>
                    <a:lnB>
                      <a:noFill/>
                    </a:lnB>
                    <a:solidFill>
                      <a:srgbClr val="D2EAF1"/>
                    </a:solidFill>
                  </a:tcPr>
                </a:tc>
                <a:tc>
                  <a:txBody>
                    <a:bodyPr/>
                    <a:lstStyle/>
                    <a:p>
                      <a:pPr algn="just">
                        <a:lnSpc>
                          <a:spcPct val="115000"/>
                        </a:lnSpc>
                        <a:spcAft>
                          <a:spcPts val="600"/>
                        </a:spcAft>
                      </a:pPr>
                      <a:r>
                        <a:rPr lang="en-US" sz="2000" b="1" dirty="0">
                          <a:solidFill>
                            <a:srgbClr val="0070C0"/>
                          </a:solidFill>
                          <a:effectLst/>
                          <a:latin typeface="Times New Roman"/>
                          <a:ea typeface="Calibri"/>
                          <a:cs typeface="Times New Roman"/>
                        </a:rPr>
                        <a:t>d- Social media will affect  </a:t>
                      </a:r>
                      <a:endParaRPr lang="ru-RU" sz="2000" dirty="0">
                        <a:solidFill>
                          <a:srgbClr val="31849B"/>
                        </a:solidFill>
                        <a:effectLst/>
                        <a:latin typeface="Calibri"/>
                        <a:ea typeface="Calibri"/>
                        <a:cs typeface="Times New Roman"/>
                      </a:endParaRPr>
                    </a:p>
                  </a:txBody>
                  <a:tcPr marL="68580" marR="68580" marT="0" marB="0">
                    <a:lnL>
                      <a:noFill/>
                    </a:lnL>
                    <a:lnR>
                      <a:noFill/>
                    </a:lnR>
                    <a:lnT>
                      <a:noFill/>
                    </a:lnT>
                    <a:lnB>
                      <a:noFill/>
                    </a:lnB>
                    <a:solidFill>
                      <a:srgbClr val="D2EAF1"/>
                    </a:solidFill>
                  </a:tcPr>
                </a:tc>
              </a:tr>
              <a:tr h="403244">
                <a:tc>
                  <a:txBody>
                    <a:bodyPr/>
                    <a:lstStyle/>
                    <a:p>
                      <a:pPr algn="just">
                        <a:lnSpc>
                          <a:spcPct val="115000"/>
                        </a:lnSpc>
                        <a:spcAft>
                          <a:spcPts val="600"/>
                        </a:spcAft>
                      </a:pPr>
                      <a:r>
                        <a:rPr lang="en-US" sz="2000" b="1" dirty="0">
                          <a:solidFill>
                            <a:srgbClr val="0070C0"/>
                          </a:solidFill>
                          <a:effectLst/>
                          <a:latin typeface="Times New Roman"/>
                          <a:ea typeface="Calibri"/>
                          <a:cs typeface="Times New Roman"/>
                        </a:rPr>
                        <a:t>5-Past Perfect</a:t>
                      </a:r>
                      <a:endParaRPr lang="ru-RU" sz="2000" dirty="0">
                        <a:solidFill>
                          <a:srgbClr val="31849B"/>
                        </a:solidFill>
                        <a:effectLst/>
                        <a:latin typeface="Calibri"/>
                        <a:ea typeface="Calibri"/>
                        <a:cs typeface="Times New Roman"/>
                      </a:endParaRPr>
                    </a:p>
                  </a:txBody>
                  <a:tcPr marL="68580" marR="68580" marT="0" marB="0">
                    <a:lnL>
                      <a:noFill/>
                    </a:lnL>
                    <a:lnR>
                      <a:noFill/>
                    </a:lnR>
                    <a:lnT>
                      <a:noFill/>
                    </a:lnT>
                    <a:lnB w="12700" cap="flat" cmpd="sng" algn="ctr">
                      <a:solidFill>
                        <a:srgbClr val="4BACC6"/>
                      </a:solidFill>
                      <a:prstDash val="solid"/>
                      <a:round/>
                      <a:headEnd type="none" w="med" len="med"/>
                      <a:tailEnd type="none" w="med" len="med"/>
                    </a:lnB>
                  </a:tcPr>
                </a:tc>
                <a:tc>
                  <a:txBody>
                    <a:bodyPr/>
                    <a:lstStyle/>
                    <a:p>
                      <a:pPr algn="just">
                        <a:lnSpc>
                          <a:spcPct val="115000"/>
                        </a:lnSpc>
                        <a:spcAft>
                          <a:spcPts val="600"/>
                        </a:spcAft>
                      </a:pPr>
                      <a:r>
                        <a:rPr lang="en-US" sz="2000" b="1" dirty="0">
                          <a:solidFill>
                            <a:srgbClr val="0070C0"/>
                          </a:solidFill>
                          <a:effectLst/>
                          <a:latin typeface="Times New Roman"/>
                          <a:ea typeface="Calibri"/>
                          <a:cs typeface="Times New Roman"/>
                        </a:rPr>
                        <a:t>e- Social media is affected  </a:t>
                      </a:r>
                      <a:endParaRPr lang="ru-RU" sz="2000" dirty="0">
                        <a:solidFill>
                          <a:srgbClr val="31849B"/>
                        </a:solidFill>
                        <a:effectLst/>
                        <a:latin typeface="Calibri"/>
                        <a:ea typeface="Calibri"/>
                        <a:cs typeface="Times New Roman"/>
                      </a:endParaRPr>
                    </a:p>
                  </a:txBody>
                  <a:tcPr marL="68580" marR="68580" marT="0" marB="0">
                    <a:lnL>
                      <a:noFill/>
                    </a:lnL>
                    <a:lnR>
                      <a:noFill/>
                    </a:lnR>
                    <a:lnT>
                      <a:noFill/>
                    </a:lnT>
                    <a:lnB w="12700" cap="flat" cmpd="sng" algn="ctr">
                      <a:solidFill>
                        <a:srgbClr val="4BACC6"/>
                      </a:solidFill>
                      <a:prstDash val="solid"/>
                      <a:round/>
                      <a:headEnd type="none" w="med" len="med"/>
                      <a:tailEnd type="none" w="med" len="med"/>
                    </a:lnB>
                  </a:tcPr>
                </a:tc>
              </a:tr>
            </a:tbl>
          </a:graphicData>
        </a:graphic>
      </p:graphicFrame>
      <p:pic>
        <p:nvPicPr>
          <p:cNvPr id="39968" name="Picture 2" descr="C:\Users\admin\Desktop\Работа\моя аттестация в к\Открытый урок\фото урок\sobaka.jpg"/>
          <p:cNvPicPr>
            <a:picLocks noChangeAspect="1" noChangeArrowheads="1"/>
          </p:cNvPicPr>
          <p:nvPr/>
        </p:nvPicPr>
        <p:blipFill>
          <a:blip r:embed="rId6"/>
          <a:srcRect/>
          <a:stretch>
            <a:fillRect/>
          </a:stretch>
        </p:blipFill>
        <p:spPr bwMode="auto">
          <a:xfrm>
            <a:off x="7596188" y="5157788"/>
            <a:ext cx="1547812" cy="1557337"/>
          </a:xfrm>
          <a:prstGeom prst="rect">
            <a:avLst/>
          </a:prstGeom>
          <a:noFill/>
          <a:ln w="9525">
            <a:noFill/>
            <a:miter lim="800000"/>
            <a:headEnd/>
            <a:tailEnd/>
          </a:ln>
        </p:spPr>
      </p:pic>
      <p:sp>
        <p:nvSpPr>
          <p:cNvPr id="39969" name="Rectangle 4"/>
          <p:cNvSpPr>
            <a:spLocks noChangeArrowheads="1"/>
          </p:cNvSpPr>
          <p:nvPr/>
        </p:nvSpPr>
        <p:spPr bwMode="auto">
          <a:xfrm>
            <a:off x="684213" y="3471863"/>
            <a:ext cx="8280400" cy="830262"/>
          </a:xfrm>
          <a:prstGeom prst="rect">
            <a:avLst/>
          </a:prstGeom>
          <a:noFill/>
          <a:ln w="9525">
            <a:noFill/>
            <a:miter lim="800000"/>
            <a:headEnd/>
            <a:tailEnd/>
          </a:ln>
        </p:spPr>
        <p:txBody>
          <a:bodyPr anchor="ctr">
            <a:spAutoFit/>
          </a:bodyPr>
          <a:lstStyle/>
          <a:p>
            <a:pPr algn="just"/>
            <a:endParaRPr lang="en-US" altLang="ru-RU" sz="2400" b="1" u="sng">
              <a:solidFill>
                <a:srgbClr val="00FF00"/>
              </a:solidFill>
              <a:latin typeface="Times New Roman" pitchFamily="18" charset="0"/>
              <a:ea typeface="Calibri" pitchFamily="34" charset="0"/>
              <a:cs typeface="Times New Roman" pitchFamily="18" charset="0"/>
            </a:endParaRPr>
          </a:p>
          <a:p>
            <a:pPr algn="just"/>
            <a:r>
              <a:rPr lang="en-US" altLang="ru-RU" sz="2400" b="1" u="sng">
                <a:solidFill>
                  <a:srgbClr val="00FF00"/>
                </a:solidFill>
                <a:latin typeface="Times New Roman" pitchFamily="18" charset="0"/>
                <a:ea typeface="Calibri" pitchFamily="34" charset="0"/>
                <a:cs typeface="Times New Roman" pitchFamily="18" charset="0"/>
              </a:rPr>
              <a:t>The second team</a:t>
            </a:r>
            <a:endParaRPr lang="en-US" altLang="ru-RU" sz="2400" b="1">
              <a:solidFill>
                <a:srgbClr val="00FF00"/>
              </a:solidFill>
              <a:ea typeface="Calibri" pitchFamily="34" charset="0"/>
              <a:cs typeface="Arial" charset="0"/>
            </a:endParaRPr>
          </a:p>
        </p:txBody>
      </p:sp>
      <p:sp>
        <p:nvSpPr>
          <p:cNvPr id="9" name="Пятно 1 8"/>
          <p:cNvSpPr/>
          <p:nvPr/>
        </p:nvSpPr>
        <p:spPr>
          <a:xfrm>
            <a:off x="2843808" y="3717033"/>
            <a:ext cx="936104" cy="432048"/>
          </a:xfrm>
          <a:prstGeom prst="irregularSeal1">
            <a:avLst/>
          </a:prstGeom>
          <a:solidFill>
            <a:srgbClr val="FFFF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600" b="1" dirty="0">
                <a:solidFill>
                  <a:srgbClr val="7030A0"/>
                </a:solidFill>
                <a:latin typeface="Kristen ITC" panose="03050502040202030202" pitchFamily="66" charset="0"/>
              </a:rPr>
              <a:t>1-D</a:t>
            </a:r>
            <a:endParaRPr lang="ru-RU" sz="1600" b="1" dirty="0">
              <a:solidFill>
                <a:srgbClr val="7030A0"/>
              </a:solidFill>
            </a:endParaRPr>
          </a:p>
        </p:txBody>
      </p:sp>
      <p:sp>
        <p:nvSpPr>
          <p:cNvPr id="10" name="Пятно 1 9"/>
          <p:cNvSpPr/>
          <p:nvPr/>
        </p:nvSpPr>
        <p:spPr>
          <a:xfrm>
            <a:off x="3779913" y="3717033"/>
            <a:ext cx="1044114" cy="432048"/>
          </a:xfrm>
          <a:prstGeom prst="irregularSeal1">
            <a:avLst/>
          </a:prstGeom>
          <a:solidFill>
            <a:srgbClr val="FFFF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600" b="1" dirty="0">
                <a:solidFill>
                  <a:srgbClr val="7030A0"/>
                </a:solidFill>
                <a:latin typeface="Kristen ITC" panose="03050502040202030202" pitchFamily="66" charset="0"/>
                <a:cs typeface="Times New Roman" panose="02020603050405020304" pitchFamily="18" charset="0"/>
              </a:rPr>
              <a:t>2-A</a:t>
            </a:r>
            <a:endParaRPr lang="ru-RU" sz="1600" b="1" dirty="0">
              <a:solidFill>
                <a:srgbClr val="7030A0"/>
              </a:solidFill>
              <a:latin typeface="Times New Roman" panose="02020603050405020304" pitchFamily="18" charset="0"/>
              <a:cs typeface="Times New Roman" panose="02020603050405020304" pitchFamily="18" charset="0"/>
            </a:endParaRPr>
          </a:p>
        </p:txBody>
      </p:sp>
      <p:sp>
        <p:nvSpPr>
          <p:cNvPr id="11" name="Пятно 1 10"/>
          <p:cNvSpPr/>
          <p:nvPr/>
        </p:nvSpPr>
        <p:spPr>
          <a:xfrm>
            <a:off x="4824027" y="3717033"/>
            <a:ext cx="972109" cy="432048"/>
          </a:xfrm>
          <a:prstGeom prst="irregularSeal1">
            <a:avLst/>
          </a:prstGeom>
          <a:solidFill>
            <a:srgbClr val="FFFF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600" b="1" dirty="0">
                <a:solidFill>
                  <a:srgbClr val="7030A0"/>
                </a:solidFill>
                <a:latin typeface="Kristen ITC" panose="03050502040202030202" pitchFamily="66" charset="0"/>
              </a:rPr>
              <a:t>3-E</a:t>
            </a:r>
            <a:endParaRPr lang="ru-RU" sz="1600" b="1" dirty="0">
              <a:solidFill>
                <a:srgbClr val="7030A0"/>
              </a:solidFill>
            </a:endParaRPr>
          </a:p>
        </p:txBody>
      </p:sp>
      <p:sp>
        <p:nvSpPr>
          <p:cNvPr id="12" name="Пятно 1 11"/>
          <p:cNvSpPr/>
          <p:nvPr/>
        </p:nvSpPr>
        <p:spPr>
          <a:xfrm>
            <a:off x="5796136" y="3717033"/>
            <a:ext cx="864096" cy="432048"/>
          </a:xfrm>
          <a:prstGeom prst="irregularSeal1">
            <a:avLst/>
          </a:prstGeom>
          <a:solidFill>
            <a:srgbClr val="FFFF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600" b="1" dirty="0">
                <a:solidFill>
                  <a:srgbClr val="7030A0"/>
                </a:solidFill>
                <a:latin typeface="Kristen ITC" panose="03050502040202030202" pitchFamily="66" charset="0"/>
              </a:rPr>
              <a:t>4-B</a:t>
            </a:r>
            <a:endParaRPr lang="ru-RU" sz="1600" b="1" dirty="0">
              <a:solidFill>
                <a:srgbClr val="7030A0"/>
              </a:solidFill>
            </a:endParaRPr>
          </a:p>
        </p:txBody>
      </p:sp>
      <p:sp>
        <p:nvSpPr>
          <p:cNvPr id="13" name="Пятно 1 12"/>
          <p:cNvSpPr/>
          <p:nvPr/>
        </p:nvSpPr>
        <p:spPr>
          <a:xfrm>
            <a:off x="6660231" y="3717033"/>
            <a:ext cx="935955" cy="432048"/>
          </a:xfrm>
          <a:prstGeom prst="irregularSeal1">
            <a:avLst/>
          </a:prstGeom>
          <a:solidFill>
            <a:srgbClr val="FFFF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600" b="1" dirty="0">
                <a:solidFill>
                  <a:srgbClr val="7030A0"/>
                </a:solidFill>
                <a:latin typeface="Kristen ITC" panose="03050502040202030202" pitchFamily="66" charset="0"/>
              </a:rPr>
              <a:t>5-C</a:t>
            </a:r>
            <a:endParaRPr lang="ru-RU" sz="1600" b="1" dirty="0">
              <a:solidFill>
                <a:srgbClr val="7030A0"/>
              </a:solidFill>
            </a:endParaRPr>
          </a:p>
        </p:txBody>
      </p:sp>
      <p:sp>
        <p:nvSpPr>
          <p:cNvPr id="14" name="Пятно 1 13"/>
          <p:cNvSpPr/>
          <p:nvPr/>
        </p:nvSpPr>
        <p:spPr>
          <a:xfrm>
            <a:off x="1259632" y="6118709"/>
            <a:ext cx="1008112" cy="506815"/>
          </a:xfrm>
          <a:prstGeom prst="irregularSeal1">
            <a:avLst/>
          </a:prstGeom>
          <a:solidFill>
            <a:srgbClr val="00FF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600" b="1" dirty="0">
                <a:solidFill>
                  <a:srgbClr val="002060"/>
                </a:solidFill>
                <a:latin typeface="Kristen ITC" panose="03050502040202030202" pitchFamily="66" charset="0"/>
              </a:rPr>
              <a:t>1-E</a:t>
            </a:r>
            <a:endParaRPr lang="ru-RU" sz="1600" b="1" dirty="0">
              <a:solidFill>
                <a:srgbClr val="002060"/>
              </a:solidFill>
            </a:endParaRPr>
          </a:p>
        </p:txBody>
      </p:sp>
      <p:sp>
        <p:nvSpPr>
          <p:cNvPr id="15" name="Пятно 1 14"/>
          <p:cNvSpPr/>
          <p:nvPr/>
        </p:nvSpPr>
        <p:spPr>
          <a:xfrm>
            <a:off x="2411760" y="6076845"/>
            <a:ext cx="1080120" cy="548680"/>
          </a:xfrm>
          <a:prstGeom prst="irregularSeal1">
            <a:avLst/>
          </a:prstGeom>
          <a:solidFill>
            <a:srgbClr val="00FF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600" b="1" dirty="0">
                <a:solidFill>
                  <a:srgbClr val="002060"/>
                </a:solidFill>
                <a:latin typeface="Kristen ITC" panose="03050502040202030202" pitchFamily="66" charset="0"/>
              </a:rPr>
              <a:t>2-A</a:t>
            </a:r>
            <a:endParaRPr lang="ru-RU" sz="1600" b="1" dirty="0">
              <a:solidFill>
                <a:srgbClr val="002060"/>
              </a:solidFill>
            </a:endParaRPr>
          </a:p>
        </p:txBody>
      </p:sp>
      <p:sp>
        <p:nvSpPr>
          <p:cNvPr id="16" name="Пятно 1 15"/>
          <p:cNvSpPr/>
          <p:nvPr/>
        </p:nvSpPr>
        <p:spPr>
          <a:xfrm>
            <a:off x="3623255" y="6118710"/>
            <a:ext cx="1034950" cy="548680"/>
          </a:xfrm>
          <a:prstGeom prst="irregularSeal1">
            <a:avLst/>
          </a:prstGeom>
          <a:solidFill>
            <a:srgbClr val="00FF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600" b="1" dirty="0">
                <a:solidFill>
                  <a:srgbClr val="002060"/>
                </a:solidFill>
                <a:latin typeface="Kristen ITC" panose="03050502040202030202" pitchFamily="66" charset="0"/>
              </a:rPr>
              <a:t>3-D</a:t>
            </a:r>
            <a:endParaRPr lang="ru-RU" sz="1600" b="1" dirty="0">
              <a:solidFill>
                <a:srgbClr val="002060"/>
              </a:solidFill>
            </a:endParaRPr>
          </a:p>
        </p:txBody>
      </p:sp>
      <p:sp>
        <p:nvSpPr>
          <p:cNvPr id="17" name="Пятно 1 16"/>
          <p:cNvSpPr/>
          <p:nvPr/>
        </p:nvSpPr>
        <p:spPr>
          <a:xfrm>
            <a:off x="4824026" y="6096107"/>
            <a:ext cx="972109" cy="548680"/>
          </a:xfrm>
          <a:prstGeom prst="irregularSeal1">
            <a:avLst/>
          </a:prstGeom>
          <a:solidFill>
            <a:srgbClr val="00FF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600" b="1" dirty="0">
                <a:solidFill>
                  <a:srgbClr val="002060"/>
                </a:solidFill>
                <a:latin typeface="Kristen ITC" panose="03050502040202030202" pitchFamily="66" charset="0"/>
              </a:rPr>
              <a:t>4-B</a:t>
            </a:r>
            <a:endParaRPr lang="ru-RU" sz="1600" b="1" dirty="0">
              <a:solidFill>
                <a:srgbClr val="002060"/>
              </a:solidFill>
            </a:endParaRPr>
          </a:p>
        </p:txBody>
      </p:sp>
      <p:sp>
        <p:nvSpPr>
          <p:cNvPr id="18" name="Пятно 1 17"/>
          <p:cNvSpPr/>
          <p:nvPr/>
        </p:nvSpPr>
        <p:spPr>
          <a:xfrm>
            <a:off x="5940152" y="6160576"/>
            <a:ext cx="1188056" cy="464949"/>
          </a:xfrm>
          <a:prstGeom prst="irregularSeal1">
            <a:avLst/>
          </a:prstGeom>
          <a:solidFill>
            <a:srgbClr val="00FF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600" b="1" dirty="0">
                <a:solidFill>
                  <a:srgbClr val="002060"/>
                </a:solidFill>
                <a:latin typeface="Kristen ITC" panose="03050502040202030202" pitchFamily="66" charset="0"/>
              </a:rPr>
              <a:t>5-C</a:t>
            </a:r>
            <a:endParaRPr lang="ru-RU" sz="1600" b="1" dirty="0">
              <a:solidFill>
                <a:srgbClr val="002060"/>
              </a:solidFill>
            </a:endParaRPr>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80">
                                          <p:stCondLst>
                                            <p:cond delay="0"/>
                                          </p:stCondLst>
                                        </p:cTn>
                                        <p:tgtEl>
                                          <p:spTgt spid="10"/>
                                        </p:tgtEl>
                                      </p:cBhvr>
                                    </p:animEffect>
                                    <p:anim calcmode="lin" valueType="num">
                                      <p:cBhvr>
                                        <p:cTn id="2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0" dur="26">
                                          <p:stCondLst>
                                            <p:cond delay="650"/>
                                          </p:stCondLst>
                                        </p:cTn>
                                        <p:tgtEl>
                                          <p:spTgt spid="10"/>
                                        </p:tgtEl>
                                      </p:cBhvr>
                                      <p:to x="100000" y="60000"/>
                                    </p:animScale>
                                    <p:animScale>
                                      <p:cBhvr>
                                        <p:cTn id="31" dur="166" decel="50000">
                                          <p:stCondLst>
                                            <p:cond delay="676"/>
                                          </p:stCondLst>
                                        </p:cTn>
                                        <p:tgtEl>
                                          <p:spTgt spid="10"/>
                                        </p:tgtEl>
                                      </p:cBhvr>
                                      <p:to x="100000" y="100000"/>
                                    </p:animScale>
                                    <p:animScale>
                                      <p:cBhvr>
                                        <p:cTn id="32" dur="26">
                                          <p:stCondLst>
                                            <p:cond delay="1312"/>
                                          </p:stCondLst>
                                        </p:cTn>
                                        <p:tgtEl>
                                          <p:spTgt spid="10"/>
                                        </p:tgtEl>
                                      </p:cBhvr>
                                      <p:to x="100000" y="80000"/>
                                    </p:animScale>
                                    <p:animScale>
                                      <p:cBhvr>
                                        <p:cTn id="33" dur="166" decel="50000">
                                          <p:stCondLst>
                                            <p:cond delay="1338"/>
                                          </p:stCondLst>
                                        </p:cTn>
                                        <p:tgtEl>
                                          <p:spTgt spid="10"/>
                                        </p:tgtEl>
                                      </p:cBhvr>
                                      <p:to x="100000" y="100000"/>
                                    </p:animScale>
                                    <p:animScale>
                                      <p:cBhvr>
                                        <p:cTn id="34" dur="26">
                                          <p:stCondLst>
                                            <p:cond delay="1642"/>
                                          </p:stCondLst>
                                        </p:cTn>
                                        <p:tgtEl>
                                          <p:spTgt spid="10"/>
                                        </p:tgtEl>
                                      </p:cBhvr>
                                      <p:to x="100000" y="90000"/>
                                    </p:animScale>
                                    <p:animScale>
                                      <p:cBhvr>
                                        <p:cTn id="35" dur="166" decel="50000">
                                          <p:stCondLst>
                                            <p:cond delay="1668"/>
                                          </p:stCondLst>
                                        </p:cTn>
                                        <p:tgtEl>
                                          <p:spTgt spid="10"/>
                                        </p:tgtEl>
                                      </p:cBhvr>
                                      <p:to x="100000" y="100000"/>
                                    </p:animScale>
                                    <p:animScale>
                                      <p:cBhvr>
                                        <p:cTn id="36" dur="26">
                                          <p:stCondLst>
                                            <p:cond delay="1808"/>
                                          </p:stCondLst>
                                        </p:cTn>
                                        <p:tgtEl>
                                          <p:spTgt spid="10"/>
                                        </p:tgtEl>
                                      </p:cBhvr>
                                      <p:to x="100000" y="95000"/>
                                    </p:animScale>
                                    <p:animScale>
                                      <p:cBhvr>
                                        <p:cTn id="37" dur="166" decel="50000">
                                          <p:stCondLst>
                                            <p:cond delay="1834"/>
                                          </p:stCondLst>
                                        </p:cTn>
                                        <p:tgtEl>
                                          <p:spTgt spid="10"/>
                                        </p:tgtEl>
                                      </p:cBhvr>
                                      <p:to x="100000" y="100000"/>
                                    </p:animScale>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80">
                                          <p:stCondLst>
                                            <p:cond delay="0"/>
                                          </p:stCondLst>
                                        </p:cTn>
                                        <p:tgtEl>
                                          <p:spTgt spid="11"/>
                                        </p:tgtEl>
                                      </p:cBhvr>
                                    </p:animEffect>
                                    <p:anim calcmode="lin" valueType="num">
                                      <p:cBhvr>
                                        <p:cTn id="4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7" dur="26">
                                          <p:stCondLst>
                                            <p:cond delay="650"/>
                                          </p:stCondLst>
                                        </p:cTn>
                                        <p:tgtEl>
                                          <p:spTgt spid="11"/>
                                        </p:tgtEl>
                                      </p:cBhvr>
                                      <p:to x="100000" y="60000"/>
                                    </p:animScale>
                                    <p:animScale>
                                      <p:cBhvr>
                                        <p:cTn id="48" dur="166" decel="50000">
                                          <p:stCondLst>
                                            <p:cond delay="676"/>
                                          </p:stCondLst>
                                        </p:cTn>
                                        <p:tgtEl>
                                          <p:spTgt spid="11"/>
                                        </p:tgtEl>
                                      </p:cBhvr>
                                      <p:to x="100000" y="100000"/>
                                    </p:animScale>
                                    <p:animScale>
                                      <p:cBhvr>
                                        <p:cTn id="49" dur="26">
                                          <p:stCondLst>
                                            <p:cond delay="1312"/>
                                          </p:stCondLst>
                                        </p:cTn>
                                        <p:tgtEl>
                                          <p:spTgt spid="11"/>
                                        </p:tgtEl>
                                      </p:cBhvr>
                                      <p:to x="100000" y="80000"/>
                                    </p:animScale>
                                    <p:animScale>
                                      <p:cBhvr>
                                        <p:cTn id="50" dur="166" decel="50000">
                                          <p:stCondLst>
                                            <p:cond delay="1338"/>
                                          </p:stCondLst>
                                        </p:cTn>
                                        <p:tgtEl>
                                          <p:spTgt spid="11"/>
                                        </p:tgtEl>
                                      </p:cBhvr>
                                      <p:to x="100000" y="100000"/>
                                    </p:animScale>
                                    <p:animScale>
                                      <p:cBhvr>
                                        <p:cTn id="51" dur="26">
                                          <p:stCondLst>
                                            <p:cond delay="1642"/>
                                          </p:stCondLst>
                                        </p:cTn>
                                        <p:tgtEl>
                                          <p:spTgt spid="11"/>
                                        </p:tgtEl>
                                      </p:cBhvr>
                                      <p:to x="100000" y="90000"/>
                                    </p:animScale>
                                    <p:animScale>
                                      <p:cBhvr>
                                        <p:cTn id="52" dur="166" decel="50000">
                                          <p:stCondLst>
                                            <p:cond delay="1668"/>
                                          </p:stCondLst>
                                        </p:cTn>
                                        <p:tgtEl>
                                          <p:spTgt spid="11"/>
                                        </p:tgtEl>
                                      </p:cBhvr>
                                      <p:to x="100000" y="100000"/>
                                    </p:animScale>
                                    <p:animScale>
                                      <p:cBhvr>
                                        <p:cTn id="53" dur="26">
                                          <p:stCondLst>
                                            <p:cond delay="1808"/>
                                          </p:stCondLst>
                                        </p:cTn>
                                        <p:tgtEl>
                                          <p:spTgt spid="11"/>
                                        </p:tgtEl>
                                      </p:cBhvr>
                                      <p:to x="100000" y="95000"/>
                                    </p:animScale>
                                    <p:animScale>
                                      <p:cBhvr>
                                        <p:cTn id="54" dur="166" decel="50000">
                                          <p:stCondLst>
                                            <p:cond delay="1834"/>
                                          </p:stCondLst>
                                        </p:cTn>
                                        <p:tgtEl>
                                          <p:spTgt spid="11"/>
                                        </p:tgtEl>
                                      </p:cBhvr>
                                      <p:to x="100000" y="100000"/>
                                    </p:animScale>
                                  </p:childTnLst>
                                </p:cTn>
                              </p:par>
                            </p:childTnLst>
                          </p:cTn>
                        </p:par>
                        <p:par>
                          <p:cTn id="55" fill="hold">
                            <p:stCondLst>
                              <p:cond delay="6000"/>
                            </p:stCondLst>
                            <p:childTnLst>
                              <p:par>
                                <p:cTn id="56" presetID="26" presetClass="entr" presetSubtype="0" fill="hold"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down)">
                                      <p:cBhvr>
                                        <p:cTn id="58" dur="580">
                                          <p:stCondLst>
                                            <p:cond delay="0"/>
                                          </p:stCondLst>
                                        </p:cTn>
                                        <p:tgtEl>
                                          <p:spTgt spid="12"/>
                                        </p:tgtEl>
                                      </p:cBhvr>
                                    </p:animEffect>
                                    <p:anim calcmode="lin" valueType="num">
                                      <p:cBhvr>
                                        <p:cTn id="5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4" dur="26">
                                          <p:stCondLst>
                                            <p:cond delay="650"/>
                                          </p:stCondLst>
                                        </p:cTn>
                                        <p:tgtEl>
                                          <p:spTgt spid="12"/>
                                        </p:tgtEl>
                                      </p:cBhvr>
                                      <p:to x="100000" y="60000"/>
                                    </p:animScale>
                                    <p:animScale>
                                      <p:cBhvr>
                                        <p:cTn id="65" dur="166" decel="50000">
                                          <p:stCondLst>
                                            <p:cond delay="676"/>
                                          </p:stCondLst>
                                        </p:cTn>
                                        <p:tgtEl>
                                          <p:spTgt spid="12"/>
                                        </p:tgtEl>
                                      </p:cBhvr>
                                      <p:to x="100000" y="100000"/>
                                    </p:animScale>
                                    <p:animScale>
                                      <p:cBhvr>
                                        <p:cTn id="66" dur="26">
                                          <p:stCondLst>
                                            <p:cond delay="1312"/>
                                          </p:stCondLst>
                                        </p:cTn>
                                        <p:tgtEl>
                                          <p:spTgt spid="12"/>
                                        </p:tgtEl>
                                      </p:cBhvr>
                                      <p:to x="100000" y="80000"/>
                                    </p:animScale>
                                    <p:animScale>
                                      <p:cBhvr>
                                        <p:cTn id="67" dur="166" decel="50000">
                                          <p:stCondLst>
                                            <p:cond delay="1338"/>
                                          </p:stCondLst>
                                        </p:cTn>
                                        <p:tgtEl>
                                          <p:spTgt spid="12"/>
                                        </p:tgtEl>
                                      </p:cBhvr>
                                      <p:to x="100000" y="100000"/>
                                    </p:animScale>
                                    <p:animScale>
                                      <p:cBhvr>
                                        <p:cTn id="68" dur="26">
                                          <p:stCondLst>
                                            <p:cond delay="1642"/>
                                          </p:stCondLst>
                                        </p:cTn>
                                        <p:tgtEl>
                                          <p:spTgt spid="12"/>
                                        </p:tgtEl>
                                      </p:cBhvr>
                                      <p:to x="100000" y="90000"/>
                                    </p:animScale>
                                    <p:animScale>
                                      <p:cBhvr>
                                        <p:cTn id="69" dur="166" decel="50000">
                                          <p:stCondLst>
                                            <p:cond delay="1668"/>
                                          </p:stCondLst>
                                        </p:cTn>
                                        <p:tgtEl>
                                          <p:spTgt spid="12"/>
                                        </p:tgtEl>
                                      </p:cBhvr>
                                      <p:to x="100000" y="100000"/>
                                    </p:animScale>
                                    <p:animScale>
                                      <p:cBhvr>
                                        <p:cTn id="70" dur="26">
                                          <p:stCondLst>
                                            <p:cond delay="1808"/>
                                          </p:stCondLst>
                                        </p:cTn>
                                        <p:tgtEl>
                                          <p:spTgt spid="12"/>
                                        </p:tgtEl>
                                      </p:cBhvr>
                                      <p:to x="100000" y="95000"/>
                                    </p:animScale>
                                    <p:animScale>
                                      <p:cBhvr>
                                        <p:cTn id="71" dur="166" decel="50000">
                                          <p:stCondLst>
                                            <p:cond delay="1834"/>
                                          </p:stCondLst>
                                        </p:cTn>
                                        <p:tgtEl>
                                          <p:spTgt spid="12"/>
                                        </p:tgtEl>
                                      </p:cBhvr>
                                      <p:to x="100000" y="100000"/>
                                    </p:animScale>
                                  </p:childTnLst>
                                </p:cTn>
                              </p:par>
                            </p:childTnLst>
                          </p:cTn>
                        </p:par>
                        <p:par>
                          <p:cTn id="72" fill="hold">
                            <p:stCondLst>
                              <p:cond delay="8000"/>
                            </p:stCondLst>
                            <p:childTnLst>
                              <p:par>
                                <p:cTn id="73" presetID="26" presetClass="entr" presetSubtype="0" fill="hold"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down)">
                                      <p:cBhvr>
                                        <p:cTn id="75" dur="580">
                                          <p:stCondLst>
                                            <p:cond delay="0"/>
                                          </p:stCondLst>
                                        </p:cTn>
                                        <p:tgtEl>
                                          <p:spTgt spid="13"/>
                                        </p:tgtEl>
                                      </p:cBhvr>
                                    </p:animEffect>
                                    <p:anim calcmode="lin" valueType="num">
                                      <p:cBhvr>
                                        <p:cTn id="7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81" dur="26">
                                          <p:stCondLst>
                                            <p:cond delay="650"/>
                                          </p:stCondLst>
                                        </p:cTn>
                                        <p:tgtEl>
                                          <p:spTgt spid="13"/>
                                        </p:tgtEl>
                                      </p:cBhvr>
                                      <p:to x="100000" y="60000"/>
                                    </p:animScale>
                                    <p:animScale>
                                      <p:cBhvr>
                                        <p:cTn id="82" dur="166" decel="50000">
                                          <p:stCondLst>
                                            <p:cond delay="676"/>
                                          </p:stCondLst>
                                        </p:cTn>
                                        <p:tgtEl>
                                          <p:spTgt spid="13"/>
                                        </p:tgtEl>
                                      </p:cBhvr>
                                      <p:to x="100000" y="100000"/>
                                    </p:animScale>
                                    <p:animScale>
                                      <p:cBhvr>
                                        <p:cTn id="83" dur="26">
                                          <p:stCondLst>
                                            <p:cond delay="1312"/>
                                          </p:stCondLst>
                                        </p:cTn>
                                        <p:tgtEl>
                                          <p:spTgt spid="13"/>
                                        </p:tgtEl>
                                      </p:cBhvr>
                                      <p:to x="100000" y="80000"/>
                                    </p:animScale>
                                    <p:animScale>
                                      <p:cBhvr>
                                        <p:cTn id="84" dur="166" decel="50000">
                                          <p:stCondLst>
                                            <p:cond delay="1338"/>
                                          </p:stCondLst>
                                        </p:cTn>
                                        <p:tgtEl>
                                          <p:spTgt spid="13"/>
                                        </p:tgtEl>
                                      </p:cBhvr>
                                      <p:to x="100000" y="100000"/>
                                    </p:animScale>
                                    <p:animScale>
                                      <p:cBhvr>
                                        <p:cTn id="85" dur="26">
                                          <p:stCondLst>
                                            <p:cond delay="1642"/>
                                          </p:stCondLst>
                                        </p:cTn>
                                        <p:tgtEl>
                                          <p:spTgt spid="13"/>
                                        </p:tgtEl>
                                      </p:cBhvr>
                                      <p:to x="100000" y="90000"/>
                                    </p:animScale>
                                    <p:animScale>
                                      <p:cBhvr>
                                        <p:cTn id="86" dur="166" decel="50000">
                                          <p:stCondLst>
                                            <p:cond delay="1668"/>
                                          </p:stCondLst>
                                        </p:cTn>
                                        <p:tgtEl>
                                          <p:spTgt spid="13"/>
                                        </p:tgtEl>
                                      </p:cBhvr>
                                      <p:to x="100000" y="100000"/>
                                    </p:animScale>
                                    <p:animScale>
                                      <p:cBhvr>
                                        <p:cTn id="87" dur="26">
                                          <p:stCondLst>
                                            <p:cond delay="1808"/>
                                          </p:stCondLst>
                                        </p:cTn>
                                        <p:tgtEl>
                                          <p:spTgt spid="13"/>
                                        </p:tgtEl>
                                      </p:cBhvr>
                                      <p:to x="100000" y="95000"/>
                                    </p:animScale>
                                    <p:animScale>
                                      <p:cBhvr>
                                        <p:cTn id="88" dur="166" decel="50000">
                                          <p:stCondLst>
                                            <p:cond delay="1834"/>
                                          </p:stCondLst>
                                        </p:cTn>
                                        <p:tgtEl>
                                          <p:spTgt spid="13"/>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nodeType="click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wipe(down)">
                                      <p:cBhvr>
                                        <p:cTn id="93" dur="580">
                                          <p:stCondLst>
                                            <p:cond delay="0"/>
                                          </p:stCondLst>
                                        </p:cTn>
                                        <p:tgtEl>
                                          <p:spTgt spid="14"/>
                                        </p:tgtEl>
                                      </p:cBhvr>
                                    </p:animEffect>
                                    <p:anim calcmode="lin" valueType="num">
                                      <p:cBhvr>
                                        <p:cTn id="9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99" dur="26">
                                          <p:stCondLst>
                                            <p:cond delay="650"/>
                                          </p:stCondLst>
                                        </p:cTn>
                                        <p:tgtEl>
                                          <p:spTgt spid="14"/>
                                        </p:tgtEl>
                                      </p:cBhvr>
                                      <p:to x="100000" y="60000"/>
                                    </p:animScale>
                                    <p:animScale>
                                      <p:cBhvr>
                                        <p:cTn id="100" dur="166" decel="50000">
                                          <p:stCondLst>
                                            <p:cond delay="676"/>
                                          </p:stCondLst>
                                        </p:cTn>
                                        <p:tgtEl>
                                          <p:spTgt spid="14"/>
                                        </p:tgtEl>
                                      </p:cBhvr>
                                      <p:to x="100000" y="100000"/>
                                    </p:animScale>
                                    <p:animScale>
                                      <p:cBhvr>
                                        <p:cTn id="101" dur="26">
                                          <p:stCondLst>
                                            <p:cond delay="1312"/>
                                          </p:stCondLst>
                                        </p:cTn>
                                        <p:tgtEl>
                                          <p:spTgt spid="14"/>
                                        </p:tgtEl>
                                      </p:cBhvr>
                                      <p:to x="100000" y="80000"/>
                                    </p:animScale>
                                    <p:animScale>
                                      <p:cBhvr>
                                        <p:cTn id="102" dur="166" decel="50000">
                                          <p:stCondLst>
                                            <p:cond delay="1338"/>
                                          </p:stCondLst>
                                        </p:cTn>
                                        <p:tgtEl>
                                          <p:spTgt spid="14"/>
                                        </p:tgtEl>
                                      </p:cBhvr>
                                      <p:to x="100000" y="100000"/>
                                    </p:animScale>
                                    <p:animScale>
                                      <p:cBhvr>
                                        <p:cTn id="103" dur="26">
                                          <p:stCondLst>
                                            <p:cond delay="1642"/>
                                          </p:stCondLst>
                                        </p:cTn>
                                        <p:tgtEl>
                                          <p:spTgt spid="14"/>
                                        </p:tgtEl>
                                      </p:cBhvr>
                                      <p:to x="100000" y="90000"/>
                                    </p:animScale>
                                    <p:animScale>
                                      <p:cBhvr>
                                        <p:cTn id="104" dur="166" decel="50000">
                                          <p:stCondLst>
                                            <p:cond delay="1668"/>
                                          </p:stCondLst>
                                        </p:cTn>
                                        <p:tgtEl>
                                          <p:spTgt spid="14"/>
                                        </p:tgtEl>
                                      </p:cBhvr>
                                      <p:to x="100000" y="100000"/>
                                    </p:animScale>
                                    <p:animScale>
                                      <p:cBhvr>
                                        <p:cTn id="105" dur="26">
                                          <p:stCondLst>
                                            <p:cond delay="1808"/>
                                          </p:stCondLst>
                                        </p:cTn>
                                        <p:tgtEl>
                                          <p:spTgt spid="14"/>
                                        </p:tgtEl>
                                      </p:cBhvr>
                                      <p:to x="100000" y="95000"/>
                                    </p:animScale>
                                    <p:animScale>
                                      <p:cBhvr>
                                        <p:cTn id="106" dur="166" decel="50000">
                                          <p:stCondLst>
                                            <p:cond delay="1834"/>
                                          </p:stCondLst>
                                        </p:cTn>
                                        <p:tgtEl>
                                          <p:spTgt spid="14"/>
                                        </p:tgtEl>
                                      </p:cBhvr>
                                      <p:to x="100000" y="100000"/>
                                    </p:animScale>
                                  </p:childTnLst>
                                </p:cTn>
                              </p:par>
                            </p:childTnLst>
                          </p:cTn>
                        </p:par>
                        <p:par>
                          <p:cTn id="107" fill="hold">
                            <p:stCondLst>
                              <p:cond delay="2000"/>
                            </p:stCondLst>
                            <p:childTnLst>
                              <p:par>
                                <p:cTn id="108" presetID="26" presetClass="entr" presetSubtype="0" fill="hold" nodeType="afterEffect">
                                  <p:stCondLst>
                                    <p:cond delay="0"/>
                                  </p:stCondLst>
                                  <p:childTnLst>
                                    <p:set>
                                      <p:cBhvr>
                                        <p:cTn id="109" dur="1" fill="hold">
                                          <p:stCondLst>
                                            <p:cond delay="0"/>
                                          </p:stCondLst>
                                        </p:cTn>
                                        <p:tgtEl>
                                          <p:spTgt spid="15"/>
                                        </p:tgtEl>
                                        <p:attrNameLst>
                                          <p:attrName>style.visibility</p:attrName>
                                        </p:attrNameLst>
                                      </p:cBhvr>
                                      <p:to>
                                        <p:strVal val="visible"/>
                                      </p:to>
                                    </p:set>
                                    <p:animEffect transition="in" filter="wipe(down)">
                                      <p:cBhvr>
                                        <p:cTn id="110" dur="580">
                                          <p:stCondLst>
                                            <p:cond delay="0"/>
                                          </p:stCondLst>
                                        </p:cTn>
                                        <p:tgtEl>
                                          <p:spTgt spid="15"/>
                                        </p:tgtEl>
                                      </p:cBhvr>
                                    </p:animEffect>
                                    <p:anim calcmode="lin" valueType="num">
                                      <p:cBhvr>
                                        <p:cTn id="11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16" dur="26">
                                          <p:stCondLst>
                                            <p:cond delay="650"/>
                                          </p:stCondLst>
                                        </p:cTn>
                                        <p:tgtEl>
                                          <p:spTgt spid="15"/>
                                        </p:tgtEl>
                                      </p:cBhvr>
                                      <p:to x="100000" y="60000"/>
                                    </p:animScale>
                                    <p:animScale>
                                      <p:cBhvr>
                                        <p:cTn id="117" dur="166" decel="50000">
                                          <p:stCondLst>
                                            <p:cond delay="676"/>
                                          </p:stCondLst>
                                        </p:cTn>
                                        <p:tgtEl>
                                          <p:spTgt spid="15"/>
                                        </p:tgtEl>
                                      </p:cBhvr>
                                      <p:to x="100000" y="100000"/>
                                    </p:animScale>
                                    <p:animScale>
                                      <p:cBhvr>
                                        <p:cTn id="118" dur="26">
                                          <p:stCondLst>
                                            <p:cond delay="1312"/>
                                          </p:stCondLst>
                                        </p:cTn>
                                        <p:tgtEl>
                                          <p:spTgt spid="15"/>
                                        </p:tgtEl>
                                      </p:cBhvr>
                                      <p:to x="100000" y="80000"/>
                                    </p:animScale>
                                    <p:animScale>
                                      <p:cBhvr>
                                        <p:cTn id="119" dur="166" decel="50000">
                                          <p:stCondLst>
                                            <p:cond delay="1338"/>
                                          </p:stCondLst>
                                        </p:cTn>
                                        <p:tgtEl>
                                          <p:spTgt spid="15"/>
                                        </p:tgtEl>
                                      </p:cBhvr>
                                      <p:to x="100000" y="100000"/>
                                    </p:animScale>
                                    <p:animScale>
                                      <p:cBhvr>
                                        <p:cTn id="120" dur="26">
                                          <p:stCondLst>
                                            <p:cond delay="1642"/>
                                          </p:stCondLst>
                                        </p:cTn>
                                        <p:tgtEl>
                                          <p:spTgt spid="15"/>
                                        </p:tgtEl>
                                      </p:cBhvr>
                                      <p:to x="100000" y="90000"/>
                                    </p:animScale>
                                    <p:animScale>
                                      <p:cBhvr>
                                        <p:cTn id="121" dur="166" decel="50000">
                                          <p:stCondLst>
                                            <p:cond delay="1668"/>
                                          </p:stCondLst>
                                        </p:cTn>
                                        <p:tgtEl>
                                          <p:spTgt spid="15"/>
                                        </p:tgtEl>
                                      </p:cBhvr>
                                      <p:to x="100000" y="100000"/>
                                    </p:animScale>
                                    <p:animScale>
                                      <p:cBhvr>
                                        <p:cTn id="122" dur="26">
                                          <p:stCondLst>
                                            <p:cond delay="1808"/>
                                          </p:stCondLst>
                                        </p:cTn>
                                        <p:tgtEl>
                                          <p:spTgt spid="15"/>
                                        </p:tgtEl>
                                      </p:cBhvr>
                                      <p:to x="100000" y="95000"/>
                                    </p:animScale>
                                    <p:animScale>
                                      <p:cBhvr>
                                        <p:cTn id="123" dur="166" decel="50000">
                                          <p:stCondLst>
                                            <p:cond delay="1834"/>
                                          </p:stCondLst>
                                        </p:cTn>
                                        <p:tgtEl>
                                          <p:spTgt spid="15"/>
                                        </p:tgtEl>
                                      </p:cBhvr>
                                      <p:to x="100000" y="100000"/>
                                    </p:animScale>
                                  </p:childTnLst>
                                </p:cTn>
                              </p:par>
                            </p:childTnLst>
                          </p:cTn>
                        </p:par>
                        <p:par>
                          <p:cTn id="124" fill="hold">
                            <p:stCondLst>
                              <p:cond delay="4000"/>
                            </p:stCondLst>
                            <p:childTnLst>
                              <p:par>
                                <p:cTn id="125" presetID="26" presetClass="entr" presetSubtype="0" fill="hold" nodeType="afterEffect">
                                  <p:stCondLst>
                                    <p:cond delay="0"/>
                                  </p:stCondLst>
                                  <p:childTnLst>
                                    <p:set>
                                      <p:cBhvr>
                                        <p:cTn id="126" dur="1" fill="hold">
                                          <p:stCondLst>
                                            <p:cond delay="0"/>
                                          </p:stCondLst>
                                        </p:cTn>
                                        <p:tgtEl>
                                          <p:spTgt spid="16"/>
                                        </p:tgtEl>
                                        <p:attrNameLst>
                                          <p:attrName>style.visibility</p:attrName>
                                        </p:attrNameLst>
                                      </p:cBhvr>
                                      <p:to>
                                        <p:strVal val="visible"/>
                                      </p:to>
                                    </p:set>
                                    <p:animEffect transition="in" filter="wipe(down)">
                                      <p:cBhvr>
                                        <p:cTn id="127" dur="580">
                                          <p:stCondLst>
                                            <p:cond delay="0"/>
                                          </p:stCondLst>
                                        </p:cTn>
                                        <p:tgtEl>
                                          <p:spTgt spid="16"/>
                                        </p:tgtEl>
                                      </p:cBhvr>
                                    </p:animEffect>
                                    <p:anim calcmode="lin" valueType="num">
                                      <p:cBhvr>
                                        <p:cTn id="1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3" dur="26">
                                          <p:stCondLst>
                                            <p:cond delay="650"/>
                                          </p:stCondLst>
                                        </p:cTn>
                                        <p:tgtEl>
                                          <p:spTgt spid="16"/>
                                        </p:tgtEl>
                                      </p:cBhvr>
                                      <p:to x="100000" y="60000"/>
                                    </p:animScale>
                                    <p:animScale>
                                      <p:cBhvr>
                                        <p:cTn id="134" dur="166" decel="50000">
                                          <p:stCondLst>
                                            <p:cond delay="676"/>
                                          </p:stCondLst>
                                        </p:cTn>
                                        <p:tgtEl>
                                          <p:spTgt spid="16"/>
                                        </p:tgtEl>
                                      </p:cBhvr>
                                      <p:to x="100000" y="100000"/>
                                    </p:animScale>
                                    <p:animScale>
                                      <p:cBhvr>
                                        <p:cTn id="135" dur="26">
                                          <p:stCondLst>
                                            <p:cond delay="1312"/>
                                          </p:stCondLst>
                                        </p:cTn>
                                        <p:tgtEl>
                                          <p:spTgt spid="16"/>
                                        </p:tgtEl>
                                      </p:cBhvr>
                                      <p:to x="100000" y="80000"/>
                                    </p:animScale>
                                    <p:animScale>
                                      <p:cBhvr>
                                        <p:cTn id="136" dur="166" decel="50000">
                                          <p:stCondLst>
                                            <p:cond delay="1338"/>
                                          </p:stCondLst>
                                        </p:cTn>
                                        <p:tgtEl>
                                          <p:spTgt spid="16"/>
                                        </p:tgtEl>
                                      </p:cBhvr>
                                      <p:to x="100000" y="100000"/>
                                    </p:animScale>
                                    <p:animScale>
                                      <p:cBhvr>
                                        <p:cTn id="137" dur="26">
                                          <p:stCondLst>
                                            <p:cond delay="1642"/>
                                          </p:stCondLst>
                                        </p:cTn>
                                        <p:tgtEl>
                                          <p:spTgt spid="16"/>
                                        </p:tgtEl>
                                      </p:cBhvr>
                                      <p:to x="100000" y="90000"/>
                                    </p:animScale>
                                    <p:animScale>
                                      <p:cBhvr>
                                        <p:cTn id="138" dur="166" decel="50000">
                                          <p:stCondLst>
                                            <p:cond delay="1668"/>
                                          </p:stCondLst>
                                        </p:cTn>
                                        <p:tgtEl>
                                          <p:spTgt spid="16"/>
                                        </p:tgtEl>
                                      </p:cBhvr>
                                      <p:to x="100000" y="100000"/>
                                    </p:animScale>
                                    <p:animScale>
                                      <p:cBhvr>
                                        <p:cTn id="139" dur="26">
                                          <p:stCondLst>
                                            <p:cond delay="1808"/>
                                          </p:stCondLst>
                                        </p:cTn>
                                        <p:tgtEl>
                                          <p:spTgt spid="16"/>
                                        </p:tgtEl>
                                      </p:cBhvr>
                                      <p:to x="100000" y="95000"/>
                                    </p:animScale>
                                    <p:animScale>
                                      <p:cBhvr>
                                        <p:cTn id="140" dur="166" decel="50000">
                                          <p:stCondLst>
                                            <p:cond delay="1834"/>
                                          </p:stCondLst>
                                        </p:cTn>
                                        <p:tgtEl>
                                          <p:spTgt spid="16"/>
                                        </p:tgtEl>
                                      </p:cBhvr>
                                      <p:to x="100000" y="100000"/>
                                    </p:animScale>
                                  </p:childTnLst>
                                </p:cTn>
                              </p:par>
                            </p:childTnLst>
                          </p:cTn>
                        </p:par>
                        <p:par>
                          <p:cTn id="141" fill="hold">
                            <p:stCondLst>
                              <p:cond delay="6000"/>
                            </p:stCondLst>
                            <p:childTnLst>
                              <p:par>
                                <p:cTn id="142" presetID="26" presetClass="entr" presetSubtype="0" fill="hold" nodeType="afterEffect">
                                  <p:stCondLst>
                                    <p:cond delay="0"/>
                                  </p:stCondLst>
                                  <p:childTnLst>
                                    <p:set>
                                      <p:cBhvr>
                                        <p:cTn id="143" dur="1" fill="hold">
                                          <p:stCondLst>
                                            <p:cond delay="0"/>
                                          </p:stCondLst>
                                        </p:cTn>
                                        <p:tgtEl>
                                          <p:spTgt spid="17"/>
                                        </p:tgtEl>
                                        <p:attrNameLst>
                                          <p:attrName>style.visibility</p:attrName>
                                        </p:attrNameLst>
                                      </p:cBhvr>
                                      <p:to>
                                        <p:strVal val="visible"/>
                                      </p:to>
                                    </p:set>
                                    <p:animEffect transition="in" filter="wipe(down)">
                                      <p:cBhvr>
                                        <p:cTn id="144" dur="580">
                                          <p:stCondLst>
                                            <p:cond delay="0"/>
                                          </p:stCondLst>
                                        </p:cTn>
                                        <p:tgtEl>
                                          <p:spTgt spid="17"/>
                                        </p:tgtEl>
                                      </p:cBhvr>
                                    </p:animEffect>
                                    <p:anim calcmode="lin" valueType="num">
                                      <p:cBhvr>
                                        <p:cTn id="145"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46"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47"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48"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49"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50" dur="26">
                                          <p:stCondLst>
                                            <p:cond delay="650"/>
                                          </p:stCondLst>
                                        </p:cTn>
                                        <p:tgtEl>
                                          <p:spTgt spid="17"/>
                                        </p:tgtEl>
                                      </p:cBhvr>
                                      <p:to x="100000" y="60000"/>
                                    </p:animScale>
                                    <p:animScale>
                                      <p:cBhvr>
                                        <p:cTn id="151" dur="166" decel="50000">
                                          <p:stCondLst>
                                            <p:cond delay="676"/>
                                          </p:stCondLst>
                                        </p:cTn>
                                        <p:tgtEl>
                                          <p:spTgt spid="17"/>
                                        </p:tgtEl>
                                      </p:cBhvr>
                                      <p:to x="100000" y="100000"/>
                                    </p:animScale>
                                    <p:animScale>
                                      <p:cBhvr>
                                        <p:cTn id="152" dur="26">
                                          <p:stCondLst>
                                            <p:cond delay="1312"/>
                                          </p:stCondLst>
                                        </p:cTn>
                                        <p:tgtEl>
                                          <p:spTgt spid="17"/>
                                        </p:tgtEl>
                                      </p:cBhvr>
                                      <p:to x="100000" y="80000"/>
                                    </p:animScale>
                                    <p:animScale>
                                      <p:cBhvr>
                                        <p:cTn id="153" dur="166" decel="50000">
                                          <p:stCondLst>
                                            <p:cond delay="1338"/>
                                          </p:stCondLst>
                                        </p:cTn>
                                        <p:tgtEl>
                                          <p:spTgt spid="17"/>
                                        </p:tgtEl>
                                      </p:cBhvr>
                                      <p:to x="100000" y="100000"/>
                                    </p:animScale>
                                    <p:animScale>
                                      <p:cBhvr>
                                        <p:cTn id="154" dur="26">
                                          <p:stCondLst>
                                            <p:cond delay="1642"/>
                                          </p:stCondLst>
                                        </p:cTn>
                                        <p:tgtEl>
                                          <p:spTgt spid="17"/>
                                        </p:tgtEl>
                                      </p:cBhvr>
                                      <p:to x="100000" y="90000"/>
                                    </p:animScale>
                                    <p:animScale>
                                      <p:cBhvr>
                                        <p:cTn id="155" dur="166" decel="50000">
                                          <p:stCondLst>
                                            <p:cond delay="1668"/>
                                          </p:stCondLst>
                                        </p:cTn>
                                        <p:tgtEl>
                                          <p:spTgt spid="17"/>
                                        </p:tgtEl>
                                      </p:cBhvr>
                                      <p:to x="100000" y="100000"/>
                                    </p:animScale>
                                    <p:animScale>
                                      <p:cBhvr>
                                        <p:cTn id="156" dur="26">
                                          <p:stCondLst>
                                            <p:cond delay="1808"/>
                                          </p:stCondLst>
                                        </p:cTn>
                                        <p:tgtEl>
                                          <p:spTgt spid="17"/>
                                        </p:tgtEl>
                                      </p:cBhvr>
                                      <p:to x="100000" y="95000"/>
                                    </p:animScale>
                                    <p:animScale>
                                      <p:cBhvr>
                                        <p:cTn id="157" dur="166" decel="50000">
                                          <p:stCondLst>
                                            <p:cond delay="1834"/>
                                          </p:stCondLst>
                                        </p:cTn>
                                        <p:tgtEl>
                                          <p:spTgt spid="17"/>
                                        </p:tgtEl>
                                      </p:cBhvr>
                                      <p:to x="100000" y="100000"/>
                                    </p:animScale>
                                  </p:childTnLst>
                                </p:cTn>
                              </p:par>
                            </p:childTnLst>
                          </p:cTn>
                        </p:par>
                        <p:par>
                          <p:cTn id="158" fill="hold">
                            <p:stCondLst>
                              <p:cond delay="8000"/>
                            </p:stCondLst>
                            <p:childTnLst>
                              <p:par>
                                <p:cTn id="159" presetID="26" presetClass="entr" presetSubtype="0" fill="hold" nodeType="afterEffect">
                                  <p:stCondLst>
                                    <p:cond delay="0"/>
                                  </p:stCondLst>
                                  <p:childTnLst>
                                    <p:set>
                                      <p:cBhvr>
                                        <p:cTn id="160" dur="1" fill="hold">
                                          <p:stCondLst>
                                            <p:cond delay="0"/>
                                          </p:stCondLst>
                                        </p:cTn>
                                        <p:tgtEl>
                                          <p:spTgt spid="18"/>
                                        </p:tgtEl>
                                        <p:attrNameLst>
                                          <p:attrName>style.visibility</p:attrName>
                                        </p:attrNameLst>
                                      </p:cBhvr>
                                      <p:to>
                                        <p:strVal val="visible"/>
                                      </p:to>
                                    </p:set>
                                    <p:animEffect transition="in" filter="wipe(down)">
                                      <p:cBhvr>
                                        <p:cTn id="161" dur="580">
                                          <p:stCondLst>
                                            <p:cond delay="0"/>
                                          </p:stCondLst>
                                        </p:cTn>
                                        <p:tgtEl>
                                          <p:spTgt spid="18"/>
                                        </p:tgtEl>
                                      </p:cBhvr>
                                    </p:animEffect>
                                    <p:anim calcmode="lin" valueType="num">
                                      <p:cBhvr>
                                        <p:cTn id="16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6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6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6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6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67" dur="26">
                                          <p:stCondLst>
                                            <p:cond delay="650"/>
                                          </p:stCondLst>
                                        </p:cTn>
                                        <p:tgtEl>
                                          <p:spTgt spid="18"/>
                                        </p:tgtEl>
                                      </p:cBhvr>
                                      <p:to x="100000" y="60000"/>
                                    </p:animScale>
                                    <p:animScale>
                                      <p:cBhvr>
                                        <p:cTn id="168" dur="166" decel="50000">
                                          <p:stCondLst>
                                            <p:cond delay="676"/>
                                          </p:stCondLst>
                                        </p:cTn>
                                        <p:tgtEl>
                                          <p:spTgt spid="18"/>
                                        </p:tgtEl>
                                      </p:cBhvr>
                                      <p:to x="100000" y="100000"/>
                                    </p:animScale>
                                    <p:animScale>
                                      <p:cBhvr>
                                        <p:cTn id="169" dur="26">
                                          <p:stCondLst>
                                            <p:cond delay="1312"/>
                                          </p:stCondLst>
                                        </p:cTn>
                                        <p:tgtEl>
                                          <p:spTgt spid="18"/>
                                        </p:tgtEl>
                                      </p:cBhvr>
                                      <p:to x="100000" y="80000"/>
                                    </p:animScale>
                                    <p:animScale>
                                      <p:cBhvr>
                                        <p:cTn id="170" dur="166" decel="50000">
                                          <p:stCondLst>
                                            <p:cond delay="1338"/>
                                          </p:stCondLst>
                                        </p:cTn>
                                        <p:tgtEl>
                                          <p:spTgt spid="18"/>
                                        </p:tgtEl>
                                      </p:cBhvr>
                                      <p:to x="100000" y="100000"/>
                                    </p:animScale>
                                    <p:animScale>
                                      <p:cBhvr>
                                        <p:cTn id="171" dur="26">
                                          <p:stCondLst>
                                            <p:cond delay="1642"/>
                                          </p:stCondLst>
                                        </p:cTn>
                                        <p:tgtEl>
                                          <p:spTgt spid="18"/>
                                        </p:tgtEl>
                                      </p:cBhvr>
                                      <p:to x="100000" y="90000"/>
                                    </p:animScale>
                                    <p:animScale>
                                      <p:cBhvr>
                                        <p:cTn id="172" dur="166" decel="50000">
                                          <p:stCondLst>
                                            <p:cond delay="1668"/>
                                          </p:stCondLst>
                                        </p:cTn>
                                        <p:tgtEl>
                                          <p:spTgt spid="18"/>
                                        </p:tgtEl>
                                      </p:cBhvr>
                                      <p:to x="100000" y="100000"/>
                                    </p:animScale>
                                    <p:animScale>
                                      <p:cBhvr>
                                        <p:cTn id="173" dur="26">
                                          <p:stCondLst>
                                            <p:cond delay="1808"/>
                                          </p:stCondLst>
                                        </p:cTn>
                                        <p:tgtEl>
                                          <p:spTgt spid="18"/>
                                        </p:tgtEl>
                                      </p:cBhvr>
                                      <p:to x="100000" y="95000"/>
                                    </p:animScale>
                                    <p:animScale>
                                      <p:cBhvr>
                                        <p:cTn id="174"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3" descr="C:\Users\admin\Desktop\Работа\моя аттестация в к\Открытый урок\фото урок\sobaka.jpg"/>
          <p:cNvPicPr>
            <a:picLocks noChangeAspect="1" noChangeArrowheads="1"/>
          </p:cNvPicPr>
          <p:nvPr/>
        </p:nvPicPr>
        <p:blipFill>
          <a:blip r:embed="rId6"/>
          <a:srcRect/>
          <a:stretch>
            <a:fillRect/>
          </a:stretch>
        </p:blipFill>
        <p:spPr bwMode="auto">
          <a:xfrm>
            <a:off x="7451725" y="5157788"/>
            <a:ext cx="1692275" cy="1700212"/>
          </a:xfrm>
          <a:prstGeom prst="rect">
            <a:avLst/>
          </a:prstGeom>
          <a:noFill/>
          <a:ln w="9525">
            <a:noFill/>
            <a:miter lim="800000"/>
            <a:headEnd/>
            <a:tailEnd/>
          </a:ln>
        </p:spPr>
      </p:pic>
      <p:sp>
        <p:nvSpPr>
          <p:cNvPr id="41986" name="Title 1"/>
          <p:cNvSpPr>
            <a:spLocks noGrp="1"/>
          </p:cNvSpPr>
          <p:nvPr>
            <p:ph type="title"/>
            <p:custDataLst>
              <p:tags r:id="rId2"/>
            </p:custDataLst>
          </p:nvPr>
        </p:nvSpPr>
        <p:spPr>
          <a:xfrm>
            <a:off x="838200" y="306388"/>
            <a:ext cx="8054975" cy="819150"/>
          </a:xfrm>
        </p:spPr>
        <p:txBody>
          <a:bodyPr/>
          <a:lstStyle/>
          <a:p>
            <a:pPr>
              <a:lnSpc>
                <a:spcPct val="115000"/>
              </a:lnSpc>
              <a:spcAft>
                <a:spcPts val="600"/>
              </a:spcAft>
            </a:pPr>
            <a:r>
              <a:rPr lang="en-US" sz="2800" b="1" smtClean="0">
                <a:solidFill>
                  <a:srgbClr val="FF0000"/>
                </a:solidFill>
                <a:latin typeface="Times New Roman" pitchFamily="18" charset="0"/>
                <a:ea typeface="Calibri" pitchFamily="34" charset="0"/>
                <a:cs typeface="Times New Roman" pitchFamily="18" charset="0"/>
              </a:rPr>
              <a:t>2- Fill in the gaps. Put the adjectives into the correct forms.</a:t>
            </a:r>
            <a:r>
              <a:rPr sz="2800" smtClean="0">
                <a:solidFill>
                  <a:srgbClr val="FF0000"/>
                </a:solidFill>
                <a:latin typeface="Times New Roman" pitchFamily="18" charset="0"/>
                <a:ea typeface="Calibri" pitchFamily="34" charset="0"/>
                <a:cs typeface="Times New Roman" pitchFamily="18" charset="0"/>
              </a:rPr>
              <a:t/>
            </a:r>
            <a:br>
              <a:rPr sz="2800" smtClean="0">
                <a:solidFill>
                  <a:srgbClr val="FF0000"/>
                </a:solidFill>
                <a:latin typeface="Times New Roman" pitchFamily="18" charset="0"/>
                <a:ea typeface="Calibri" pitchFamily="34" charset="0"/>
                <a:cs typeface="Times New Roman" pitchFamily="18" charset="0"/>
              </a:rPr>
            </a:br>
            <a:endParaRPr sz="2800" smtClean="0">
              <a:solidFill>
                <a:srgbClr val="FF0000"/>
              </a:solidFill>
              <a:latin typeface="Times New Roman" pitchFamily="18" charset="0"/>
              <a:ea typeface="Calibri" pitchFamily="34" charset="0"/>
              <a:cs typeface="Times New Roman" pitchFamily="18" charset="0"/>
            </a:endParaRPr>
          </a:p>
        </p:txBody>
      </p:sp>
      <p:sp>
        <p:nvSpPr>
          <p:cNvPr id="3" name="Content Placeholder 2"/>
          <p:cNvSpPr>
            <a:spLocks noGrp="1"/>
          </p:cNvSpPr>
          <p:nvPr>
            <p:ph sz="half" idx="1"/>
            <p:custDataLst>
              <p:tags r:id="rId3"/>
            </p:custDataLst>
          </p:nvPr>
        </p:nvSpPr>
        <p:spPr>
          <a:xfrm>
            <a:off x="838200" y="1524000"/>
            <a:ext cx="3733800" cy="4525963"/>
          </a:xfrm>
        </p:spPr>
        <p:txBody>
          <a:bodyPr/>
          <a:lstStyle/>
          <a:p>
            <a:pPr marL="0" indent="0">
              <a:buFont typeface="Arial" charset="0"/>
              <a:buNone/>
            </a:pPr>
            <a:r>
              <a:rPr sz="3200" smtClean="0"/>
              <a:t> </a:t>
            </a:r>
          </a:p>
        </p:txBody>
      </p:sp>
      <p:sp>
        <p:nvSpPr>
          <p:cNvPr id="11" name="Пятно 1 10"/>
          <p:cNvSpPr/>
          <p:nvPr/>
        </p:nvSpPr>
        <p:spPr>
          <a:xfrm>
            <a:off x="4949788" y="2163426"/>
            <a:ext cx="1638436" cy="545494"/>
          </a:xfrm>
          <a:prstGeom prst="irregularSeal1">
            <a:avLst/>
          </a:prstGeom>
          <a:solidFill>
            <a:srgbClr val="FFFF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200" b="1" dirty="0">
                <a:solidFill>
                  <a:srgbClr val="7030A0"/>
                </a:solidFill>
                <a:latin typeface="Kristen ITC" panose="03050502040202030202" pitchFamily="66" charset="0"/>
              </a:rPr>
              <a:t>EASIER</a:t>
            </a:r>
            <a:endParaRPr lang="ru-RU" sz="1200" b="1" dirty="0">
              <a:solidFill>
                <a:srgbClr val="7030A0"/>
              </a:solidFill>
            </a:endParaRPr>
          </a:p>
        </p:txBody>
      </p:sp>
      <p:sp>
        <p:nvSpPr>
          <p:cNvPr id="10" name="Пятно 1 9"/>
          <p:cNvSpPr/>
          <p:nvPr/>
        </p:nvSpPr>
        <p:spPr>
          <a:xfrm>
            <a:off x="467544" y="2343446"/>
            <a:ext cx="2808312" cy="365474"/>
          </a:xfrm>
          <a:prstGeom prst="irregularSeal1">
            <a:avLst/>
          </a:prstGeom>
          <a:solidFill>
            <a:srgbClr val="FFFF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200" b="1" dirty="0">
                <a:solidFill>
                  <a:srgbClr val="7030A0"/>
                </a:solidFill>
                <a:latin typeface="Kristen ITC" panose="03050502040202030202" pitchFamily="66" charset="0"/>
              </a:rPr>
              <a:t>MOST DIFFICULT</a:t>
            </a:r>
            <a:endParaRPr lang="ru-RU" sz="1200" b="1" dirty="0">
              <a:solidFill>
                <a:srgbClr val="7030A0"/>
              </a:solidFill>
            </a:endParaRPr>
          </a:p>
        </p:txBody>
      </p:sp>
      <p:sp>
        <p:nvSpPr>
          <p:cNvPr id="8" name="Пятно 1 7"/>
          <p:cNvSpPr/>
          <p:nvPr/>
        </p:nvSpPr>
        <p:spPr>
          <a:xfrm>
            <a:off x="1763688" y="1341498"/>
            <a:ext cx="2376264" cy="359310"/>
          </a:xfrm>
          <a:prstGeom prst="irregularSeal1">
            <a:avLst/>
          </a:prstGeom>
          <a:solidFill>
            <a:srgbClr val="FFFF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200" b="1" dirty="0">
                <a:solidFill>
                  <a:srgbClr val="7030A0"/>
                </a:solidFill>
                <a:latin typeface="Kristen ITC" panose="03050502040202030202" pitchFamily="66" charset="0"/>
              </a:rPr>
              <a:t>STRONGEST</a:t>
            </a:r>
            <a:endParaRPr lang="ru-RU" sz="1200" b="1" dirty="0">
              <a:solidFill>
                <a:srgbClr val="7030A0"/>
              </a:solidFill>
            </a:endParaRPr>
          </a:p>
        </p:txBody>
      </p:sp>
      <p:sp>
        <p:nvSpPr>
          <p:cNvPr id="9" name="Пятно 1 8"/>
          <p:cNvSpPr/>
          <p:nvPr/>
        </p:nvSpPr>
        <p:spPr>
          <a:xfrm>
            <a:off x="611560" y="1983406"/>
            <a:ext cx="1872208" cy="360040"/>
          </a:xfrm>
          <a:prstGeom prst="irregularSeal1">
            <a:avLst/>
          </a:prstGeom>
          <a:solidFill>
            <a:srgbClr val="FFFF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400" b="1" dirty="0">
                <a:solidFill>
                  <a:srgbClr val="7030A0"/>
                </a:solidFill>
                <a:latin typeface="Kristen ITC" panose="03050502040202030202" pitchFamily="66" charset="0"/>
              </a:rPr>
              <a:t>UNREAL</a:t>
            </a:r>
            <a:endParaRPr lang="ru-RU" sz="1400" b="1" dirty="0">
              <a:solidFill>
                <a:srgbClr val="7030A0"/>
              </a:solidFill>
            </a:endParaRPr>
          </a:p>
        </p:txBody>
      </p:sp>
      <p:graphicFrame>
        <p:nvGraphicFramePr>
          <p:cNvPr id="4" name="Таблица 3"/>
          <p:cNvGraphicFramePr>
            <a:graphicFrameLocks noGrp="1"/>
          </p:cNvGraphicFramePr>
          <p:nvPr/>
        </p:nvGraphicFramePr>
        <p:xfrm>
          <a:off x="684213" y="1341438"/>
          <a:ext cx="7056437" cy="1727200"/>
        </p:xfrm>
        <a:graphic>
          <a:graphicData uri="http://schemas.openxmlformats.org/drawingml/2006/table">
            <a:tbl>
              <a:tblPr firstRow="1" firstCol="1" bandRow="1"/>
              <a:tblGrid>
                <a:gridCol w="5489915"/>
                <a:gridCol w="1566868"/>
              </a:tblGrid>
              <a:tr h="1727462">
                <a:tc>
                  <a:txBody>
                    <a:bodyPr/>
                    <a:lstStyle/>
                    <a:p>
                      <a:pPr algn="just">
                        <a:lnSpc>
                          <a:spcPct val="115000"/>
                        </a:lnSpc>
                        <a:spcAft>
                          <a:spcPts val="600"/>
                        </a:spcAft>
                      </a:pPr>
                      <a:r>
                        <a:rPr lang="en-US" sz="1800" b="1" dirty="0" smtClean="0">
                          <a:solidFill>
                            <a:srgbClr val="00B0F0"/>
                          </a:solidFill>
                          <a:effectLst/>
                          <a:latin typeface="Times New Roman"/>
                          <a:ea typeface="Calibri"/>
                          <a:cs typeface="Times New Roman"/>
                        </a:rPr>
                        <a:t>What is the (1)__________impact of social media on teenagers? And why do people prefer to chat in (2)________ community?  We try to answer on this (3) the_____</a:t>
                      </a:r>
                      <a:r>
                        <a:rPr lang="en-US" sz="1800" b="1" baseline="0" dirty="0" smtClean="0">
                          <a:solidFill>
                            <a:srgbClr val="00B0F0"/>
                          </a:solidFill>
                          <a:effectLst/>
                          <a:latin typeface="Times New Roman"/>
                          <a:ea typeface="Calibri"/>
                          <a:cs typeface="Times New Roman"/>
                        </a:rPr>
                        <a:t>     </a:t>
                      </a:r>
                      <a:r>
                        <a:rPr lang="en-US" sz="1800" b="1" dirty="0" smtClean="0">
                          <a:solidFill>
                            <a:srgbClr val="00B0F0"/>
                          </a:solidFill>
                          <a:effectLst/>
                          <a:latin typeface="Times New Roman"/>
                          <a:ea typeface="Calibri"/>
                          <a:cs typeface="Times New Roman"/>
                        </a:rPr>
                        <a:t>___ question. The answer will be (4</a:t>
                      </a:r>
                      <a:r>
                        <a:rPr lang="en-US" sz="1800" b="1" dirty="0" smtClean="0">
                          <a:solidFill>
                            <a:srgbClr val="00B0F0"/>
                          </a:solidFill>
                          <a:effectLst/>
                          <a:latin typeface="Kristen ITC" panose="03050502040202030202" pitchFamily="66" charset="0"/>
                          <a:ea typeface="Calibri"/>
                          <a:cs typeface="Times New Roman"/>
                        </a:rPr>
                        <a:t>)______</a:t>
                      </a:r>
                      <a:r>
                        <a:rPr lang="en-US" sz="1800" b="1" dirty="0" smtClean="0">
                          <a:solidFill>
                            <a:srgbClr val="00B0F0"/>
                          </a:solidFill>
                          <a:effectLst/>
                          <a:latin typeface="Times New Roman"/>
                          <a:ea typeface="Calibri"/>
                          <a:cs typeface="Times New Roman"/>
                        </a:rPr>
                        <a:t> then we expect.</a:t>
                      </a:r>
                      <a:endParaRPr lang="ru-RU" sz="1800" b="1" dirty="0">
                        <a:solidFill>
                          <a:srgbClr val="00B0F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n-US" sz="1800" b="1" dirty="0">
                          <a:solidFill>
                            <a:srgbClr val="00B0F0"/>
                          </a:solidFill>
                          <a:effectLst/>
                          <a:latin typeface="Times New Roman"/>
                          <a:ea typeface="Calibri"/>
                          <a:cs typeface="Times New Roman"/>
                        </a:rPr>
                        <a:t>1-strong </a:t>
                      </a:r>
                      <a:endParaRPr lang="ru-RU" sz="1800" b="1" dirty="0">
                        <a:solidFill>
                          <a:srgbClr val="00B0F0"/>
                        </a:solidFill>
                        <a:effectLst/>
                        <a:latin typeface="Calibri"/>
                        <a:ea typeface="Calibri"/>
                        <a:cs typeface="Times New Roman"/>
                      </a:endParaRPr>
                    </a:p>
                    <a:p>
                      <a:pPr algn="just">
                        <a:lnSpc>
                          <a:spcPct val="115000"/>
                        </a:lnSpc>
                        <a:spcAft>
                          <a:spcPts val="600"/>
                        </a:spcAft>
                      </a:pPr>
                      <a:r>
                        <a:rPr lang="en-US" sz="1800" b="1" dirty="0">
                          <a:solidFill>
                            <a:srgbClr val="00B0F0"/>
                          </a:solidFill>
                          <a:effectLst/>
                          <a:latin typeface="Times New Roman"/>
                          <a:ea typeface="Calibri"/>
                          <a:cs typeface="Times New Roman"/>
                        </a:rPr>
                        <a:t>2-unreal</a:t>
                      </a:r>
                      <a:endParaRPr lang="ru-RU" sz="1800" b="1" dirty="0">
                        <a:solidFill>
                          <a:srgbClr val="00B0F0"/>
                        </a:solidFill>
                        <a:effectLst/>
                        <a:latin typeface="Calibri"/>
                        <a:ea typeface="Calibri"/>
                        <a:cs typeface="Times New Roman"/>
                      </a:endParaRPr>
                    </a:p>
                    <a:p>
                      <a:pPr algn="just">
                        <a:lnSpc>
                          <a:spcPct val="115000"/>
                        </a:lnSpc>
                        <a:spcAft>
                          <a:spcPts val="600"/>
                        </a:spcAft>
                      </a:pPr>
                      <a:r>
                        <a:rPr lang="en-US" sz="1800" b="1" dirty="0">
                          <a:solidFill>
                            <a:srgbClr val="00B0F0"/>
                          </a:solidFill>
                          <a:effectLst/>
                          <a:latin typeface="Times New Roman"/>
                          <a:ea typeface="Calibri"/>
                          <a:cs typeface="Times New Roman"/>
                        </a:rPr>
                        <a:t>3-difficult </a:t>
                      </a:r>
                      <a:endParaRPr lang="ru-RU" sz="1800" b="1" dirty="0">
                        <a:solidFill>
                          <a:srgbClr val="00B0F0"/>
                        </a:solidFill>
                        <a:effectLst/>
                        <a:latin typeface="Calibri"/>
                        <a:ea typeface="Calibri"/>
                        <a:cs typeface="Times New Roman"/>
                      </a:endParaRPr>
                    </a:p>
                    <a:p>
                      <a:pPr algn="just">
                        <a:lnSpc>
                          <a:spcPct val="115000"/>
                        </a:lnSpc>
                        <a:spcAft>
                          <a:spcPts val="600"/>
                        </a:spcAft>
                      </a:pPr>
                      <a:r>
                        <a:rPr lang="en-US" sz="1800" b="1" dirty="0" smtClean="0">
                          <a:solidFill>
                            <a:srgbClr val="00B0F0"/>
                          </a:solidFill>
                          <a:effectLst/>
                          <a:latin typeface="Times New Roman"/>
                          <a:ea typeface="Calibri"/>
                          <a:cs typeface="Times New Roman"/>
                        </a:rPr>
                        <a:t>4-easy</a:t>
                      </a:r>
                      <a:endParaRPr lang="ru-RU" sz="1800" b="1" dirty="0">
                        <a:solidFill>
                          <a:srgbClr val="00B0F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2008" name="Rectangle 1"/>
          <p:cNvSpPr>
            <a:spLocks noChangeArrowheads="1"/>
          </p:cNvSpPr>
          <p:nvPr/>
        </p:nvSpPr>
        <p:spPr bwMode="auto">
          <a:xfrm>
            <a:off x="755650" y="941388"/>
            <a:ext cx="8388350" cy="400050"/>
          </a:xfrm>
          <a:prstGeom prst="rect">
            <a:avLst/>
          </a:prstGeom>
          <a:noFill/>
          <a:ln w="9525">
            <a:noFill/>
            <a:miter lim="800000"/>
            <a:headEnd/>
            <a:tailEnd/>
          </a:ln>
        </p:spPr>
        <p:txBody>
          <a:bodyPr anchor="ctr">
            <a:spAutoFit/>
          </a:bodyPr>
          <a:lstStyle/>
          <a:p>
            <a:pPr algn="just"/>
            <a:r>
              <a:rPr lang="en-US" altLang="ru-RU" sz="2000" b="1" u="sng">
                <a:solidFill>
                  <a:srgbClr val="00FF00"/>
                </a:solidFill>
                <a:latin typeface="Times New Roman" pitchFamily="18" charset="0"/>
                <a:ea typeface="Calibri" pitchFamily="34" charset="0"/>
                <a:cs typeface="Times New Roman" pitchFamily="18" charset="0"/>
              </a:rPr>
              <a:t>The first team</a:t>
            </a:r>
            <a:endParaRPr lang="en-US" altLang="ru-RU" sz="2000" b="1">
              <a:solidFill>
                <a:srgbClr val="00FF00"/>
              </a:solidFill>
              <a:ea typeface="Calibri" pitchFamily="34" charset="0"/>
              <a:cs typeface="Arial" charset="0"/>
            </a:endParaRPr>
          </a:p>
        </p:txBody>
      </p:sp>
      <p:sp>
        <p:nvSpPr>
          <p:cNvPr id="12" name="Пятно 1 11"/>
          <p:cNvSpPr/>
          <p:nvPr/>
        </p:nvSpPr>
        <p:spPr>
          <a:xfrm>
            <a:off x="2267744" y="3636014"/>
            <a:ext cx="1728192" cy="297042"/>
          </a:xfrm>
          <a:prstGeom prst="irregularSeal1">
            <a:avLst/>
          </a:prstGeom>
          <a:solidFill>
            <a:srgbClr val="FFFF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200" b="1" dirty="0">
                <a:solidFill>
                  <a:srgbClr val="7030A0"/>
                </a:solidFill>
                <a:latin typeface="Kristen ITC" panose="03050502040202030202" pitchFamily="66" charset="0"/>
              </a:rPr>
              <a:t>PERFECT</a:t>
            </a:r>
            <a:endParaRPr lang="ru-RU" sz="1200" b="1" dirty="0">
              <a:solidFill>
                <a:srgbClr val="7030A0"/>
              </a:solidFill>
            </a:endParaRPr>
          </a:p>
        </p:txBody>
      </p:sp>
      <p:sp>
        <p:nvSpPr>
          <p:cNvPr id="13" name="Пятно 1 12"/>
          <p:cNvSpPr/>
          <p:nvPr/>
        </p:nvSpPr>
        <p:spPr>
          <a:xfrm>
            <a:off x="1259632" y="3933056"/>
            <a:ext cx="2016224" cy="360040"/>
          </a:xfrm>
          <a:prstGeom prst="irregularSeal1">
            <a:avLst/>
          </a:prstGeom>
          <a:solidFill>
            <a:srgbClr val="FFFF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100" b="1" dirty="0">
                <a:solidFill>
                  <a:srgbClr val="7030A0"/>
                </a:solidFill>
                <a:latin typeface="Kristen ITC" panose="03050502040202030202" pitchFamily="66" charset="0"/>
              </a:rPr>
              <a:t>MOST BEAUTIFUL</a:t>
            </a:r>
            <a:endParaRPr lang="ru-RU" sz="1100" b="1" dirty="0">
              <a:solidFill>
                <a:srgbClr val="7030A0"/>
              </a:solidFill>
            </a:endParaRPr>
          </a:p>
        </p:txBody>
      </p:sp>
      <p:sp>
        <p:nvSpPr>
          <p:cNvPr id="14" name="Пятно 1 13"/>
          <p:cNvSpPr/>
          <p:nvPr/>
        </p:nvSpPr>
        <p:spPr>
          <a:xfrm>
            <a:off x="4139952" y="3933056"/>
            <a:ext cx="1872208" cy="360040"/>
          </a:xfrm>
          <a:prstGeom prst="irregularSeal1">
            <a:avLst/>
          </a:prstGeom>
          <a:solidFill>
            <a:srgbClr val="FFFF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100" b="1" dirty="0">
                <a:solidFill>
                  <a:srgbClr val="7030A0"/>
                </a:solidFill>
                <a:latin typeface="Kristen ITC" panose="03050502040202030202" pitchFamily="66" charset="0"/>
              </a:rPr>
              <a:t> MOST</a:t>
            </a:r>
          </a:p>
          <a:p>
            <a:pPr algn="ctr" fontAlgn="auto">
              <a:spcBef>
                <a:spcPts val="0"/>
              </a:spcBef>
              <a:spcAft>
                <a:spcPts val="0"/>
              </a:spcAft>
              <a:defRPr/>
            </a:pPr>
            <a:r>
              <a:rPr lang="en-US" sz="1100" b="1" dirty="0">
                <a:solidFill>
                  <a:srgbClr val="7030A0"/>
                </a:solidFill>
                <a:latin typeface="Kristen ITC" panose="03050502040202030202" pitchFamily="66" charset="0"/>
              </a:rPr>
              <a:t>SHAPELY</a:t>
            </a:r>
            <a:endParaRPr lang="ru-RU" sz="1100" b="1" dirty="0">
              <a:solidFill>
                <a:srgbClr val="7030A0"/>
              </a:solidFill>
            </a:endParaRPr>
          </a:p>
        </p:txBody>
      </p:sp>
      <p:sp>
        <p:nvSpPr>
          <p:cNvPr id="15" name="Пятно 1 14"/>
          <p:cNvSpPr/>
          <p:nvPr/>
        </p:nvSpPr>
        <p:spPr>
          <a:xfrm>
            <a:off x="3419872" y="4293096"/>
            <a:ext cx="1944216" cy="288032"/>
          </a:xfrm>
          <a:prstGeom prst="irregularSeal1">
            <a:avLst/>
          </a:prstGeom>
          <a:solidFill>
            <a:srgbClr val="FFFF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100" b="1" dirty="0">
                <a:solidFill>
                  <a:srgbClr val="7030A0"/>
                </a:solidFill>
                <a:latin typeface="Kristen ITC" panose="03050502040202030202" pitchFamily="66" charset="0"/>
              </a:rPr>
              <a:t>UNSTABLE</a:t>
            </a:r>
            <a:endParaRPr lang="ru-RU" sz="1100" b="1" dirty="0">
              <a:solidFill>
                <a:srgbClr val="7030A0"/>
              </a:solidFill>
            </a:endParaRPr>
          </a:p>
        </p:txBody>
      </p:sp>
      <p:graphicFrame>
        <p:nvGraphicFramePr>
          <p:cNvPr id="6" name="Таблица 5"/>
          <p:cNvGraphicFramePr>
            <a:graphicFrameLocks noGrp="1"/>
          </p:cNvGraphicFramePr>
          <p:nvPr/>
        </p:nvGraphicFramePr>
        <p:xfrm>
          <a:off x="755650" y="3635375"/>
          <a:ext cx="6985000" cy="1738313"/>
        </p:xfrm>
        <a:graphic>
          <a:graphicData uri="http://schemas.openxmlformats.org/drawingml/2006/table">
            <a:tbl>
              <a:tblPr firstRow="1" firstCol="1" bandRow="1"/>
              <a:tblGrid>
                <a:gridCol w="5400600"/>
                <a:gridCol w="1584176"/>
              </a:tblGrid>
              <a:tr h="1737202">
                <a:tc>
                  <a:txBody>
                    <a:bodyPr/>
                    <a:lstStyle/>
                    <a:p>
                      <a:pPr algn="just">
                        <a:lnSpc>
                          <a:spcPct val="115000"/>
                        </a:lnSpc>
                        <a:spcAft>
                          <a:spcPts val="600"/>
                        </a:spcAft>
                      </a:pPr>
                      <a:r>
                        <a:rPr lang="en-US" sz="1800" b="1" dirty="0">
                          <a:solidFill>
                            <a:srgbClr val="00B0F0"/>
                          </a:solidFill>
                          <a:effectLst/>
                          <a:latin typeface="Times New Roman"/>
                          <a:ea typeface="Calibri"/>
                          <a:cs typeface="Times New Roman"/>
                        </a:rPr>
                        <a:t>We can find  (1) ________pictures in Social Media. The (2</a:t>
                      </a:r>
                      <a:r>
                        <a:rPr lang="en-US" sz="1800" b="1" dirty="0" smtClean="0">
                          <a:solidFill>
                            <a:srgbClr val="00B0F0"/>
                          </a:solidFill>
                          <a:effectLst/>
                          <a:latin typeface="Times New Roman"/>
                          <a:ea typeface="Calibri"/>
                          <a:cs typeface="Times New Roman"/>
                        </a:rPr>
                        <a:t>)________ faces </a:t>
                      </a:r>
                      <a:r>
                        <a:rPr lang="en-US" sz="1800" b="1" dirty="0">
                          <a:solidFill>
                            <a:srgbClr val="00B0F0"/>
                          </a:solidFill>
                          <a:effectLst/>
                          <a:latin typeface="Times New Roman"/>
                          <a:ea typeface="Calibri"/>
                          <a:cs typeface="Times New Roman"/>
                        </a:rPr>
                        <a:t>and  the (3)________figures have effects on teens</a:t>
                      </a:r>
                      <a:r>
                        <a:rPr lang="en-US" sz="1800" b="1" dirty="0">
                          <a:solidFill>
                            <a:srgbClr val="00B0F0"/>
                          </a:solidFill>
                          <a:effectLst/>
                          <a:latin typeface="Arial"/>
                          <a:ea typeface="Calibri"/>
                          <a:cs typeface="Times New Roman"/>
                        </a:rPr>
                        <a:t>. </a:t>
                      </a:r>
                      <a:r>
                        <a:rPr lang="en-US" sz="1800" b="1" dirty="0">
                          <a:solidFill>
                            <a:srgbClr val="00B0F0"/>
                          </a:solidFill>
                          <a:effectLst/>
                          <a:latin typeface="Times New Roman"/>
                          <a:ea typeface="Calibri"/>
                          <a:cs typeface="Times New Roman"/>
                        </a:rPr>
                        <a:t>Their (4)______ psychological condition can be changed by pictures.</a:t>
                      </a:r>
                      <a:endParaRPr lang="ru-RU" sz="1800" b="1" dirty="0">
                        <a:solidFill>
                          <a:srgbClr val="00B0F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n-US" sz="1800" b="1" dirty="0">
                          <a:solidFill>
                            <a:srgbClr val="00B0F0"/>
                          </a:solidFill>
                          <a:effectLst/>
                          <a:latin typeface="Times New Roman"/>
                          <a:ea typeface="Calibri"/>
                          <a:cs typeface="Times New Roman"/>
                        </a:rPr>
                        <a:t>1- perfect</a:t>
                      </a:r>
                      <a:endParaRPr lang="ru-RU" sz="1800" b="1" dirty="0">
                        <a:solidFill>
                          <a:srgbClr val="00B0F0"/>
                        </a:solidFill>
                        <a:effectLst/>
                        <a:latin typeface="Calibri"/>
                        <a:ea typeface="Calibri"/>
                        <a:cs typeface="Times New Roman"/>
                      </a:endParaRPr>
                    </a:p>
                    <a:p>
                      <a:pPr algn="just">
                        <a:lnSpc>
                          <a:spcPct val="115000"/>
                        </a:lnSpc>
                        <a:spcAft>
                          <a:spcPts val="600"/>
                        </a:spcAft>
                      </a:pPr>
                      <a:r>
                        <a:rPr lang="en-US" sz="1800" b="1" dirty="0">
                          <a:solidFill>
                            <a:srgbClr val="00B0F0"/>
                          </a:solidFill>
                          <a:effectLst/>
                          <a:latin typeface="Times New Roman"/>
                          <a:ea typeface="Calibri"/>
                          <a:cs typeface="Times New Roman"/>
                        </a:rPr>
                        <a:t>2-beautiful</a:t>
                      </a:r>
                      <a:endParaRPr lang="ru-RU" sz="1800" b="1" dirty="0">
                        <a:solidFill>
                          <a:srgbClr val="00B0F0"/>
                        </a:solidFill>
                        <a:effectLst/>
                        <a:latin typeface="Calibri"/>
                        <a:ea typeface="Calibri"/>
                        <a:cs typeface="Times New Roman"/>
                      </a:endParaRPr>
                    </a:p>
                    <a:p>
                      <a:pPr algn="just">
                        <a:lnSpc>
                          <a:spcPct val="115000"/>
                        </a:lnSpc>
                        <a:spcAft>
                          <a:spcPts val="600"/>
                        </a:spcAft>
                      </a:pPr>
                      <a:r>
                        <a:rPr lang="en-US" sz="1800" b="1" dirty="0">
                          <a:solidFill>
                            <a:srgbClr val="00B0F0"/>
                          </a:solidFill>
                          <a:effectLst/>
                          <a:latin typeface="Times New Roman"/>
                          <a:ea typeface="Calibri"/>
                          <a:cs typeface="Times New Roman"/>
                        </a:rPr>
                        <a:t>3-shapely</a:t>
                      </a:r>
                      <a:endParaRPr lang="ru-RU" sz="1800" b="1" dirty="0">
                        <a:solidFill>
                          <a:srgbClr val="00B0F0"/>
                        </a:solidFill>
                        <a:effectLst/>
                        <a:latin typeface="Calibri"/>
                        <a:ea typeface="Calibri"/>
                        <a:cs typeface="Times New Roman"/>
                      </a:endParaRPr>
                    </a:p>
                    <a:p>
                      <a:pPr algn="just">
                        <a:lnSpc>
                          <a:spcPct val="115000"/>
                        </a:lnSpc>
                        <a:spcAft>
                          <a:spcPts val="600"/>
                        </a:spcAft>
                      </a:pPr>
                      <a:r>
                        <a:rPr lang="en-US" sz="1800" b="1" dirty="0">
                          <a:solidFill>
                            <a:srgbClr val="00B0F0"/>
                          </a:solidFill>
                          <a:effectLst/>
                          <a:latin typeface="Times New Roman"/>
                          <a:ea typeface="Calibri"/>
                          <a:cs typeface="Times New Roman"/>
                        </a:rPr>
                        <a:t>4-unstable </a:t>
                      </a:r>
                      <a:endParaRPr lang="ru-RU" sz="1800" b="1" dirty="0">
                        <a:solidFill>
                          <a:srgbClr val="00B0F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2029" name="Rectangle 2"/>
          <p:cNvSpPr>
            <a:spLocks noChangeArrowheads="1"/>
          </p:cNvSpPr>
          <p:nvPr/>
        </p:nvSpPr>
        <p:spPr bwMode="auto">
          <a:xfrm>
            <a:off x="755650" y="2927350"/>
            <a:ext cx="5832475" cy="708025"/>
          </a:xfrm>
          <a:prstGeom prst="rect">
            <a:avLst/>
          </a:prstGeom>
          <a:noFill/>
          <a:ln w="9525">
            <a:noFill/>
            <a:miter lim="800000"/>
            <a:headEnd/>
            <a:tailEnd/>
          </a:ln>
        </p:spPr>
        <p:txBody>
          <a:bodyPr anchor="ctr">
            <a:spAutoFit/>
          </a:bodyPr>
          <a:lstStyle/>
          <a:p>
            <a:pPr algn="just"/>
            <a:endParaRPr lang="en-US" altLang="ru-RU" sz="2000" b="1" u="sng">
              <a:solidFill>
                <a:srgbClr val="00FF00"/>
              </a:solidFill>
              <a:latin typeface="Times New Roman" pitchFamily="18" charset="0"/>
              <a:ea typeface="Calibri" pitchFamily="34" charset="0"/>
              <a:cs typeface="Times New Roman" pitchFamily="18" charset="0"/>
            </a:endParaRPr>
          </a:p>
          <a:p>
            <a:pPr algn="just"/>
            <a:r>
              <a:rPr lang="en-US" altLang="ru-RU" sz="2000" b="1" u="sng">
                <a:solidFill>
                  <a:srgbClr val="00FF00"/>
                </a:solidFill>
                <a:latin typeface="Times New Roman" pitchFamily="18" charset="0"/>
                <a:ea typeface="Calibri" pitchFamily="34" charset="0"/>
                <a:cs typeface="Times New Roman" pitchFamily="18" charset="0"/>
              </a:rPr>
              <a:t>The second team</a:t>
            </a:r>
            <a:endParaRPr lang="en-US" altLang="ru-RU" sz="2000" b="1">
              <a:solidFill>
                <a:srgbClr val="00FF00"/>
              </a:solidFill>
              <a:ea typeface="Calibri" pitchFamily="34" charset="0"/>
              <a:cs typeface="Arial" charset="0"/>
            </a:endParaRPr>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par>
                          <p:cTn id="42" fill="hold">
                            <p:stCondLst>
                              <p:cond delay="5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1000"/>
                            </p:stCondLst>
                            <p:childTnLst>
                              <p:par>
                                <p:cTn id="49" presetID="53" presetClass="entr" presetSubtype="16"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1500"/>
                            </p:stCondLst>
                            <p:childTnLst>
                              <p:par>
                                <p:cTn id="55" presetID="53" presetClass="entr" presetSubtype="16"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C:\Users\admin\Desktop\Работа\моя аттестация в к\Открытый урок\фото урок\socnet__03.jpg"/>
          <p:cNvPicPr>
            <a:picLocks noChangeAspect="1" noChangeArrowheads="1"/>
          </p:cNvPicPr>
          <p:nvPr/>
        </p:nvPicPr>
        <p:blipFill>
          <a:blip r:embed="rId3"/>
          <a:srcRect/>
          <a:stretch>
            <a:fillRect/>
          </a:stretch>
        </p:blipFill>
        <p:spPr bwMode="auto">
          <a:xfrm>
            <a:off x="1258888" y="1484313"/>
            <a:ext cx="6626225" cy="4176712"/>
          </a:xfrm>
          <a:prstGeom prst="rect">
            <a:avLst/>
          </a:prstGeom>
          <a:noFill/>
          <a:ln w="9525">
            <a:noFill/>
            <a:miter lim="800000"/>
            <a:headEnd/>
            <a:tailEnd/>
          </a:ln>
        </p:spPr>
      </p:pic>
      <p:pic>
        <p:nvPicPr>
          <p:cNvPr id="44034" name="Picture 8"/>
          <p:cNvPicPr>
            <a:picLocks noChangeAspect="1"/>
          </p:cNvPicPr>
          <p:nvPr/>
        </p:nvPicPr>
        <p:blipFill>
          <a:blip r:embed="rId4"/>
          <a:srcRect/>
          <a:stretch>
            <a:fillRect/>
          </a:stretch>
        </p:blipFill>
        <p:spPr bwMode="auto">
          <a:xfrm>
            <a:off x="-4953000" y="0"/>
            <a:ext cx="7766050" cy="16476663"/>
          </a:xfrm>
          <a:prstGeom prst="rect">
            <a:avLst/>
          </a:prstGeom>
          <a:noFill/>
          <a:ln w="9525">
            <a:noFill/>
            <a:miter lim="800000"/>
            <a:headEnd/>
            <a:tailEnd/>
          </a:ln>
        </p:spPr>
      </p:pic>
      <p:sp>
        <p:nvSpPr>
          <p:cNvPr id="44035" name="TextBox 6"/>
          <p:cNvSpPr txBox="1">
            <a:spLocks noChangeArrowheads="1"/>
          </p:cNvSpPr>
          <p:nvPr/>
        </p:nvSpPr>
        <p:spPr bwMode="auto">
          <a:xfrm>
            <a:off x="-31750" y="0"/>
            <a:ext cx="9144000" cy="1125538"/>
          </a:xfrm>
          <a:prstGeom prst="rect">
            <a:avLst/>
          </a:prstGeom>
          <a:noFill/>
          <a:ln w="9525">
            <a:noFill/>
            <a:miter lim="800000"/>
            <a:headEnd/>
            <a:tailEnd/>
          </a:ln>
        </p:spPr>
        <p:txBody>
          <a:bodyPr/>
          <a:lstStyle/>
          <a:p>
            <a:pPr algn="ctr"/>
            <a:r>
              <a:rPr lang="en-US" sz="8500" b="1">
                <a:solidFill>
                  <a:srgbClr val="00FF00"/>
                </a:solidFill>
                <a:latin typeface="Kristen ITC"/>
              </a:rPr>
              <a:t>VOCABULARY</a:t>
            </a: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custDataLst>
              <p:tags r:id="rId2"/>
            </p:custDataLst>
          </p:nvPr>
        </p:nvSpPr>
        <p:spPr>
          <a:xfrm>
            <a:off x="468313" y="0"/>
            <a:ext cx="8675687" cy="836613"/>
          </a:xfrm>
        </p:spPr>
        <p:txBody>
          <a:bodyPr/>
          <a:lstStyle/>
          <a:p>
            <a:pPr algn="just"/>
            <a:r>
              <a:rPr lang="en-US" sz="2800" b="1" smtClean="0">
                <a:solidFill>
                  <a:srgbClr val="FF0000"/>
                </a:solidFill>
                <a:latin typeface="Times New Roman" pitchFamily="18" charset="0"/>
                <a:cs typeface="Times New Roman" pitchFamily="18" charset="0"/>
              </a:rPr>
              <a:t/>
            </a:r>
            <a:br>
              <a:rPr lang="en-US" sz="2800" b="1" smtClean="0">
                <a:solidFill>
                  <a:srgbClr val="FF0000"/>
                </a:solidFill>
                <a:latin typeface="Times New Roman" pitchFamily="18" charset="0"/>
                <a:cs typeface="Times New Roman" pitchFamily="18" charset="0"/>
              </a:rPr>
            </a:br>
            <a:r>
              <a:rPr lang="en-US" sz="3200" b="1" smtClean="0">
                <a:solidFill>
                  <a:srgbClr val="FF0000"/>
                </a:solidFill>
                <a:latin typeface="Times New Roman" pitchFamily="18" charset="0"/>
                <a:cs typeface="Times New Roman" pitchFamily="18" charset="0"/>
              </a:rPr>
              <a:t>1-Put the words according to their part of speech </a:t>
            </a:r>
            <a:r>
              <a:rPr sz="3200" b="1" smtClean="0">
                <a:solidFill>
                  <a:srgbClr val="FF0000"/>
                </a:solidFill>
                <a:latin typeface="Times New Roman" pitchFamily="18" charset="0"/>
                <a:cs typeface="Times New Roman" pitchFamily="18" charset="0"/>
              </a:rPr>
              <a:t/>
            </a:r>
            <a:br>
              <a:rPr sz="3200" b="1" smtClean="0">
                <a:solidFill>
                  <a:srgbClr val="FF0000"/>
                </a:solidFill>
                <a:latin typeface="Times New Roman" pitchFamily="18" charset="0"/>
                <a:cs typeface="Times New Roman" pitchFamily="18" charset="0"/>
              </a:rPr>
            </a:br>
            <a:endParaRPr sz="3200" smtClean="0">
              <a:solidFill>
                <a:srgbClr val="0070C0"/>
              </a:solidFill>
              <a:latin typeface="Times New Roman" pitchFamily="18" charset="0"/>
              <a:cs typeface="Times New Roman" pitchFamily="18" charset="0"/>
            </a:endParaRPr>
          </a:p>
        </p:txBody>
      </p:sp>
      <p:pic>
        <p:nvPicPr>
          <p:cNvPr id="46082" name="Picture 2" descr="C:\Users\admin\Desktop\Работа\моя аттестация в к\Открытый урок\фото урок\social_cube.png"/>
          <p:cNvPicPr>
            <a:picLocks noGrp="1" noChangeAspect="1" noChangeArrowheads="1"/>
          </p:cNvPicPr>
          <p:nvPr>
            <p:ph idx="1"/>
          </p:nvPr>
        </p:nvPicPr>
        <p:blipFill>
          <a:blip r:embed="rId5"/>
          <a:srcRect/>
          <a:stretch>
            <a:fillRect/>
          </a:stretch>
        </p:blipFill>
        <p:spPr>
          <a:xfrm>
            <a:off x="6829425" y="4941888"/>
            <a:ext cx="2063750" cy="1976437"/>
          </a:xfrm>
        </p:spPr>
      </p:pic>
      <p:sp>
        <p:nvSpPr>
          <p:cNvPr id="46083" name="Прямоугольник 3"/>
          <p:cNvSpPr>
            <a:spLocks noChangeArrowheads="1"/>
          </p:cNvSpPr>
          <p:nvPr/>
        </p:nvSpPr>
        <p:spPr bwMode="auto">
          <a:xfrm>
            <a:off x="684213" y="981075"/>
            <a:ext cx="8208962" cy="1476375"/>
          </a:xfrm>
          <a:prstGeom prst="rect">
            <a:avLst/>
          </a:prstGeom>
          <a:noFill/>
          <a:ln w="9525">
            <a:noFill/>
            <a:miter lim="800000"/>
            <a:headEnd/>
            <a:tailEnd/>
          </a:ln>
        </p:spPr>
        <p:txBody>
          <a:bodyPr>
            <a:spAutoFit/>
          </a:bodyPr>
          <a:lstStyle/>
          <a:p>
            <a:pPr algn="just"/>
            <a:r>
              <a:rPr lang="en-US" sz="2400">
                <a:solidFill>
                  <a:srgbClr val="00B0F0"/>
                </a:solidFill>
                <a:latin typeface="Times New Roman" pitchFamily="18" charset="0"/>
                <a:cs typeface="Times New Roman" pitchFamily="18" charset="0"/>
              </a:rPr>
              <a:t>Interaction, people, virtual, community, outgoing, life, beauty, confident, physically, social, everyday, shy, leave, ask, emotionally, affect, media, refer, teenager.</a:t>
            </a:r>
            <a:endParaRPr lang="ru-RU" sz="2400">
              <a:solidFill>
                <a:srgbClr val="00B0F0"/>
              </a:solidFill>
              <a:latin typeface="Times New Roman" pitchFamily="18" charset="0"/>
              <a:cs typeface="Times New Roman" pitchFamily="18" charset="0"/>
            </a:endParaRPr>
          </a:p>
          <a:p>
            <a:r>
              <a:rPr lang="en-US">
                <a:latin typeface="Calibri" pitchFamily="34" charset="0"/>
              </a:rPr>
              <a:t> </a:t>
            </a:r>
            <a:endParaRPr lang="ru-RU">
              <a:latin typeface="Calibri" pitchFamily="34" charset="0"/>
            </a:endParaRPr>
          </a:p>
        </p:txBody>
      </p:sp>
      <p:graphicFrame>
        <p:nvGraphicFramePr>
          <p:cNvPr id="6" name="Таблица 5"/>
          <p:cNvGraphicFramePr>
            <a:graphicFrameLocks noGrp="1"/>
          </p:cNvGraphicFramePr>
          <p:nvPr/>
        </p:nvGraphicFramePr>
        <p:xfrm>
          <a:off x="684213" y="2276475"/>
          <a:ext cx="8459787" cy="2795588"/>
        </p:xfrm>
        <a:graphic>
          <a:graphicData uri="http://schemas.openxmlformats.org/drawingml/2006/table">
            <a:tbl>
              <a:tblPr firstRow="1" firstCol="1" bandRow="1">
                <a:tableStyleId>{2D5ABB26-0587-4C30-8999-92F81FD0307C}</a:tableStyleId>
              </a:tblPr>
              <a:tblGrid>
                <a:gridCol w="2114672"/>
                <a:gridCol w="1917776"/>
                <a:gridCol w="2312441"/>
                <a:gridCol w="2115544"/>
              </a:tblGrid>
              <a:tr h="499623">
                <a:tc>
                  <a:txBody>
                    <a:bodyPr/>
                    <a:lstStyle/>
                    <a:p>
                      <a:pPr algn="just">
                        <a:lnSpc>
                          <a:spcPct val="115000"/>
                        </a:lnSpc>
                        <a:spcAft>
                          <a:spcPts val="600"/>
                        </a:spcAft>
                      </a:pPr>
                      <a:r>
                        <a:rPr lang="en-US" sz="3600" b="1" dirty="0">
                          <a:solidFill>
                            <a:srgbClr val="00FF00"/>
                          </a:solidFill>
                          <a:effectLst/>
                          <a:latin typeface="Times New Roman" panose="02020603050405020304" pitchFamily="18" charset="0"/>
                          <a:cs typeface="Times New Roman" panose="02020603050405020304" pitchFamily="18" charset="0"/>
                        </a:rPr>
                        <a:t>Nouns</a:t>
                      </a:r>
                      <a:endParaRPr lang="ru-RU" sz="3600" b="1" dirty="0">
                        <a:solidFill>
                          <a:srgbClr val="00FF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15000"/>
                        </a:lnSpc>
                        <a:spcAft>
                          <a:spcPts val="600"/>
                        </a:spcAft>
                      </a:pPr>
                      <a:r>
                        <a:rPr lang="en-US" sz="3600" b="1" dirty="0">
                          <a:solidFill>
                            <a:srgbClr val="00FF00"/>
                          </a:solidFill>
                          <a:effectLst/>
                          <a:latin typeface="Times New Roman" panose="02020603050405020304" pitchFamily="18" charset="0"/>
                          <a:cs typeface="Times New Roman" panose="02020603050405020304" pitchFamily="18" charset="0"/>
                        </a:rPr>
                        <a:t>Verbs</a:t>
                      </a:r>
                      <a:endParaRPr lang="ru-RU" sz="3600" b="1" dirty="0">
                        <a:solidFill>
                          <a:srgbClr val="00FF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15000"/>
                        </a:lnSpc>
                        <a:spcAft>
                          <a:spcPts val="600"/>
                        </a:spcAft>
                      </a:pPr>
                      <a:r>
                        <a:rPr lang="en-US" sz="3600" b="1" dirty="0">
                          <a:solidFill>
                            <a:srgbClr val="00FF00"/>
                          </a:solidFill>
                          <a:effectLst/>
                          <a:latin typeface="Times New Roman" panose="02020603050405020304" pitchFamily="18" charset="0"/>
                          <a:cs typeface="Times New Roman" panose="02020603050405020304" pitchFamily="18" charset="0"/>
                        </a:rPr>
                        <a:t>Adjectives</a:t>
                      </a:r>
                      <a:endParaRPr lang="ru-RU" sz="3600" b="1" dirty="0">
                        <a:solidFill>
                          <a:srgbClr val="00FF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15000"/>
                        </a:lnSpc>
                        <a:spcAft>
                          <a:spcPts val="600"/>
                        </a:spcAft>
                      </a:pPr>
                      <a:r>
                        <a:rPr lang="en-US" sz="3600" b="1" dirty="0">
                          <a:solidFill>
                            <a:srgbClr val="00FF00"/>
                          </a:solidFill>
                          <a:effectLst/>
                          <a:latin typeface="Times New Roman" panose="02020603050405020304" pitchFamily="18" charset="0"/>
                          <a:cs typeface="Times New Roman" panose="02020603050405020304" pitchFamily="18" charset="0"/>
                        </a:rPr>
                        <a:t>Adverbs</a:t>
                      </a:r>
                      <a:endParaRPr lang="ru-RU" sz="3600" b="1" dirty="0">
                        <a:solidFill>
                          <a:srgbClr val="00FF00"/>
                        </a:solidFill>
                        <a:effectLst/>
                        <a:latin typeface="Times New Roman" panose="02020603050405020304" pitchFamily="18" charset="0"/>
                        <a:ea typeface="Calibri"/>
                        <a:cs typeface="Times New Roman" panose="02020603050405020304" pitchFamily="18" charset="0"/>
                      </a:endParaRPr>
                    </a:p>
                  </a:txBody>
                  <a:tcPr marL="68580" marR="68580" marT="0" marB="0"/>
                </a:tc>
              </a:tr>
              <a:tr h="2164673">
                <a:tc>
                  <a:txBody>
                    <a:bodyPr/>
                    <a:lstStyle/>
                    <a:p>
                      <a:pPr algn="just">
                        <a:lnSpc>
                          <a:spcPct val="115000"/>
                        </a:lnSpc>
                        <a:spcAft>
                          <a:spcPts val="600"/>
                        </a:spcAft>
                      </a:pPr>
                      <a:r>
                        <a:rPr lang="en-US" sz="1200" dirty="0">
                          <a:effectLst/>
                        </a:rPr>
                        <a:t> </a:t>
                      </a:r>
                      <a:endParaRPr lang="ru-RU" sz="1100" dirty="0">
                        <a:solidFill>
                          <a:srgbClr val="00FF00"/>
                        </a:solidFill>
                        <a:effectLst/>
                        <a:latin typeface="Calibri"/>
                        <a:ea typeface="Calibri"/>
                        <a:cs typeface="Times New Roman"/>
                      </a:endParaRPr>
                    </a:p>
                  </a:txBody>
                  <a:tcPr marL="68580" marR="68580" marT="0" marB="0"/>
                </a:tc>
                <a:tc>
                  <a:txBody>
                    <a:bodyPr/>
                    <a:lstStyle/>
                    <a:p>
                      <a:pPr algn="just">
                        <a:lnSpc>
                          <a:spcPct val="115000"/>
                        </a:lnSpc>
                        <a:spcAft>
                          <a:spcPts val="600"/>
                        </a:spcAft>
                      </a:pPr>
                      <a:r>
                        <a:rPr lang="en-US" sz="1200" dirty="0">
                          <a:effectLst/>
                        </a:rPr>
                        <a:t> </a:t>
                      </a:r>
                      <a:endParaRPr lang="ru-RU" sz="1100" dirty="0">
                        <a:solidFill>
                          <a:srgbClr val="00FF00"/>
                        </a:solidFill>
                        <a:effectLst/>
                        <a:latin typeface="Calibri"/>
                        <a:ea typeface="Calibri"/>
                        <a:cs typeface="Times New Roman"/>
                      </a:endParaRPr>
                    </a:p>
                  </a:txBody>
                  <a:tcPr marL="68580" marR="68580" marT="0" marB="0"/>
                </a:tc>
                <a:tc>
                  <a:txBody>
                    <a:bodyPr/>
                    <a:lstStyle/>
                    <a:p>
                      <a:pPr algn="just">
                        <a:lnSpc>
                          <a:spcPct val="115000"/>
                        </a:lnSpc>
                        <a:spcAft>
                          <a:spcPts val="600"/>
                        </a:spcAft>
                      </a:pPr>
                      <a:r>
                        <a:rPr lang="en-US" sz="1200" dirty="0">
                          <a:effectLst/>
                        </a:rPr>
                        <a:t> </a:t>
                      </a:r>
                      <a:endParaRPr lang="ru-RU" sz="1100" dirty="0">
                        <a:solidFill>
                          <a:srgbClr val="00FF00"/>
                        </a:solidFill>
                        <a:effectLst/>
                        <a:latin typeface="Calibri"/>
                        <a:ea typeface="Calibri"/>
                        <a:cs typeface="Times New Roman"/>
                      </a:endParaRPr>
                    </a:p>
                  </a:txBody>
                  <a:tcPr marL="68580" marR="68580" marT="0" marB="0"/>
                </a:tc>
                <a:tc>
                  <a:txBody>
                    <a:bodyPr/>
                    <a:lstStyle/>
                    <a:p>
                      <a:pPr algn="just">
                        <a:lnSpc>
                          <a:spcPct val="115000"/>
                        </a:lnSpc>
                        <a:spcAft>
                          <a:spcPts val="600"/>
                        </a:spcAft>
                      </a:pPr>
                      <a:r>
                        <a:rPr lang="en-US" sz="1200" dirty="0">
                          <a:effectLst/>
                        </a:rPr>
                        <a:t> </a:t>
                      </a:r>
                      <a:endParaRPr lang="ru-RU" sz="1100" dirty="0">
                        <a:effectLst/>
                      </a:endParaRPr>
                    </a:p>
                    <a:p>
                      <a:pPr algn="just">
                        <a:lnSpc>
                          <a:spcPct val="115000"/>
                        </a:lnSpc>
                        <a:spcAft>
                          <a:spcPts val="600"/>
                        </a:spcAft>
                      </a:pPr>
                      <a:r>
                        <a:rPr lang="en-US" sz="1200" dirty="0">
                          <a:effectLst/>
                        </a:rPr>
                        <a:t> </a:t>
                      </a:r>
                      <a:endParaRPr lang="ru-RU" sz="1100" dirty="0">
                        <a:solidFill>
                          <a:srgbClr val="00FF00"/>
                        </a:solidFill>
                        <a:effectLst/>
                        <a:latin typeface="Calibri"/>
                        <a:ea typeface="Calibri"/>
                        <a:cs typeface="Times New Roman"/>
                      </a:endParaRPr>
                    </a:p>
                  </a:txBody>
                  <a:tcPr marL="68580" marR="68580" marT="0" marB="0"/>
                </a:tc>
              </a:tr>
            </a:tbl>
          </a:graphicData>
        </a:graphic>
      </p:graphicFrame>
      <p:sp>
        <p:nvSpPr>
          <p:cNvPr id="46093" name="Rectangle 3"/>
          <p:cNvSpPr>
            <a:spLocks noChangeArrowheads="1"/>
          </p:cNvSpPr>
          <p:nvPr/>
        </p:nvSpPr>
        <p:spPr bwMode="auto">
          <a:xfrm>
            <a:off x="1716088" y="3509963"/>
            <a:ext cx="9144000" cy="457200"/>
          </a:xfrm>
          <a:prstGeom prst="rect">
            <a:avLst/>
          </a:prstGeom>
          <a:noFill/>
          <a:ln w="9525">
            <a:noFill/>
            <a:miter lim="800000"/>
            <a:headEnd/>
            <a:tailEnd/>
          </a:ln>
        </p:spPr>
        <p:txBody>
          <a:bodyPr wrap="none" anchor="ctr">
            <a:spAutoFit/>
          </a:bodyPr>
          <a:lstStyle/>
          <a:p>
            <a:endParaRPr lang="ru-RU" altLang="ru-RU">
              <a:cs typeface="Arial" charset="0"/>
            </a:endParaRPr>
          </a:p>
        </p:txBody>
      </p:sp>
      <p:pic>
        <p:nvPicPr>
          <p:cNvPr id="1028" name="Picture 4"/>
          <p:cNvPicPr>
            <a:picLocks noChangeAspect="1" noChangeArrowheads="1"/>
          </p:cNvPicPr>
          <p:nvPr/>
        </p:nvPicPr>
        <p:blipFill>
          <a:blip r:embed="rId6"/>
          <a:srcRect/>
          <a:stretch>
            <a:fillRect/>
          </a:stretch>
        </p:blipFill>
        <p:spPr bwMode="auto">
          <a:xfrm>
            <a:off x="827088" y="5599113"/>
            <a:ext cx="1309687" cy="1276350"/>
          </a:xfrm>
          <a:prstGeom prst="rect">
            <a:avLst/>
          </a:prstGeom>
          <a:noFill/>
          <a:ln>
            <a:noFill/>
          </a:ln>
          <a:effectLst>
            <a:outerShdw dist="35921" dir="2700000" algn="ctr" rotWithShape="0">
              <a:schemeClr val="bg2"/>
            </a:outerShdw>
          </a:effectLst>
          <a:extLst>
            <a:ext uri="{909E8E84-426E-40DD-AFC4-6F175D3DCCD1}"/>
            <a:ext uri="{91240B29-F687-4F45-9708-019B960494DF}"/>
          </a:extLst>
        </p:spPr>
      </p:pic>
      <p:pic>
        <p:nvPicPr>
          <p:cNvPr id="46095" name="Picture 5"/>
          <p:cNvPicPr>
            <a:picLocks noChangeAspect="1" noChangeArrowheads="1"/>
          </p:cNvPicPr>
          <p:nvPr/>
        </p:nvPicPr>
        <p:blipFill>
          <a:blip r:embed="rId7"/>
          <a:srcRect/>
          <a:stretch>
            <a:fillRect/>
          </a:stretch>
        </p:blipFill>
        <p:spPr bwMode="auto">
          <a:xfrm>
            <a:off x="2555875" y="5351463"/>
            <a:ext cx="1603375" cy="1562100"/>
          </a:xfrm>
          <a:prstGeom prst="rect">
            <a:avLst/>
          </a:prstGeom>
          <a:noFill/>
          <a:ln w="9525">
            <a:noFill/>
            <a:miter lim="800000"/>
            <a:headEnd/>
            <a:tailEnd/>
          </a:ln>
        </p:spPr>
      </p:pic>
      <p:pic>
        <p:nvPicPr>
          <p:cNvPr id="46096" name="Picture 6"/>
          <p:cNvPicPr>
            <a:picLocks noChangeAspect="1" noChangeArrowheads="1"/>
          </p:cNvPicPr>
          <p:nvPr/>
        </p:nvPicPr>
        <p:blipFill>
          <a:blip r:embed="rId8"/>
          <a:srcRect/>
          <a:stretch>
            <a:fillRect/>
          </a:stretch>
        </p:blipFill>
        <p:spPr bwMode="auto">
          <a:xfrm>
            <a:off x="4449763" y="5116513"/>
            <a:ext cx="1844675" cy="1797050"/>
          </a:xfrm>
          <a:prstGeom prst="rect">
            <a:avLst/>
          </a:prstGeom>
          <a:noFill/>
          <a:ln w="9525">
            <a:noFill/>
            <a:miter lim="800000"/>
            <a:headEnd/>
            <a:tailEnd/>
          </a:ln>
        </p:spPr>
      </p:pic>
      <p:sp>
        <p:nvSpPr>
          <p:cNvPr id="8" name="Вертикальный свиток 7"/>
          <p:cNvSpPr/>
          <p:nvPr/>
        </p:nvSpPr>
        <p:spPr>
          <a:xfrm>
            <a:off x="468313" y="2852738"/>
            <a:ext cx="2232025" cy="2016125"/>
          </a:xfrm>
          <a:prstGeom prst="verticalScroll">
            <a:avLst/>
          </a:prstGeom>
          <a:solidFill>
            <a:srgbClr val="FFFF00"/>
          </a:solidFill>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b="1" dirty="0">
                <a:solidFill>
                  <a:srgbClr val="7030A0"/>
                </a:solidFill>
                <a:latin typeface="Kristen ITC" panose="03050502040202030202" pitchFamily="66" charset="0"/>
              </a:rPr>
              <a:t>Interaction, people, community, life, beauty, media, teenager.</a:t>
            </a:r>
            <a:endParaRPr lang="ru-RU" b="1" dirty="0">
              <a:solidFill>
                <a:srgbClr val="7030A0"/>
              </a:solidFill>
            </a:endParaRPr>
          </a:p>
        </p:txBody>
      </p:sp>
      <p:sp>
        <p:nvSpPr>
          <p:cNvPr id="9" name="Вертикальный свиток 8"/>
          <p:cNvSpPr/>
          <p:nvPr/>
        </p:nvSpPr>
        <p:spPr>
          <a:xfrm>
            <a:off x="2555875" y="2852738"/>
            <a:ext cx="1893888" cy="2016125"/>
          </a:xfrm>
          <a:prstGeom prst="verticalScroll">
            <a:avLst/>
          </a:prstGeom>
          <a:solidFill>
            <a:srgbClr val="FFFF00"/>
          </a:solidFill>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2000" b="1" dirty="0">
                <a:solidFill>
                  <a:srgbClr val="7030A0"/>
                </a:solidFill>
                <a:latin typeface="Kristen ITC" panose="03050502040202030202" pitchFamily="66" charset="0"/>
              </a:rPr>
              <a:t>Leave, ask, affect, refer.</a:t>
            </a:r>
            <a:endParaRPr lang="ru-RU" sz="2000" b="1" dirty="0">
              <a:solidFill>
                <a:srgbClr val="7030A0"/>
              </a:solidFill>
            </a:endParaRPr>
          </a:p>
        </p:txBody>
      </p:sp>
      <p:sp>
        <p:nvSpPr>
          <p:cNvPr id="10" name="Вертикальный свиток 9"/>
          <p:cNvSpPr/>
          <p:nvPr/>
        </p:nvSpPr>
        <p:spPr>
          <a:xfrm>
            <a:off x="4643438" y="2852738"/>
            <a:ext cx="2016125" cy="2016125"/>
          </a:xfrm>
          <a:prstGeom prst="verticalScroll">
            <a:avLst/>
          </a:prstGeom>
          <a:solidFill>
            <a:srgbClr val="FFFF00"/>
          </a:solidFill>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2000" b="1" dirty="0">
                <a:solidFill>
                  <a:srgbClr val="7030A0"/>
                </a:solidFill>
                <a:latin typeface="Kristen ITC" panose="03050502040202030202" pitchFamily="66" charset="0"/>
              </a:rPr>
              <a:t>Shy, outgoing, confident, social, virtual.</a:t>
            </a:r>
            <a:endParaRPr lang="ru-RU" sz="2000" b="1" dirty="0">
              <a:solidFill>
                <a:srgbClr val="7030A0"/>
              </a:solidFill>
            </a:endParaRPr>
          </a:p>
        </p:txBody>
      </p:sp>
      <p:sp>
        <p:nvSpPr>
          <p:cNvPr id="11" name="Вертикальный свиток 10"/>
          <p:cNvSpPr/>
          <p:nvPr/>
        </p:nvSpPr>
        <p:spPr>
          <a:xfrm>
            <a:off x="6804025" y="2859088"/>
            <a:ext cx="2339975" cy="2009775"/>
          </a:xfrm>
          <a:prstGeom prst="verticalScroll">
            <a:avLst/>
          </a:prstGeom>
          <a:solidFill>
            <a:srgbClr val="FFFF00"/>
          </a:solidFill>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2000" b="1" dirty="0">
                <a:solidFill>
                  <a:srgbClr val="7030A0"/>
                </a:solidFill>
                <a:latin typeface="Kristen ITC" panose="03050502040202030202" pitchFamily="66" charset="0"/>
              </a:rPr>
              <a:t>Physically, emotionally, everyday.</a:t>
            </a:r>
            <a:endParaRPr lang="ru-RU" sz="2000" b="1" dirty="0">
              <a:solidFill>
                <a:srgbClr val="7030A0"/>
              </a:solidFill>
            </a:endParaRPr>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C:\Users\admin\Desktop\Работа\моя аттестация в к\Открытый урок\фото урок\kakie_socialnye_seti.jpg"/>
          <p:cNvPicPr>
            <a:picLocks noChangeAspect="1" noChangeArrowheads="1"/>
          </p:cNvPicPr>
          <p:nvPr/>
        </p:nvPicPr>
        <p:blipFill>
          <a:blip r:embed="rId3"/>
          <a:srcRect/>
          <a:stretch>
            <a:fillRect/>
          </a:stretch>
        </p:blipFill>
        <p:spPr bwMode="auto">
          <a:xfrm>
            <a:off x="1258888" y="1700213"/>
            <a:ext cx="6626225" cy="4537075"/>
          </a:xfrm>
          <a:prstGeom prst="rect">
            <a:avLst/>
          </a:prstGeom>
          <a:noFill/>
          <a:ln w="9525">
            <a:noFill/>
            <a:miter lim="800000"/>
            <a:headEnd/>
            <a:tailEnd/>
          </a:ln>
        </p:spPr>
      </p:pic>
      <p:pic>
        <p:nvPicPr>
          <p:cNvPr id="48130" name="Picture 8"/>
          <p:cNvPicPr>
            <a:picLocks noChangeAspect="1"/>
          </p:cNvPicPr>
          <p:nvPr/>
        </p:nvPicPr>
        <p:blipFill>
          <a:blip r:embed="rId4"/>
          <a:srcRect/>
          <a:stretch>
            <a:fillRect/>
          </a:stretch>
        </p:blipFill>
        <p:spPr bwMode="auto">
          <a:xfrm>
            <a:off x="-4953000" y="0"/>
            <a:ext cx="7766050" cy="16476663"/>
          </a:xfrm>
          <a:prstGeom prst="rect">
            <a:avLst/>
          </a:prstGeom>
          <a:noFill/>
          <a:ln w="9525">
            <a:noFill/>
            <a:miter lim="800000"/>
            <a:headEnd/>
            <a:tailEnd/>
          </a:ln>
        </p:spPr>
      </p:pic>
      <p:sp>
        <p:nvSpPr>
          <p:cNvPr id="48131" name="TextBox 6"/>
          <p:cNvSpPr txBox="1">
            <a:spLocks noChangeArrowheads="1"/>
          </p:cNvSpPr>
          <p:nvPr/>
        </p:nvSpPr>
        <p:spPr bwMode="auto">
          <a:xfrm>
            <a:off x="-31750" y="0"/>
            <a:ext cx="9144000" cy="1125538"/>
          </a:xfrm>
          <a:prstGeom prst="rect">
            <a:avLst/>
          </a:prstGeom>
          <a:noFill/>
          <a:ln w="9525">
            <a:noFill/>
            <a:miter lim="800000"/>
            <a:headEnd/>
            <a:tailEnd/>
          </a:ln>
        </p:spPr>
        <p:txBody>
          <a:bodyPr/>
          <a:lstStyle/>
          <a:p>
            <a:pPr algn="ctr"/>
            <a:r>
              <a:rPr lang="en-US" sz="10000" b="1">
                <a:solidFill>
                  <a:srgbClr val="00FF00"/>
                </a:solidFill>
                <a:latin typeface="Kristen ITC"/>
              </a:rPr>
              <a:t>WRITING</a:t>
            </a: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ятно 1 10"/>
          <p:cNvSpPr/>
          <p:nvPr/>
        </p:nvSpPr>
        <p:spPr>
          <a:xfrm>
            <a:off x="1475656" y="5805264"/>
            <a:ext cx="1548172" cy="288032"/>
          </a:xfrm>
          <a:prstGeom prst="irregularSeal1">
            <a:avLst/>
          </a:prstGeom>
          <a:solidFill>
            <a:srgbClr val="FFFF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200" b="1" dirty="0">
                <a:solidFill>
                  <a:srgbClr val="00FF00"/>
                </a:solidFill>
                <a:latin typeface="Arial Black" panose="020B0A04020102020204" pitchFamily="34" charset="0"/>
              </a:rPr>
              <a:t>BETTER</a:t>
            </a:r>
            <a:endParaRPr lang="ru-RU" sz="1200" b="1" dirty="0">
              <a:solidFill>
                <a:srgbClr val="00FF00"/>
              </a:solidFill>
              <a:latin typeface="Arial Black" panose="020B0A04020102020204" pitchFamily="34" charset="0"/>
            </a:endParaRPr>
          </a:p>
        </p:txBody>
      </p:sp>
      <p:sp>
        <p:nvSpPr>
          <p:cNvPr id="6" name="Пятно 1 5"/>
          <p:cNvSpPr/>
          <p:nvPr/>
        </p:nvSpPr>
        <p:spPr>
          <a:xfrm>
            <a:off x="2627784" y="3861048"/>
            <a:ext cx="1152128" cy="288032"/>
          </a:xfrm>
          <a:prstGeom prst="irregularSeal1">
            <a:avLst/>
          </a:prstGeom>
          <a:solidFill>
            <a:srgbClr val="FFFF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100" b="1" dirty="0">
                <a:solidFill>
                  <a:srgbClr val="00FF00"/>
                </a:solidFill>
                <a:latin typeface="Arial Black" panose="020B0A04020102020204" pitchFamily="34" charset="0"/>
              </a:rPr>
              <a:t>BACK</a:t>
            </a:r>
            <a:endParaRPr lang="ru-RU" sz="1100" b="1" dirty="0">
              <a:solidFill>
                <a:srgbClr val="00FF00"/>
              </a:solidFill>
              <a:latin typeface="Arial Black" panose="020B0A04020102020204" pitchFamily="34" charset="0"/>
            </a:endParaRPr>
          </a:p>
        </p:txBody>
      </p:sp>
      <p:sp>
        <p:nvSpPr>
          <p:cNvPr id="50183" name="Title 1"/>
          <p:cNvSpPr>
            <a:spLocks noGrp="1"/>
          </p:cNvSpPr>
          <p:nvPr>
            <p:ph type="title"/>
            <p:custDataLst>
              <p:tags r:id="rId2"/>
            </p:custDataLst>
          </p:nvPr>
        </p:nvSpPr>
        <p:spPr>
          <a:xfrm>
            <a:off x="762000" y="269875"/>
            <a:ext cx="8077200" cy="1143000"/>
          </a:xfrm>
        </p:spPr>
        <p:txBody>
          <a:bodyPr/>
          <a:lstStyle/>
          <a:p>
            <a:r>
              <a:rPr lang="en-US" sz="2400" b="1" smtClean="0">
                <a:solidFill>
                  <a:srgbClr val="FF0000"/>
                </a:solidFill>
                <a:latin typeface="Times New Roman" pitchFamily="18" charset="0"/>
                <a:cs typeface="Times New Roman" pitchFamily="18" charset="0"/>
              </a:rPr>
              <a:t/>
            </a:r>
            <a:br>
              <a:rPr lang="en-US" sz="2400" b="1" smtClean="0">
                <a:solidFill>
                  <a:srgbClr val="FF0000"/>
                </a:solidFill>
                <a:latin typeface="Times New Roman" pitchFamily="18" charset="0"/>
                <a:cs typeface="Times New Roman" pitchFamily="18" charset="0"/>
              </a:rPr>
            </a:br>
            <a:r>
              <a:rPr lang="en-US" sz="2400" b="1" smtClean="0">
                <a:solidFill>
                  <a:srgbClr val="FF0000"/>
                </a:solidFill>
                <a:latin typeface="Times New Roman" pitchFamily="18" charset="0"/>
                <a:cs typeface="Times New Roman" pitchFamily="18" charset="0"/>
              </a:rPr>
              <a:t/>
            </a:r>
            <a:br>
              <a:rPr lang="en-US" sz="2400" b="1" smtClean="0">
                <a:solidFill>
                  <a:srgbClr val="FF0000"/>
                </a:solidFill>
                <a:latin typeface="Times New Roman" pitchFamily="18" charset="0"/>
                <a:cs typeface="Times New Roman" pitchFamily="18" charset="0"/>
              </a:rPr>
            </a:br>
            <a:r>
              <a:rPr lang="en-US" sz="2400" b="1" smtClean="0">
                <a:solidFill>
                  <a:srgbClr val="FF0000"/>
                </a:solidFill>
                <a:latin typeface="Times New Roman" pitchFamily="18" charset="0"/>
                <a:cs typeface="Times New Roman" pitchFamily="18" charset="0"/>
              </a:rPr>
              <a:t/>
            </a:r>
            <a:br>
              <a:rPr lang="en-US" sz="2400" b="1" smtClean="0">
                <a:solidFill>
                  <a:srgbClr val="FF0000"/>
                </a:solidFill>
                <a:latin typeface="Times New Roman" pitchFamily="18" charset="0"/>
                <a:cs typeface="Times New Roman" pitchFamily="18" charset="0"/>
              </a:rPr>
            </a:br>
            <a:r>
              <a:rPr lang="en-US" sz="2400" b="1" smtClean="0">
                <a:solidFill>
                  <a:srgbClr val="FF0000"/>
                </a:solidFill>
                <a:latin typeface="Times New Roman" pitchFamily="18" charset="0"/>
                <a:cs typeface="Times New Roman" pitchFamily="18" charset="0"/>
              </a:rPr>
              <a:t/>
            </a:r>
            <a:br>
              <a:rPr lang="en-US" sz="2400" b="1" smtClean="0">
                <a:solidFill>
                  <a:srgbClr val="FF0000"/>
                </a:solidFill>
                <a:latin typeface="Times New Roman" pitchFamily="18" charset="0"/>
                <a:cs typeface="Times New Roman" pitchFamily="18" charset="0"/>
              </a:rPr>
            </a:br>
            <a:r>
              <a:rPr lang="en-US" sz="2400" b="1" smtClean="0">
                <a:solidFill>
                  <a:srgbClr val="FF0000"/>
                </a:solidFill>
                <a:latin typeface="Times New Roman" pitchFamily="18" charset="0"/>
                <a:cs typeface="Times New Roman" pitchFamily="18" charset="0"/>
              </a:rPr>
              <a:t>1-Read and translate the words in the box. Fill in the blanks with the corresponding words. There is one extra    word   in the box:</a:t>
            </a:r>
            <a:br>
              <a:rPr lang="en-US" sz="2400" b="1" smtClean="0">
                <a:solidFill>
                  <a:srgbClr val="FF0000"/>
                </a:solidFill>
                <a:latin typeface="Times New Roman" pitchFamily="18" charset="0"/>
                <a:cs typeface="Times New Roman" pitchFamily="18" charset="0"/>
              </a:rPr>
            </a:br>
            <a:r>
              <a:rPr lang="en-US" sz="2400" b="1" smtClean="0">
                <a:solidFill>
                  <a:srgbClr val="FF0000"/>
                </a:solidFill>
                <a:latin typeface="Times New Roman" pitchFamily="18" charset="0"/>
                <a:cs typeface="Times New Roman" pitchFamily="18" charset="0"/>
              </a:rPr>
              <a:t/>
            </a:r>
            <a:br>
              <a:rPr lang="en-US" sz="2400" b="1" smtClean="0">
                <a:solidFill>
                  <a:srgbClr val="FF0000"/>
                </a:solidFill>
                <a:latin typeface="Times New Roman" pitchFamily="18" charset="0"/>
                <a:cs typeface="Times New Roman" pitchFamily="18" charset="0"/>
              </a:rPr>
            </a:br>
            <a:r>
              <a:rPr sz="2400" b="1" smtClean="0">
                <a:solidFill>
                  <a:srgbClr val="FF0000"/>
                </a:solidFill>
                <a:latin typeface="Times New Roman" pitchFamily="18" charset="0"/>
                <a:cs typeface="Times New Roman" pitchFamily="18" charset="0"/>
              </a:rPr>
              <a:t/>
            </a:r>
            <a:br>
              <a:rPr sz="2400" b="1" smtClean="0">
                <a:solidFill>
                  <a:srgbClr val="FF0000"/>
                </a:solidFill>
                <a:latin typeface="Times New Roman" pitchFamily="18" charset="0"/>
                <a:cs typeface="Times New Roman" pitchFamily="18" charset="0"/>
              </a:rPr>
            </a:br>
            <a:r>
              <a:rPr lang="en-US" sz="2400" b="1" smtClean="0">
                <a:solidFill>
                  <a:srgbClr val="FF0000"/>
                </a:solidFill>
                <a:latin typeface="Times New Roman" pitchFamily="18" charset="0"/>
                <a:cs typeface="Times New Roman" pitchFamily="18" charset="0"/>
              </a:rPr>
              <a:t>2-Find out six mistakes in the structure of the letter.</a:t>
            </a:r>
            <a:r>
              <a:rPr sz="2400" b="1" smtClean="0">
                <a:solidFill>
                  <a:srgbClr val="FF0000"/>
                </a:solidFill>
                <a:latin typeface="Times New Roman" pitchFamily="18" charset="0"/>
                <a:cs typeface="Times New Roman" pitchFamily="18" charset="0"/>
              </a:rPr>
              <a:t/>
            </a:r>
            <a:br>
              <a:rPr sz="2400" b="1" smtClean="0">
                <a:solidFill>
                  <a:srgbClr val="FF0000"/>
                </a:solidFill>
                <a:latin typeface="Times New Roman" pitchFamily="18" charset="0"/>
                <a:cs typeface="Times New Roman" pitchFamily="18" charset="0"/>
              </a:rPr>
            </a:br>
            <a:endParaRPr sz="2400" b="1" smtClean="0">
              <a:solidFill>
                <a:srgbClr val="FF0000"/>
              </a:solidFill>
              <a:latin typeface="Times New Roman" pitchFamily="18" charset="0"/>
              <a:cs typeface="Times New Roman" pitchFamily="18" charset="0"/>
            </a:endParaRPr>
          </a:p>
        </p:txBody>
      </p:sp>
      <p:sp>
        <p:nvSpPr>
          <p:cNvPr id="9" name="Пятно 1 8"/>
          <p:cNvSpPr/>
          <p:nvPr/>
        </p:nvSpPr>
        <p:spPr>
          <a:xfrm>
            <a:off x="827584" y="5373216"/>
            <a:ext cx="1584176" cy="216024"/>
          </a:xfrm>
          <a:prstGeom prst="irregularSeal1">
            <a:avLst/>
          </a:prstGeom>
          <a:solidFill>
            <a:srgbClr val="FFFF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200" b="1" dirty="0">
                <a:solidFill>
                  <a:srgbClr val="00FF00"/>
                </a:solidFill>
                <a:latin typeface="Arial Black" panose="020B0A04020102020204" pitchFamily="34" charset="0"/>
              </a:rPr>
              <a:t>HOBBY</a:t>
            </a:r>
            <a:endParaRPr lang="ru-RU" sz="1200" b="1" dirty="0">
              <a:solidFill>
                <a:srgbClr val="00FF00"/>
              </a:solidFill>
              <a:latin typeface="Arial Black" panose="020B0A04020102020204" pitchFamily="34" charset="0"/>
            </a:endParaRPr>
          </a:p>
        </p:txBody>
      </p:sp>
      <p:sp>
        <p:nvSpPr>
          <p:cNvPr id="7" name="Пятно 1 6"/>
          <p:cNvSpPr/>
          <p:nvPr/>
        </p:nvSpPr>
        <p:spPr>
          <a:xfrm>
            <a:off x="3347864" y="4293096"/>
            <a:ext cx="2520280" cy="432048"/>
          </a:xfrm>
          <a:prstGeom prst="irregularSeal1">
            <a:avLst/>
          </a:prstGeom>
          <a:solidFill>
            <a:srgbClr val="FFFF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200" b="1" dirty="0">
                <a:solidFill>
                  <a:srgbClr val="00FF00"/>
                </a:solidFill>
                <a:latin typeface="Arial Black" panose="020B0A04020102020204" pitchFamily="34" charset="0"/>
              </a:rPr>
              <a:t>QUESTIONS</a:t>
            </a:r>
            <a:endParaRPr lang="ru-RU" sz="1200" b="1" dirty="0">
              <a:solidFill>
                <a:srgbClr val="00FF00"/>
              </a:solidFill>
              <a:latin typeface="Arial Black" panose="020B0A04020102020204" pitchFamily="34" charset="0"/>
            </a:endParaRPr>
          </a:p>
        </p:txBody>
      </p:sp>
      <p:sp>
        <p:nvSpPr>
          <p:cNvPr id="8" name="Пятно 1 7"/>
          <p:cNvSpPr/>
          <p:nvPr/>
        </p:nvSpPr>
        <p:spPr>
          <a:xfrm>
            <a:off x="1907704" y="4725144"/>
            <a:ext cx="2232248" cy="504056"/>
          </a:xfrm>
          <a:prstGeom prst="irregularSeal1">
            <a:avLst/>
          </a:prstGeom>
          <a:solidFill>
            <a:srgbClr val="FFFF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100" b="1" dirty="0">
                <a:solidFill>
                  <a:srgbClr val="00FF00"/>
                </a:solidFill>
                <a:latin typeface="Arial Black" panose="020B0A04020102020204" pitchFamily="34" charset="0"/>
              </a:rPr>
              <a:t>MOREOVER</a:t>
            </a:r>
            <a:endParaRPr lang="ru-RU" sz="1100" b="1" dirty="0">
              <a:solidFill>
                <a:srgbClr val="00FF00"/>
              </a:solidFill>
              <a:latin typeface="Arial Black" panose="020B0A04020102020204" pitchFamily="34" charset="0"/>
            </a:endParaRPr>
          </a:p>
        </p:txBody>
      </p:sp>
      <p:sp>
        <p:nvSpPr>
          <p:cNvPr id="10" name="Пятно 1 9"/>
          <p:cNvSpPr/>
          <p:nvPr/>
        </p:nvSpPr>
        <p:spPr>
          <a:xfrm>
            <a:off x="6300192" y="5229200"/>
            <a:ext cx="2232248" cy="576064"/>
          </a:xfrm>
          <a:prstGeom prst="irregularSeal1">
            <a:avLst/>
          </a:prstGeom>
          <a:solidFill>
            <a:srgbClr val="FFFF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100" b="1" dirty="0">
                <a:solidFill>
                  <a:srgbClr val="00FF00"/>
                </a:solidFill>
                <a:latin typeface="Arial Black" panose="020B0A04020102020204" pitchFamily="34" charset="0"/>
              </a:rPr>
              <a:t>LISTEN</a:t>
            </a:r>
            <a:r>
              <a:rPr lang="en-US" sz="1100" b="1" dirty="0">
                <a:latin typeface="Arial Black" panose="020B0A04020102020204" pitchFamily="34" charset="0"/>
              </a:rPr>
              <a:t> </a:t>
            </a:r>
            <a:r>
              <a:rPr lang="en-US" sz="1100" b="1" dirty="0">
                <a:solidFill>
                  <a:srgbClr val="00FF00"/>
                </a:solidFill>
                <a:latin typeface="Arial Black" panose="020B0A04020102020204" pitchFamily="34" charset="0"/>
              </a:rPr>
              <a:t>TO</a:t>
            </a:r>
            <a:endParaRPr lang="ru-RU" sz="1100" b="1" dirty="0">
              <a:solidFill>
                <a:srgbClr val="00FF00"/>
              </a:solidFill>
              <a:latin typeface="Arial Black" panose="020B0A04020102020204" pitchFamily="34" charset="0"/>
            </a:endParaRPr>
          </a:p>
        </p:txBody>
      </p:sp>
      <p:sp>
        <p:nvSpPr>
          <p:cNvPr id="50196" name="Rectangle 1"/>
          <p:cNvSpPr>
            <a:spLocks noChangeArrowheads="1"/>
          </p:cNvSpPr>
          <p:nvPr/>
        </p:nvSpPr>
        <p:spPr bwMode="auto">
          <a:xfrm>
            <a:off x="827088" y="2595563"/>
            <a:ext cx="8137525" cy="4032250"/>
          </a:xfrm>
          <a:prstGeom prst="rect">
            <a:avLst/>
          </a:prstGeom>
          <a:noFill/>
          <a:ln w="9525">
            <a:noFill/>
            <a:miter lim="800000"/>
            <a:headEnd/>
            <a:tailEnd/>
          </a:ln>
        </p:spPr>
        <p:txBody>
          <a:bodyPr anchor="ctr">
            <a:spAutoFit/>
          </a:bodyPr>
          <a:lstStyle/>
          <a:p>
            <a:pPr algn="just"/>
            <a:r>
              <a:rPr lang="en-US" altLang="ru-RU" sz="1200">
                <a:latin typeface="Times New Roman" pitchFamily="18" charset="0"/>
                <a:ea typeface="Calibri" pitchFamily="34" charset="0"/>
                <a:cs typeface="Times New Roman" pitchFamily="18" charset="0"/>
              </a:rPr>
              <a:t>                                                                                                                                                                                        </a:t>
            </a:r>
            <a:r>
              <a:rPr lang="en-US" altLang="ru-RU" sz="1600" b="1">
                <a:solidFill>
                  <a:srgbClr val="009ED6"/>
                </a:solidFill>
                <a:latin typeface="Franklin Gothic Medium" pitchFamily="34" charset="0"/>
                <a:ea typeface="Calibri" pitchFamily="34" charset="0"/>
                <a:cs typeface="Times New Roman" pitchFamily="18" charset="0"/>
              </a:rPr>
              <a:t>Russia</a:t>
            </a:r>
            <a:endParaRPr lang="ru-RU" altLang="ru-RU" sz="1600" b="1">
              <a:solidFill>
                <a:srgbClr val="009ED6"/>
              </a:solidFill>
              <a:latin typeface="Franklin Gothic Medium" pitchFamily="34" charset="0"/>
              <a:ea typeface="Calibri" pitchFamily="34" charset="0"/>
              <a:cs typeface="Arial" charset="0"/>
            </a:endParaRPr>
          </a:p>
          <a:p>
            <a:pPr algn="just" eaLnBrk="0" hangingPunct="0"/>
            <a:r>
              <a:rPr lang="en-US" altLang="ru-RU" sz="1600" b="1">
                <a:solidFill>
                  <a:srgbClr val="009ED6"/>
                </a:solidFill>
                <a:latin typeface="Franklin Gothic Medium" pitchFamily="34" charset="0"/>
                <a:ea typeface="Calibri" pitchFamily="34" charset="0"/>
                <a:cs typeface="Times New Roman" pitchFamily="18" charset="0"/>
              </a:rPr>
              <a:t>                                                                                                                                          Irkutsk</a:t>
            </a:r>
            <a:endParaRPr lang="ru-RU" altLang="ru-RU" sz="1600" b="1">
              <a:solidFill>
                <a:srgbClr val="009ED6"/>
              </a:solidFill>
              <a:latin typeface="Franklin Gothic Medium" pitchFamily="34" charset="0"/>
              <a:ea typeface="Calibri" pitchFamily="34" charset="0"/>
              <a:cs typeface="Arial" charset="0"/>
            </a:endParaRPr>
          </a:p>
          <a:p>
            <a:pPr algn="just" eaLnBrk="0" hangingPunct="0"/>
            <a:r>
              <a:rPr lang="en-US" altLang="ru-RU" sz="1600" b="1">
                <a:solidFill>
                  <a:srgbClr val="009ED6"/>
                </a:solidFill>
                <a:latin typeface="Franklin Gothic Medium" pitchFamily="34" charset="0"/>
                <a:ea typeface="Calibri" pitchFamily="34" charset="0"/>
                <a:cs typeface="Times New Roman" pitchFamily="18" charset="0"/>
              </a:rPr>
              <a:t>                                                                                                                                          11/11/15</a:t>
            </a:r>
            <a:endParaRPr lang="ru-RU" altLang="ru-RU" sz="1600" b="1">
              <a:solidFill>
                <a:srgbClr val="009ED6"/>
              </a:solidFill>
              <a:latin typeface="Franklin Gothic Medium" pitchFamily="34" charset="0"/>
              <a:cs typeface="Arial" charset="0"/>
            </a:endParaRPr>
          </a:p>
          <a:p>
            <a:pPr algn="just" eaLnBrk="0" hangingPunct="0"/>
            <a:r>
              <a:rPr lang="en-US" altLang="ru-RU" sz="1600" b="1">
                <a:solidFill>
                  <a:srgbClr val="009ED6"/>
                </a:solidFill>
                <a:latin typeface="Franklin Gothic Medium" pitchFamily="34" charset="0"/>
              </a:rPr>
              <a:t>       Dear Sam</a:t>
            </a:r>
            <a:endParaRPr lang="ru-RU" altLang="ru-RU" sz="1600" b="1">
              <a:solidFill>
                <a:srgbClr val="009ED6"/>
              </a:solidFill>
              <a:latin typeface="Franklin Gothic Medium" pitchFamily="34" charset="0"/>
              <a:cs typeface="Arial" charset="0"/>
            </a:endParaRPr>
          </a:p>
          <a:p>
            <a:pPr algn="just" eaLnBrk="0" hangingPunct="0"/>
            <a:r>
              <a:rPr lang="en-US" altLang="ru-RU" sz="1600" b="1">
                <a:solidFill>
                  <a:srgbClr val="009ED6"/>
                </a:solidFill>
                <a:latin typeface="Franklin Gothic Medium" pitchFamily="34" charset="0"/>
              </a:rPr>
              <a:t>       Thank you for your interesting letter. I was glad to hear from you again! </a:t>
            </a:r>
            <a:endParaRPr lang="ru-RU" altLang="ru-RU" sz="1600" b="1">
              <a:solidFill>
                <a:srgbClr val="009ED6"/>
              </a:solidFill>
              <a:latin typeface="Franklin Gothic Medium" pitchFamily="34" charset="0"/>
              <a:cs typeface="Arial" charset="0"/>
            </a:endParaRPr>
          </a:p>
          <a:p>
            <a:pPr algn="just" eaLnBrk="0" hangingPunct="0"/>
            <a:r>
              <a:rPr lang="en-US" altLang="ru-RU" sz="1600" b="1">
                <a:solidFill>
                  <a:srgbClr val="009ED6"/>
                </a:solidFill>
                <a:latin typeface="Franklin Gothic Medium" pitchFamily="34" charset="0"/>
              </a:rPr>
              <a:t>       Anyway, write(1)_______ and tell me about your holiday. Did you enjoy it? What unusual  places did you visit? Did you make a lot of photos?</a:t>
            </a:r>
            <a:endParaRPr lang="ru-RU" altLang="ru-RU" sz="1600" b="1">
              <a:solidFill>
                <a:srgbClr val="009ED6"/>
              </a:solidFill>
              <a:latin typeface="Franklin Gothic Medium" pitchFamily="34" charset="0"/>
              <a:cs typeface="Arial" charset="0"/>
            </a:endParaRPr>
          </a:p>
          <a:p>
            <a:pPr algn="just" eaLnBrk="0" hangingPunct="0"/>
            <a:r>
              <a:rPr lang="en-US" altLang="ru-RU" sz="1600" b="1">
                <a:solidFill>
                  <a:srgbClr val="009ED6"/>
                </a:solidFill>
                <a:latin typeface="Franklin Gothic Medium" pitchFamily="34" charset="0"/>
              </a:rPr>
              <a:t>       Well, I will try to answer your (2)________. No doubt social net have made our life more interesting and exciting. Sometimes, we needn’t meet with our friends as we can chat on the social net. (3)_________, social net helps us to relax although some teens feel they are rather addictive. As for me, I am happy that I am consisted on the net. It help me with my (4)________ – photos and I also look through different photos, (5)________ music, chat with my friends, read interesting articles in the groups and play computer games.</a:t>
            </a:r>
            <a:endParaRPr lang="ru-RU" altLang="ru-RU" sz="1600" b="1">
              <a:solidFill>
                <a:srgbClr val="009ED6"/>
              </a:solidFill>
              <a:latin typeface="Franklin Gothic Medium" pitchFamily="34" charset="0"/>
              <a:cs typeface="Arial" charset="0"/>
            </a:endParaRPr>
          </a:p>
          <a:p>
            <a:pPr algn="just" eaLnBrk="0" hangingPunct="0"/>
            <a:r>
              <a:rPr lang="en-US" altLang="ru-RU" sz="1600" b="1">
                <a:solidFill>
                  <a:srgbClr val="009ED6"/>
                </a:solidFill>
                <a:latin typeface="Franklin Gothic Medium" pitchFamily="34" charset="0"/>
              </a:rPr>
              <a:t>       I'd (6)__________ go now as I have to feed my puppy.</a:t>
            </a:r>
            <a:endParaRPr lang="ru-RU" altLang="ru-RU" sz="1600" b="1">
              <a:solidFill>
                <a:srgbClr val="009ED6"/>
              </a:solidFill>
              <a:latin typeface="Franklin Gothic Medium" pitchFamily="34" charset="0"/>
              <a:cs typeface="Arial" charset="0"/>
            </a:endParaRPr>
          </a:p>
          <a:p>
            <a:pPr algn="just" eaLnBrk="0" hangingPunct="0"/>
            <a:r>
              <a:rPr lang="en-US" altLang="ru-RU" sz="1600" b="1">
                <a:solidFill>
                  <a:srgbClr val="009ED6"/>
                </a:solidFill>
                <a:latin typeface="Franklin Gothic Medium" pitchFamily="34" charset="0"/>
              </a:rPr>
              <a:t>       All the best       with love</a:t>
            </a:r>
            <a:endParaRPr lang="ru-RU" altLang="ru-RU" sz="1600" b="1">
              <a:solidFill>
                <a:srgbClr val="009ED6"/>
              </a:solidFill>
              <a:latin typeface="Franklin Gothic Medium" pitchFamily="34" charset="0"/>
              <a:cs typeface="Arial" charset="0"/>
            </a:endParaRPr>
          </a:p>
          <a:p>
            <a:pPr algn="just" eaLnBrk="0" hangingPunct="0"/>
            <a:r>
              <a:rPr lang="en-US" altLang="ru-RU" sz="1600" b="1">
                <a:solidFill>
                  <a:srgbClr val="009ED6"/>
                </a:solidFill>
                <a:latin typeface="Franklin Gothic Medium" pitchFamily="34" charset="0"/>
              </a:rPr>
              <a:t>       Artem Sokolov.</a:t>
            </a:r>
            <a:endParaRPr lang="en-US" altLang="ru-RU" sz="1600" b="1">
              <a:solidFill>
                <a:srgbClr val="009ED6"/>
              </a:solidFill>
              <a:latin typeface="Franklin Gothic Medium" pitchFamily="34" charset="0"/>
              <a:cs typeface="Arial" charset="0"/>
            </a:endParaRPr>
          </a:p>
        </p:txBody>
      </p:sp>
      <p:sp>
        <p:nvSpPr>
          <p:cNvPr id="3" name="Content Placeholder 2"/>
          <p:cNvSpPr>
            <a:spLocks noGrp="1"/>
          </p:cNvSpPr>
          <p:nvPr>
            <p:ph idx="1"/>
            <p:custDataLst>
              <p:tags r:id="rId3"/>
            </p:custDataLst>
          </p:nvPr>
        </p:nvSpPr>
        <p:spPr>
          <a:xfrm>
            <a:off x="684213" y="2595563"/>
            <a:ext cx="8280400" cy="4262437"/>
          </a:xfrm>
        </p:spPr>
        <p:txBody>
          <a:bodyPr/>
          <a:lstStyle/>
          <a:p>
            <a:pPr marL="0" indent="0">
              <a:buFont typeface="Arial" charset="0"/>
              <a:buNone/>
            </a:pPr>
            <a:endParaRPr lang="en-US" smtClean="0"/>
          </a:p>
          <a:p>
            <a:pPr marL="0" indent="0">
              <a:buFont typeface="Arial" charset="0"/>
              <a:buNone/>
            </a:pPr>
            <a:endParaRPr smtClean="0"/>
          </a:p>
        </p:txBody>
      </p:sp>
      <p:graphicFrame>
        <p:nvGraphicFramePr>
          <p:cNvPr id="4" name="Таблица 3"/>
          <p:cNvGraphicFramePr>
            <a:graphicFrameLocks noGrp="1"/>
          </p:cNvGraphicFramePr>
          <p:nvPr/>
        </p:nvGraphicFramePr>
        <p:xfrm>
          <a:off x="827088" y="1484313"/>
          <a:ext cx="7993062" cy="504825"/>
        </p:xfrm>
        <a:graphic>
          <a:graphicData uri="http://schemas.openxmlformats.org/drawingml/2006/table">
            <a:tbl>
              <a:tblPr firstRow="1" firstCol="1" bandRow="1">
                <a:tableStyleId>{D27102A9-8310-4765-A935-A1911B00CA55}</a:tableStyleId>
              </a:tblPr>
              <a:tblGrid>
                <a:gridCol w="7992888"/>
              </a:tblGrid>
              <a:tr h="504056">
                <a:tc>
                  <a:txBody>
                    <a:bodyPr/>
                    <a:lstStyle/>
                    <a:p>
                      <a:pPr algn="just">
                        <a:lnSpc>
                          <a:spcPct val="115000"/>
                        </a:lnSpc>
                        <a:spcAft>
                          <a:spcPts val="600"/>
                        </a:spcAft>
                      </a:pPr>
                      <a:r>
                        <a:rPr lang="en-US" sz="1800" dirty="0">
                          <a:solidFill>
                            <a:srgbClr val="00FF00"/>
                          </a:solidFill>
                          <a:effectLst/>
                          <a:latin typeface="Franklin Gothic Medium" panose="020B0603020102020204" pitchFamily="34" charset="0"/>
                          <a:cs typeface="Times New Roman" panose="02020603050405020304" pitchFamily="18" charset="0"/>
                        </a:rPr>
                        <a:t>questions  </a:t>
                      </a:r>
                      <a:r>
                        <a:rPr lang="en-US" sz="1800" dirty="0" smtClean="0">
                          <a:solidFill>
                            <a:srgbClr val="00FF00"/>
                          </a:solidFill>
                          <a:effectLst/>
                          <a:latin typeface="Franklin Gothic Medium" panose="020B0603020102020204" pitchFamily="34" charset="0"/>
                          <a:cs typeface="Times New Roman" panose="02020603050405020304" pitchFamily="18" charset="0"/>
                        </a:rPr>
                        <a:t>        listen </a:t>
                      </a:r>
                      <a:r>
                        <a:rPr lang="en-US" sz="1800" dirty="0">
                          <a:solidFill>
                            <a:srgbClr val="00FF00"/>
                          </a:solidFill>
                          <a:effectLst/>
                          <a:latin typeface="Franklin Gothic Medium" panose="020B0603020102020204" pitchFamily="34" charset="0"/>
                          <a:cs typeface="Times New Roman" panose="02020603050405020304" pitchFamily="18" charset="0"/>
                        </a:rPr>
                        <a:t>to   </a:t>
                      </a:r>
                      <a:r>
                        <a:rPr lang="en-US" sz="1800" dirty="0" smtClean="0">
                          <a:solidFill>
                            <a:srgbClr val="00FF00"/>
                          </a:solidFill>
                          <a:effectLst/>
                          <a:latin typeface="Franklin Gothic Medium" panose="020B0603020102020204" pitchFamily="34" charset="0"/>
                          <a:cs typeface="Times New Roman" panose="02020603050405020304" pitchFamily="18" charset="0"/>
                        </a:rPr>
                        <a:t>         </a:t>
                      </a:r>
                      <a:r>
                        <a:rPr lang="en-US" sz="1800" dirty="0">
                          <a:solidFill>
                            <a:srgbClr val="00FF00"/>
                          </a:solidFill>
                          <a:effectLst/>
                          <a:latin typeface="Franklin Gothic Medium" panose="020B0603020102020204" pitchFamily="34" charset="0"/>
                          <a:cs typeface="Times New Roman" panose="02020603050405020304" pitchFamily="18" charset="0"/>
                        </a:rPr>
                        <a:t>back   </a:t>
                      </a:r>
                      <a:r>
                        <a:rPr lang="en-US" sz="1800" dirty="0" smtClean="0">
                          <a:solidFill>
                            <a:srgbClr val="00FF00"/>
                          </a:solidFill>
                          <a:effectLst/>
                          <a:latin typeface="Franklin Gothic Medium" panose="020B0603020102020204" pitchFamily="34" charset="0"/>
                          <a:cs typeface="Times New Roman" panose="02020603050405020304" pitchFamily="18" charset="0"/>
                        </a:rPr>
                        <a:t>          hobby             </a:t>
                      </a:r>
                      <a:r>
                        <a:rPr lang="en-US" sz="1800" dirty="0">
                          <a:solidFill>
                            <a:srgbClr val="00FF00"/>
                          </a:solidFill>
                          <a:effectLst/>
                          <a:latin typeface="Franklin Gothic Medium" panose="020B0603020102020204" pitchFamily="34" charset="0"/>
                          <a:cs typeface="Times New Roman" panose="02020603050405020304" pitchFamily="18" charset="0"/>
                        </a:rPr>
                        <a:t>better    </a:t>
                      </a:r>
                      <a:r>
                        <a:rPr lang="en-US" sz="1800" dirty="0" smtClean="0">
                          <a:solidFill>
                            <a:srgbClr val="00FF00"/>
                          </a:solidFill>
                          <a:effectLst/>
                          <a:latin typeface="Franklin Gothic Medium" panose="020B0603020102020204" pitchFamily="34" charset="0"/>
                          <a:cs typeface="Times New Roman" panose="02020603050405020304" pitchFamily="18" charset="0"/>
                        </a:rPr>
                        <a:t>      Moreover</a:t>
                      </a:r>
                      <a:endParaRPr lang="ru-RU" sz="1800" b="1" dirty="0">
                        <a:solidFill>
                          <a:srgbClr val="00FF00"/>
                        </a:solidFill>
                        <a:effectLst/>
                        <a:latin typeface="Franklin Gothic Medium" panose="020B0603020102020204" pitchFamily="34" charset="0"/>
                        <a:ea typeface="Calibri"/>
                        <a:cs typeface="Times New Roman" panose="02020603050405020304" pitchFamily="18" charset="0"/>
                      </a:endParaRPr>
                    </a:p>
                  </a:txBody>
                  <a:tcPr marL="68580" marR="68580" marT="0" marB="0"/>
                </a:tc>
              </a:tr>
            </a:tbl>
          </a:graphicData>
        </a:graphic>
      </p:graphicFrame>
      <p:sp>
        <p:nvSpPr>
          <p:cNvPr id="12" name="Скругленный прямоугольник 11"/>
          <p:cNvSpPr/>
          <p:nvPr/>
        </p:nvSpPr>
        <p:spPr>
          <a:xfrm>
            <a:off x="7885113" y="2595563"/>
            <a:ext cx="1079500" cy="546100"/>
          </a:xfrm>
          <a:prstGeom prst="round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200" dirty="0">
                <a:solidFill>
                  <a:srgbClr val="7030A0"/>
                </a:solidFill>
                <a:latin typeface="Arial Black" panose="020B0A04020102020204" pitchFamily="34" charset="0"/>
              </a:rPr>
              <a:t>IRKUTSK</a:t>
            </a:r>
          </a:p>
          <a:p>
            <a:pPr algn="ctr" fontAlgn="auto">
              <a:spcBef>
                <a:spcPts val="0"/>
              </a:spcBef>
              <a:spcAft>
                <a:spcPts val="0"/>
              </a:spcAft>
              <a:defRPr/>
            </a:pPr>
            <a:r>
              <a:rPr lang="en-US" sz="1200" dirty="0">
                <a:solidFill>
                  <a:srgbClr val="7030A0"/>
                </a:solidFill>
                <a:latin typeface="Arial Black" panose="020B0A04020102020204" pitchFamily="34" charset="0"/>
              </a:rPr>
              <a:t>RUSSIA</a:t>
            </a:r>
            <a:endParaRPr lang="ru-RU" sz="1200" dirty="0">
              <a:solidFill>
                <a:srgbClr val="7030A0"/>
              </a:solidFill>
              <a:latin typeface="Arial Black" panose="020B0A04020102020204" pitchFamily="34" charset="0"/>
            </a:endParaRPr>
          </a:p>
        </p:txBody>
      </p:sp>
      <p:sp>
        <p:nvSpPr>
          <p:cNvPr id="13" name="Скругленный прямоугольник 12"/>
          <p:cNvSpPr/>
          <p:nvPr/>
        </p:nvSpPr>
        <p:spPr>
          <a:xfrm>
            <a:off x="2249488" y="3500438"/>
            <a:ext cx="377825" cy="144462"/>
          </a:xfrm>
          <a:prstGeom prst="round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2400" dirty="0">
                <a:solidFill>
                  <a:srgbClr val="7030A0"/>
                </a:solidFill>
                <a:latin typeface="Arial Black" panose="020B0A04020102020204" pitchFamily="34" charset="0"/>
              </a:rPr>
              <a:t>,</a:t>
            </a:r>
            <a:endParaRPr lang="ru-RU" sz="2400" dirty="0">
              <a:solidFill>
                <a:srgbClr val="7030A0"/>
              </a:solidFill>
              <a:latin typeface="Arial Black" panose="020B0A04020102020204" pitchFamily="34" charset="0"/>
            </a:endParaRPr>
          </a:p>
        </p:txBody>
      </p:sp>
      <p:sp>
        <p:nvSpPr>
          <p:cNvPr id="14" name="Скругленный прямоугольник 13"/>
          <p:cNvSpPr/>
          <p:nvPr/>
        </p:nvSpPr>
        <p:spPr>
          <a:xfrm>
            <a:off x="2411413" y="6092825"/>
            <a:ext cx="215900" cy="215900"/>
          </a:xfrm>
          <a:prstGeom prst="round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2400" b="1" dirty="0">
                <a:solidFill>
                  <a:srgbClr val="7030A0"/>
                </a:solidFill>
                <a:latin typeface="Arial Black" panose="020B0A04020102020204" pitchFamily="34" charset="0"/>
              </a:rPr>
              <a:t>,</a:t>
            </a:r>
            <a:endParaRPr lang="ru-RU" sz="2400" b="1" dirty="0">
              <a:solidFill>
                <a:srgbClr val="7030A0"/>
              </a:solidFill>
              <a:latin typeface="Arial Black" panose="020B0A04020102020204" pitchFamily="34" charset="0"/>
            </a:endParaRPr>
          </a:p>
        </p:txBody>
      </p:sp>
      <p:sp>
        <p:nvSpPr>
          <p:cNvPr id="15" name="Овал 14"/>
          <p:cNvSpPr/>
          <p:nvPr/>
        </p:nvSpPr>
        <p:spPr>
          <a:xfrm>
            <a:off x="2627784" y="6093296"/>
            <a:ext cx="936104" cy="216024"/>
          </a:xfrm>
          <a:prstGeom prst="ellipse">
            <a:avLst/>
          </a:prstGeom>
          <a:solidFill>
            <a:schemeClr val="bg1">
              <a:lumMod val="85000"/>
            </a:schemeClr>
          </a:solidFill>
          <a:effectLst>
            <a:softEdge rad="31750"/>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ru-RU"/>
          </a:p>
        </p:txBody>
      </p:sp>
      <p:sp>
        <p:nvSpPr>
          <p:cNvPr id="16" name="Овал 15"/>
          <p:cNvSpPr/>
          <p:nvPr/>
        </p:nvSpPr>
        <p:spPr>
          <a:xfrm>
            <a:off x="1907704" y="6309319"/>
            <a:ext cx="864096" cy="318823"/>
          </a:xfrm>
          <a:prstGeom prst="ellipse">
            <a:avLst/>
          </a:prstGeom>
          <a:solidFill>
            <a:schemeClr val="bg1">
              <a:lumMod val="85000"/>
            </a:schemeClr>
          </a:solidFill>
          <a:effectLst>
            <a:softEdge rad="31750"/>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ru-RU"/>
          </a:p>
        </p:txBody>
      </p:sp>
      <p:sp>
        <p:nvSpPr>
          <p:cNvPr id="20" name="Двойная стрелка вверх/вниз 19"/>
          <p:cNvSpPr/>
          <p:nvPr/>
        </p:nvSpPr>
        <p:spPr>
          <a:xfrm>
            <a:off x="683568" y="4005064"/>
            <a:ext cx="144016" cy="1800200"/>
          </a:xfrm>
          <a:prstGeom prst="upDownArrow">
            <a:avLst/>
          </a:prstGeom>
          <a:solidFill>
            <a:srgbClr val="00FF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ru-RU"/>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2000"/>
                            </p:stCondLst>
                            <p:childTnLst>
                              <p:par>
                                <p:cTn id="36" presetID="53" presetClass="entr" presetSubtype="16"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par>
                          <p:cTn id="41" fill="hold">
                            <p:stCondLst>
                              <p:cond delay="2500"/>
                            </p:stCondLst>
                            <p:childTnLst>
                              <p:par>
                                <p:cTn id="42" presetID="53" presetClass="entr" presetSubtype="16"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childTnLst>
                          </p:cTn>
                        </p:par>
                        <p:par>
                          <p:cTn id="54" fill="hold">
                            <p:stCondLst>
                              <p:cond delay="500"/>
                            </p:stCondLst>
                            <p:childTnLst>
                              <p:par>
                                <p:cTn id="55" presetID="53" presetClass="entr" presetSubtype="16"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childTnLst>
                          </p:cTn>
                        </p:par>
                        <p:par>
                          <p:cTn id="60" fill="hold">
                            <p:stCondLst>
                              <p:cond delay="10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1500"/>
                            </p:stCondLst>
                            <p:childTnLst>
                              <p:par>
                                <p:cTn id="67" presetID="53" presetClass="entr" presetSubtype="16"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2000"/>
                            </p:stCondLst>
                            <p:childTnLst>
                              <p:par>
                                <p:cTn id="73" presetID="53" presetClass="entr" presetSubtype="16" fill="hold"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fltVal val="0"/>
                                          </p:val>
                                        </p:tav>
                                        <p:tav tm="100000">
                                          <p:val>
                                            <p:strVal val="#ppt_w"/>
                                          </p:val>
                                        </p:tav>
                                      </p:tavLst>
                                    </p:anim>
                                    <p:anim calcmode="lin" valueType="num">
                                      <p:cBhvr>
                                        <p:cTn id="76" dur="500" fill="hold"/>
                                        <p:tgtEl>
                                          <p:spTgt spid="16"/>
                                        </p:tgtEl>
                                        <p:attrNameLst>
                                          <p:attrName>ppt_h</p:attrName>
                                        </p:attrNameLst>
                                      </p:cBhvr>
                                      <p:tavLst>
                                        <p:tav tm="0">
                                          <p:val>
                                            <p:fltVal val="0"/>
                                          </p:val>
                                        </p:tav>
                                        <p:tav tm="100000">
                                          <p:val>
                                            <p:strVal val="#ppt_h"/>
                                          </p:val>
                                        </p:tav>
                                      </p:tavLst>
                                    </p:anim>
                                    <p:animEffect transition="in" filter="fade">
                                      <p:cBhvr>
                                        <p:cTn id="77" dur="500"/>
                                        <p:tgtEl>
                                          <p:spTgt spid="16"/>
                                        </p:tgtEl>
                                      </p:cBhvr>
                                    </p:animEffect>
                                  </p:childTnLst>
                                </p:cTn>
                              </p:par>
                            </p:childTnLst>
                          </p:cTn>
                        </p:par>
                        <p:par>
                          <p:cTn id="78" fill="hold">
                            <p:stCondLst>
                              <p:cond delay="25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3" descr="C:\Users\admin\Desktop\Работа\моя аттестация в к\Открытый урок\фото урок\18341_vkcom.jpg"/>
          <p:cNvPicPr>
            <a:picLocks noChangeAspect="1" noChangeArrowheads="1"/>
          </p:cNvPicPr>
          <p:nvPr/>
        </p:nvPicPr>
        <p:blipFill>
          <a:blip r:embed="rId4"/>
          <a:srcRect/>
          <a:stretch>
            <a:fillRect/>
          </a:stretch>
        </p:blipFill>
        <p:spPr bwMode="auto">
          <a:xfrm>
            <a:off x="3922713" y="5805488"/>
            <a:ext cx="1370012" cy="1063625"/>
          </a:xfrm>
          <a:prstGeom prst="rect">
            <a:avLst/>
          </a:prstGeom>
          <a:noFill/>
          <a:ln w="9525">
            <a:noFill/>
            <a:miter lim="800000"/>
            <a:headEnd/>
            <a:tailEnd/>
          </a:ln>
        </p:spPr>
      </p:pic>
      <p:pic>
        <p:nvPicPr>
          <p:cNvPr id="52226" name="Picture 4" descr="C:\Users\admin\Desktop\Работа\моя аттестация в к\Открытый урок\фото урок\Socialnaya-set-Odnoklassniki.jpg"/>
          <p:cNvPicPr>
            <a:picLocks noChangeAspect="1" noChangeArrowheads="1"/>
          </p:cNvPicPr>
          <p:nvPr/>
        </p:nvPicPr>
        <p:blipFill>
          <a:blip r:embed="rId5"/>
          <a:srcRect/>
          <a:stretch>
            <a:fillRect/>
          </a:stretch>
        </p:blipFill>
        <p:spPr bwMode="auto">
          <a:xfrm>
            <a:off x="7758113" y="2276475"/>
            <a:ext cx="1439862" cy="1068388"/>
          </a:xfrm>
          <a:prstGeom prst="rect">
            <a:avLst/>
          </a:prstGeom>
          <a:noFill/>
          <a:ln w="9525">
            <a:noFill/>
            <a:miter lim="800000"/>
            <a:headEnd/>
            <a:tailEnd/>
          </a:ln>
        </p:spPr>
      </p:pic>
      <p:pic>
        <p:nvPicPr>
          <p:cNvPr id="52227" name="Picture 5"/>
          <p:cNvPicPr>
            <a:picLocks noChangeAspect="1" noChangeArrowheads="1"/>
          </p:cNvPicPr>
          <p:nvPr/>
        </p:nvPicPr>
        <p:blipFill>
          <a:blip r:embed="rId6"/>
          <a:srcRect/>
          <a:stretch>
            <a:fillRect/>
          </a:stretch>
        </p:blipFill>
        <p:spPr bwMode="auto">
          <a:xfrm>
            <a:off x="7888288" y="1181100"/>
            <a:ext cx="1295400" cy="1031875"/>
          </a:xfrm>
          <a:prstGeom prst="rect">
            <a:avLst/>
          </a:prstGeom>
          <a:noFill/>
          <a:ln w="9525">
            <a:noFill/>
            <a:miter lim="800000"/>
            <a:headEnd/>
            <a:tailEnd/>
          </a:ln>
        </p:spPr>
      </p:pic>
      <p:pic>
        <p:nvPicPr>
          <p:cNvPr id="52228" name="Picture 6"/>
          <p:cNvPicPr>
            <a:picLocks noChangeAspect="1" noChangeArrowheads="1"/>
          </p:cNvPicPr>
          <p:nvPr/>
        </p:nvPicPr>
        <p:blipFill>
          <a:blip r:embed="rId7"/>
          <a:srcRect/>
          <a:stretch>
            <a:fillRect/>
          </a:stretch>
        </p:blipFill>
        <p:spPr bwMode="auto">
          <a:xfrm>
            <a:off x="5649913" y="5805488"/>
            <a:ext cx="1443037" cy="1063625"/>
          </a:xfrm>
          <a:prstGeom prst="rect">
            <a:avLst/>
          </a:prstGeom>
          <a:noFill/>
          <a:ln w="9525">
            <a:noFill/>
            <a:miter lim="800000"/>
            <a:headEnd/>
            <a:tailEnd/>
          </a:ln>
        </p:spPr>
      </p:pic>
      <p:pic>
        <p:nvPicPr>
          <p:cNvPr id="52229" name="Picture 7"/>
          <p:cNvPicPr>
            <a:picLocks noChangeAspect="1" noChangeArrowheads="1"/>
          </p:cNvPicPr>
          <p:nvPr/>
        </p:nvPicPr>
        <p:blipFill>
          <a:blip r:embed="rId8"/>
          <a:srcRect/>
          <a:stretch>
            <a:fillRect/>
          </a:stretch>
        </p:blipFill>
        <p:spPr bwMode="auto">
          <a:xfrm>
            <a:off x="7888288" y="3573463"/>
            <a:ext cx="1317625" cy="1068387"/>
          </a:xfrm>
          <a:prstGeom prst="rect">
            <a:avLst/>
          </a:prstGeom>
          <a:noFill/>
          <a:ln w="9525">
            <a:noFill/>
            <a:miter lim="800000"/>
            <a:headEnd/>
            <a:tailEnd/>
          </a:ln>
        </p:spPr>
      </p:pic>
      <p:pic>
        <p:nvPicPr>
          <p:cNvPr id="52230" name="Picture 8"/>
          <p:cNvPicPr>
            <a:picLocks noGrp="1" noChangeAspect="1" noChangeArrowheads="1"/>
          </p:cNvPicPr>
          <p:nvPr>
            <p:ph idx="1"/>
          </p:nvPr>
        </p:nvPicPr>
        <p:blipFill>
          <a:blip r:embed="rId9"/>
          <a:srcRect/>
          <a:stretch>
            <a:fillRect/>
          </a:stretch>
        </p:blipFill>
        <p:spPr>
          <a:xfrm>
            <a:off x="539750" y="5732463"/>
            <a:ext cx="1368425" cy="1139825"/>
          </a:xfrm>
        </p:spPr>
      </p:pic>
      <p:pic>
        <p:nvPicPr>
          <p:cNvPr id="52231" name="Picture 9"/>
          <p:cNvPicPr>
            <a:picLocks noChangeAspect="1" noChangeArrowheads="1"/>
          </p:cNvPicPr>
          <p:nvPr/>
        </p:nvPicPr>
        <p:blipFill>
          <a:blip r:embed="rId10"/>
          <a:srcRect/>
          <a:stretch>
            <a:fillRect/>
          </a:stretch>
        </p:blipFill>
        <p:spPr bwMode="auto">
          <a:xfrm>
            <a:off x="2108200" y="5805488"/>
            <a:ext cx="1455738" cy="1063625"/>
          </a:xfrm>
          <a:prstGeom prst="rect">
            <a:avLst/>
          </a:prstGeom>
          <a:noFill/>
          <a:ln w="9525">
            <a:noFill/>
            <a:miter lim="800000"/>
            <a:headEnd/>
            <a:tailEnd/>
          </a:ln>
        </p:spPr>
      </p:pic>
      <p:pic>
        <p:nvPicPr>
          <p:cNvPr id="52232" name="Picture 10"/>
          <p:cNvPicPr>
            <a:picLocks noChangeAspect="1" noChangeArrowheads="1"/>
          </p:cNvPicPr>
          <p:nvPr/>
        </p:nvPicPr>
        <p:blipFill>
          <a:blip r:embed="rId11"/>
          <a:srcRect/>
          <a:stretch>
            <a:fillRect/>
          </a:stretch>
        </p:blipFill>
        <p:spPr bwMode="auto">
          <a:xfrm>
            <a:off x="7575550" y="4738688"/>
            <a:ext cx="1568450" cy="1033462"/>
          </a:xfrm>
          <a:prstGeom prst="rect">
            <a:avLst/>
          </a:prstGeom>
          <a:noFill/>
          <a:ln w="9525">
            <a:noFill/>
            <a:miter lim="800000"/>
            <a:headEnd/>
            <a:tailEnd/>
          </a:ln>
        </p:spPr>
      </p:pic>
      <p:pic>
        <p:nvPicPr>
          <p:cNvPr id="52233" name="Picture 11"/>
          <p:cNvPicPr>
            <a:picLocks noChangeAspect="1" noChangeArrowheads="1"/>
          </p:cNvPicPr>
          <p:nvPr/>
        </p:nvPicPr>
        <p:blipFill>
          <a:blip r:embed="rId12"/>
          <a:srcRect/>
          <a:stretch>
            <a:fillRect/>
          </a:stretch>
        </p:blipFill>
        <p:spPr bwMode="auto">
          <a:xfrm>
            <a:off x="7812088" y="5805488"/>
            <a:ext cx="1331912" cy="1052512"/>
          </a:xfrm>
          <a:prstGeom prst="rect">
            <a:avLst/>
          </a:prstGeom>
          <a:noFill/>
          <a:ln w="9525">
            <a:noFill/>
            <a:miter lim="800000"/>
            <a:headEnd/>
            <a:tailEnd/>
          </a:ln>
        </p:spPr>
      </p:pic>
      <p:pic>
        <p:nvPicPr>
          <p:cNvPr id="52234" name="Picture 12"/>
          <p:cNvPicPr>
            <a:picLocks noChangeAspect="1" noChangeArrowheads="1"/>
          </p:cNvPicPr>
          <p:nvPr/>
        </p:nvPicPr>
        <p:blipFill>
          <a:blip r:embed="rId13"/>
          <a:srcRect/>
          <a:stretch>
            <a:fillRect/>
          </a:stretch>
        </p:blipFill>
        <p:spPr bwMode="auto">
          <a:xfrm>
            <a:off x="7812088" y="20638"/>
            <a:ext cx="1408112" cy="1031875"/>
          </a:xfrm>
          <a:prstGeom prst="rect">
            <a:avLst/>
          </a:prstGeom>
          <a:noFill/>
          <a:ln w="9525">
            <a:noFill/>
            <a:miter lim="800000"/>
            <a:headEnd/>
            <a:tailEnd/>
          </a:ln>
        </p:spPr>
      </p:pic>
      <p:sp>
        <p:nvSpPr>
          <p:cNvPr id="52235" name="Прямоугольник 4"/>
          <p:cNvSpPr>
            <a:spLocks noChangeArrowheads="1"/>
          </p:cNvSpPr>
          <p:nvPr/>
        </p:nvSpPr>
        <p:spPr bwMode="auto">
          <a:xfrm>
            <a:off x="1323975" y="260350"/>
            <a:ext cx="5984875" cy="587375"/>
          </a:xfrm>
          <a:prstGeom prst="rect">
            <a:avLst/>
          </a:prstGeom>
          <a:noFill/>
          <a:ln w="9525">
            <a:noFill/>
            <a:miter lim="800000"/>
            <a:headEnd/>
            <a:tailEnd/>
          </a:ln>
        </p:spPr>
        <p:txBody>
          <a:bodyPr>
            <a:spAutoFit/>
          </a:bodyPr>
          <a:lstStyle/>
          <a:p>
            <a:pPr algn="ctr">
              <a:lnSpc>
                <a:spcPct val="115000"/>
              </a:lnSpc>
              <a:spcAft>
                <a:spcPts val="600"/>
              </a:spcAft>
            </a:pPr>
            <a:r>
              <a:rPr lang="en-US" sz="2800" b="1">
                <a:solidFill>
                  <a:srgbClr val="FF0000"/>
                </a:solidFill>
                <a:latin typeface="Kristen ITC"/>
                <a:ea typeface="Calibri" pitchFamily="34" charset="0"/>
                <a:cs typeface="Times New Roman" pitchFamily="18" charset="0"/>
              </a:rPr>
              <a:t>HOME WORK:</a:t>
            </a:r>
            <a:endParaRPr lang="ru-RU" sz="2800">
              <a:solidFill>
                <a:srgbClr val="FF0000"/>
              </a:solidFill>
              <a:latin typeface="Calibri" pitchFamily="34" charset="0"/>
              <a:ea typeface="Calibri" pitchFamily="34" charset="0"/>
              <a:cs typeface="Times New Roman" pitchFamily="18" charset="0"/>
            </a:endParaRPr>
          </a:p>
        </p:txBody>
      </p:sp>
      <p:sp>
        <p:nvSpPr>
          <p:cNvPr id="52236" name="Прямоугольник 5"/>
          <p:cNvSpPr>
            <a:spLocks noChangeArrowheads="1"/>
          </p:cNvSpPr>
          <p:nvPr/>
        </p:nvSpPr>
        <p:spPr bwMode="auto">
          <a:xfrm>
            <a:off x="539750" y="847725"/>
            <a:ext cx="7348538" cy="4248150"/>
          </a:xfrm>
          <a:prstGeom prst="rect">
            <a:avLst/>
          </a:prstGeom>
          <a:noFill/>
          <a:ln w="9525">
            <a:noFill/>
            <a:miter lim="800000"/>
            <a:headEnd/>
            <a:tailEnd/>
          </a:ln>
        </p:spPr>
        <p:txBody>
          <a:bodyPr>
            <a:spAutoFit/>
          </a:bodyPr>
          <a:lstStyle/>
          <a:p>
            <a:pPr algn="just"/>
            <a:endParaRPr lang="ru-RU" b="1">
              <a:solidFill>
                <a:srgbClr val="00FF00"/>
              </a:solidFill>
              <a:latin typeface="Aharoni"/>
              <a:ea typeface="Calibri" pitchFamily="34" charset="0"/>
              <a:cs typeface="Aharoni"/>
            </a:endParaRPr>
          </a:p>
          <a:p>
            <a:pPr algn="just"/>
            <a:r>
              <a:rPr lang="en-US" b="1">
                <a:solidFill>
                  <a:srgbClr val="00FF00"/>
                </a:solidFill>
                <a:latin typeface="Aharoni"/>
                <a:ea typeface="Calibri" pitchFamily="34" charset="0"/>
                <a:cs typeface="Aharoni"/>
              </a:rPr>
              <a:t>You have received a letter from your English pen friend who writes:</a:t>
            </a:r>
            <a:endParaRPr lang="ru-RU" sz="1600" b="1">
              <a:solidFill>
                <a:srgbClr val="00FF00"/>
              </a:solidFill>
              <a:latin typeface="Calibri" pitchFamily="34" charset="0"/>
              <a:ea typeface="Calibri" pitchFamily="34" charset="0"/>
              <a:cs typeface="Aharoni"/>
            </a:endParaRPr>
          </a:p>
          <a:p>
            <a:pPr algn="just"/>
            <a:r>
              <a:rPr lang="en-US">
                <a:latin typeface="Times New Roman" pitchFamily="18" charset="0"/>
                <a:ea typeface="Calibri" pitchFamily="34" charset="0"/>
                <a:cs typeface="Times New Roman" pitchFamily="18" charset="0"/>
              </a:rPr>
              <a:t>…….</a:t>
            </a:r>
            <a:r>
              <a:rPr lang="en-US" b="1" i="1">
                <a:solidFill>
                  <a:srgbClr val="00B0F0"/>
                </a:solidFill>
                <a:latin typeface="Arial Black" pitchFamily="34" charset="0"/>
                <a:ea typeface="Calibri" pitchFamily="34" charset="0"/>
                <a:cs typeface="Times New Roman" pitchFamily="18" charset="0"/>
              </a:rPr>
              <a:t>We are doing a project at school on how social net are changing teens' lives. Please could you tell me how social net are changing things and what teens  think of them? Are you consisted in social net? What do you use it for?</a:t>
            </a:r>
            <a:endParaRPr lang="ru-RU" sz="1600" b="1">
              <a:solidFill>
                <a:srgbClr val="00B0F0"/>
              </a:solidFill>
              <a:latin typeface="Arial Black" pitchFamily="34" charset="0"/>
              <a:ea typeface="Calibri" pitchFamily="34" charset="0"/>
              <a:cs typeface="Times New Roman" pitchFamily="18" charset="0"/>
            </a:endParaRPr>
          </a:p>
          <a:p>
            <a:pPr algn="just"/>
            <a:r>
              <a:rPr lang="en-US" b="1">
                <a:solidFill>
                  <a:srgbClr val="00FF00"/>
                </a:solidFill>
                <a:latin typeface="Times New Roman" pitchFamily="18" charset="0"/>
                <a:ea typeface="Calibri" pitchFamily="34" charset="0"/>
                <a:cs typeface="Times New Roman" pitchFamily="18" charset="0"/>
              </a:rPr>
              <a:t>         </a:t>
            </a:r>
            <a:r>
              <a:rPr lang="en-US" b="1">
                <a:solidFill>
                  <a:srgbClr val="00FF00"/>
                </a:solidFill>
                <a:latin typeface="Aharoni"/>
                <a:ea typeface="Calibri" pitchFamily="34" charset="0"/>
                <a:cs typeface="Aharoni"/>
              </a:rPr>
              <a:t>As for me, I went for a  holiday with my parents last weekend…..</a:t>
            </a:r>
            <a:endParaRPr lang="ru-RU" sz="1600" b="1">
              <a:solidFill>
                <a:srgbClr val="00FF00"/>
              </a:solidFill>
              <a:latin typeface="Calibri" pitchFamily="34" charset="0"/>
              <a:ea typeface="Calibri" pitchFamily="34" charset="0"/>
              <a:cs typeface="Aharoni"/>
            </a:endParaRPr>
          </a:p>
          <a:p>
            <a:pPr algn="just"/>
            <a:r>
              <a:rPr lang="en-US" b="1">
                <a:solidFill>
                  <a:srgbClr val="00FF00"/>
                </a:solidFill>
                <a:latin typeface="Aharoni"/>
                <a:ea typeface="Calibri" pitchFamily="34" charset="0"/>
                <a:cs typeface="Aharoni"/>
              </a:rPr>
              <a:t>Write back to Sam.</a:t>
            </a:r>
            <a:endParaRPr lang="ru-RU" sz="1600" b="1">
              <a:solidFill>
                <a:srgbClr val="00FF00"/>
              </a:solidFill>
              <a:latin typeface="Calibri" pitchFamily="34" charset="0"/>
              <a:ea typeface="Calibri" pitchFamily="34" charset="0"/>
              <a:cs typeface="Aharoni"/>
            </a:endParaRPr>
          </a:p>
          <a:p>
            <a:pPr algn="just"/>
            <a:r>
              <a:rPr lang="en-US" b="1">
                <a:solidFill>
                  <a:srgbClr val="00FF00"/>
                </a:solidFill>
                <a:latin typeface="Aharoni"/>
                <a:ea typeface="Calibri" pitchFamily="34" charset="0"/>
                <a:cs typeface="Aharoni"/>
              </a:rPr>
              <a:t>In your letter</a:t>
            </a:r>
            <a:endParaRPr lang="ru-RU" sz="1600" b="1">
              <a:solidFill>
                <a:srgbClr val="00FF00"/>
              </a:solidFill>
              <a:latin typeface="Calibri" pitchFamily="34" charset="0"/>
              <a:ea typeface="Calibri" pitchFamily="34" charset="0"/>
              <a:cs typeface="Aharoni"/>
            </a:endParaRPr>
          </a:p>
          <a:p>
            <a:pPr algn="just"/>
            <a:r>
              <a:rPr lang="en-US" b="1">
                <a:solidFill>
                  <a:srgbClr val="00FF00"/>
                </a:solidFill>
                <a:latin typeface="Aharoni"/>
                <a:ea typeface="Calibri" pitchFamily="34" charset="0"/>
                <a:cs typeface="Aharoni"/>
              </a:rPr>
              <a:t>-answer his questions;</a:t>
            </a:r>
            <a:endParaRPr lang="ru-RU" sz="1600" b="1">
              <a:solidFill>
                <a:srgbClr val="00FF00"/>
              </a:solidFill>
              <a:latin typeface="Calibri" pitchFamily="34" charset="0"/>
              <a:ea typeface="Calibri" pitchFamily="34" charset="0"/>
              <a:cs typeface="Aharoni"/>
            </a:endParaRPr>
          </a:p>
          <a:p>
            <a:pPr algn="just"/>
            <a:r>
              <a:rPr lang="en-US" b="1">
                <a:solidFill>
                  <a:srgbClr val="00FF00"/>
                </a:solidFill>
                <a:latin typeface="Aharoni"/>
                <a:ea typeface="Calibri" pitchFamily="34" charset="0"/>
                <a:cs typeface="Aharoni"/>
              </a:rPr>
              <a:t>-ask 3 questions about his holiday.</a:t>
            </a:r>
            <a:endParaRPr lang="ru-RU" sz="1600" b="1">
              <a:solidFill>
                <a:srgbClr val="00FF00"/>
              </a:solidFill>
              <a:latin typeface="Calibri" pitchFamily="34" charset="0"/>
              <a:ea typeface="Calibri" pitchFamily="34" charset="0"/>
              <a:cs typeface="Aharoni"/>
            </a:endParaRPr>
          </a:p>
          <a:p>
            <a:pPr algn="just"/>
            <a:r>
              <a:rPr lang="en-US" b="1">
                <a:solidFill>
                  <a:srgbClr val="00FF00"/>
                </a:solidFill>
                <a:latin typeface="Aharoni"/>
                <a:ea typeface="Calibri" pitchFamily="34" charset="0"/>
                <a:cs typeface="Aharoni"/>
              </a:rPr>
              <a:t>Write 100-140 words.</a:t>
            </a:r>
            <a:endParaRPr lang="ru-RU" sz="1600" b="1">
              <a:solidFill>
                <a:srgbClr val="00FF00"/>
              </a:solidFill>
              <a:latin typeface="Calibri" pitchFamily="34" charset="0"/>
              <a:ea typeface="Calibri" pitchFamily="34" charset="0"/>
              <a:cs typeface="Aharoni"/>
            </a:endParaRPr>
          </a:p>
        </p:txBody>
      </p:sp>
      <p:pic>
        <p:nvPicPr>
          <p:cNvPr id="52237" name="Picture 13"/>
          <p:cNvPicPr>
            <a:picLocks noChangeAspect="1" noChangeArrowheads="1"/>
          </p:cNvPicPr>
          <p:nvPr/>
        </p:nvPicPr>
        <p:blipFill>
          <a:blip r:embed="rId14"/>
          <a:srcRect/>
          <a:stretch>
            <a:fillRect/>
          </a:stretch>
        </p:blipFill>
        <p:spPr bwMode="auto">
          <a:xfrm>
            <a:off x="5176838" y="3573463"/>
            <a:ext cx="2181225" cy="1508125"/>
          </a:xfrm>
          <a:prstGeom prst="rect">
            <a:avLst/>
          </a:prstGeom>
          <a:noFill/>
          <a:ln w="9525">
            <a:noFill/>
            <a:miter lim="800000"/>
            <a:headEnd/>
            <a:tailEnd/>
          </a:ln>
        </p:spPr>
      </p:pic>
    </p:spTree>
    <p:custDataLst>
      <p:tags r:id="rId1"/>
    </p:custData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5"/>
          <a:srcRect/>
          <a:stretch>
            <a:fillRect/>
          </a:stretch>
        </p:blipFill>
        <p:spPr bwMode="auto">
          <a:xfrm rot="-561035">
            <a:off x="1412875" y="2244725"/>
            <a:ext cx="4365625" cy="4021138"/>
          </a:xfrm>
          <a:prstGeom prst="rect">
            <a:avLst/>
          </a:prstGeom>
          <a:noFill/>
          <a:ln w="9525">
            <a:noFill/>
            <a:miter lim="800000"/>
            <a:headEnd/>
            <a:tailEnd/>
          </a:ln>
        </p:spPr>
      </p:pic>
      <p:pic>
        <p:nvPicPr>
          <p:cNvPr id="18434" name="Picture 2"/>
          <p:cNvPicPr>
            <a:picLocks noChangeAspect="1" noChangeArrowheads="1"/>
          </p:cNvPicPr>
          <p:nvPr/>
        </p:nvPicPr>
        <p:blipFill>
          <a:blip r:embed="rId6"/>
          <a:srcRect/>
          <a:stretch>
            <a:fillRect/>
          </a:stretch>
        </p:blipFill>
        <p:spPr bwMode="auto">
          <a:xfrm rot="-2330083">
            <a:off x="4838700" y="2698750"/>
            <a:ext cx="4981575" cy="4445000"/>
          </a:xfrm>
          <a:prstGeom prst="rect">
            <a:avLst/>
          </a:prstGeom>
          <a:noFill/>
          <a:ln w="9525">
            <a:noFill/>
            <a:miter lim="800000"/>
            <a:headEnd/>
            <a:tailEnd/>
          </a:ln>
        </p:spPr>
      </p:pic>
      <p:sp>
        <p:nvSpPr>
          <p:cNvPr id="2" name="Title 1"/>
          <p:cNvSpPr>
            <a:spLocks noGrp="1"/>
          </p:cNvSpPr>
          <p:nvPr>
            <p:ph type="title"/>
            <p:custDataLst>
              <p:tags r:id="rId2"/>
            </p:custDataLst>
          </p:nvPr>
        </p:nvSpPr>
        <p:spPr>
          <a:xfrm>
            <a:off x="762000" y="269875"/>
            <a:ext cx="8077200" cy="1143000"/>
          </a:xfrm>
        </p:spPr>
        <p:txBody>
          <a:bodyPr rtlCol="0">
            <a:normAutofit fontScale="90000"/>
          </a:bodyPr>
          <a:lstStyle/>
          <a:p>
            <a:pPr algn="just" fontAlgn="auto">
              <a:spcAft>
                <a:spcPts val="600"/>
              </a:spcAft>
              <a:defRPr/>
            </a:pPr>
            <a:r>
              <a:rPr sz="3100" b="1" i="1" dirty="0" smtClean="0">
                <a:latin typeface="Times New Roman" panose="02020603050405020304" pitchFamily="18" charset="0"/>
                <a:cs typeface="Times New Roman" panose="02020603050405020304" pitchFamily="18" charset="0"/>
              </a:rPr>
              <a:t/>
            </a:r>
            <a:br>
              <a:rPr sz="3100" b="1" i="1" dirty="0" smtClean="0">
                <a:latin typeface="Times New Roman" panose="02020603050405020304" pitchFamily="18" charset="0"/>
                <a:cs typeface="Times New Roman" panose="02020603050405020304" pitchFamily="18" charset="0"/>
              </a:rPr>
            </a:br>
            <a:r>
              <a:rPr lang="en-US" sz="3100" b="1" i="1" dirty="0" smtClean="0">
                <a:latin typeface="Times New Roman" panose="02020603050405020304" pitchFamily="18" charset="0"/>
                <a:cs typeface="Times New Roman" panose="02020603050405020304" pitchFamily="18" charset="0"/>
              </a:rPr>
              <a:t/>
            </a:r>
            <a:br>
              <a:rPr lang="en-US" sz="3100" b="1" i="1" dirty="0" smtClean="0">
                <a:latin typeface="Times New Roman" panose="02020603050405020304" pitchFamily="18" charset="0"/>
                <a:cs typeface="Times New Roman" panose="02020603050405020304" pitchFamily="18" charset="0"/>
              </a:rPr>
            </a:br>
            <a:r>
              <a:rPr lang="en-US" sz="3100" b="1" i="1" dirty="0">
                <a:latin typeface="Times New Roman" panose="02020603050405020304" pitchFamily="18" charset="0"/>
                <a:cs typeface="Times New Roman" panose="02020603050405020304" pitchFamily="18" charset="0"/>
              </a:rPr>
              <a:t/>
            </a:r>
            <a:br>
              <a:rPr lang="en-US" sz="3100" b="1" i="1" dirty="0">
                <a:latin typeface="Times New Roman" panose="02020603050405020304" pitchFamily="18" charset="0"/>
                <a:cs typeface="Times New Roman" panose="02020603050405020304" pitchFamily="18" charset="0"/>
              </a:rPr>
            </a:br>
            <a:r>
              <a:rPr lang="en-US" sz="3100" b="1" i="1" dirty="0" smtClean="0">
                <a:latin typeface="Times New Roman" panose="02020603050405020304" pitchFamily="18" charset="0"/>
                <a:cs typeface="Times New Roman" panose="02020603050405020304" pitchFamily="18" charset="0"/>
              </a:rPr>
              <a:t/>
            </a:r>
            <a:br>
              <a:rPr lang="en-US" sz="3100" b="1" i="1" dirty="0" smtClean="0">
                <a:latin typeface="Times New Roman" panose="02020603050405020304" pitchFamily="18" charset="0"/>
                <a:cs typeface="Times New Roman" panose="02020603050405020304" pitchFamily="18" charset="0"/>
              </a:rPr>
            </a:br>
            <a:r>
              <a:rPr lang="en-US" sz="3100" b="1" i="1" dirty="0">
                <a:latin typeface="Times New Roman" panose="02020603050405020304" pitchFamily="18" charset="0"/>
                <a:cs typeface="Times New Roman" panose="02020603050405020304" pitchFamily="18" charset="0"/>
              </a:rPr>
              <a:t/>
            </a:r>
            <a:br>
              <a:rPr lang="en-US" sz="3100" b="1" i="1" dirty="0">
                <a:latin typeface="Times New Roman" panose="02020603050405020304" pitchFamily="18" charset="0"/>
                <a:cs typeface="Times New Roman" panose="02020603050405020304" pitchFamily="18" charset="0"/>
              </a:rPr>
            </a:br>
            <a:r>
              <a:rPr lang="en-US" sz="3100" b="1" i="1" dirty="0" smtClean="0">
                <a:latin typeface="Times New Roman" panose="02020603050405020304" pitchFamily="18" charset="0"/>
                <a:cs typeface="Times New Roman" panose="02020603050405020304" pitchFamily="18" charset="0"/>
              </a:rPr>
              <a:t/>
            </a:r>
            <a:br>
              <a:rPr lang="en-US" sz="3100" b="1" i="1" dirty="0" smtClean="0">
                <a:latin typeface="Times New Roman" panose="02020603050405020304" pitchFamily="18" charset="0"/>
                <a:cs typeface="Times New Roman" panose="02020603050405020304" pitchFamily="18" charset="0"/>
              </a:rPr>
            </a:br>
            <a:r>
              <a:rPr lang="en-US" sz="3100" b="1" i="1" dirty="0">
                <a:latin typeface="Times New Roman" panose="02020603050405020304" pitchFamily="18" charset="0"/>
                <a:cs typeface="Times New Roman" panose="02020603050405020304" pitchFamily="18" charset="0"/>
              </a:rPr>
              <a:t/>
            </a:r>
            <a:br>
              <a:rPr lang="en-US" sz="3100" b="1" i="1" dirty="0">
                <a:latin typeface="Times New Roman" panose="02020603050405020304" pitchFamily="18" charset="0"/>
                <a:cs typeface="Times New Roman" panose="02020603050405020304" pitchFamily="18" charset="0"/>
              </a:rPr>
            </a:br>
            <a:r>
              <a:rPr lang="en-US" sz="3100" b="1" i="1" dirty="0" smtClean="0">
                <a:latin typeface="Times New Roman" panose="02020603050405020304" pitchFamily="18" charset="0"/>
                <a:cs typeface="Times New Roman" panose="02020603050405020304" pitchFamily="18" charset="0"/>
              </a:rPr>
              <a:t/>
            </a:r>
            <a:br>
              <a:rPr lang="en-US" sz="3100" b="1" i="1" dirty="0" smtClean="0">
                <a:latin typeface="Times New Roman" panose="02020603050405020304" pitchFamily="18" charset="0"/>
                <a:cs typeface="Times New Roman" panose="02020603050405020304" pitchFamily="18" charset="0"/>
              </a:rPr>
            </a:br>
            <a:r>
              <a:rPr lang="en-US" sz="3100" b="1" i="1" dirty="0">
                <a:latin typeface="Times New Roman" panose="02020603050405020304" pitchFamily="18" charset="0"/>
                <a:cs typeface="Times New Roman" panose="02020603050405020304" pitchFamily="18" charset="0"/>
              </a:rPr>
              <a:t/>
            </a:r>
            <a:br>
              <a:rPr lang="en-US" sz="3100" b="1" i="1" dirty="0">
                <a:latin typeface="Times New Roman" panose="02020603050405020304" pitchFamily="18" charset="0"/>
                <a:cs typeface="Times New Roman" panose="02020603050405020304" pitchFamily="18" charset="0"/>
              </a:rPr>
            </a:br>
            <a:r>
              <a:rPr lang="en-US" sz="3100" b="1" i="1" dirty="0" smtClean="0">
                <a:latin typeface="Times New Roman" panose="02020603050405020304" pitchFamily="18" charset="0"/>
                <a:cs typeface="Times New Roman" panose="02020603050405020304" pitchFamily="18" charset="0"/>
              </a:rPr>
              <a:t/>
            </a:r>
            <a:br>
              <a:rPr lang="en-US" sz="3100" b="1" i="1" dirty="0" smtClean="0">
                <a:latin typeface="Times New Roman" panose="02020603050405020304" pitchFamily="18" charset="0"/>
                <a:cs typeface="Times New Roman" panose="02020603050405020304" pitchFamily="18" charset="0"/>
              </a:rPr>
            </a:br>
            <a:r>
              <a:rPr lang="en-US" sz="4000" b="1" dirty="0" smtClean="0">
                <a:solidFill>
                  <a:srgbClr val="00B050"/>
                </a:solidFill>
                <a:latin typeface="Times New Roman" panose="02020603050405020304" pitchFamily="18" charset="0"/>
                <a:cs typeface="Times New Roman" panose="02020603050405020304" pitchFamily="18" charset="0"/>
              </a:rPr>
              <a:t>to </a:t>
            </a:r>
            <a:r>
              <a:rPr lang="en-US" sz="4000" b="1" dirty="0">
                <a:solidFill>
                  <a:srgbClr val="00B050"/>
                </a:solidFill>
                <a:latin typeface="Times New Roman" panose="02020603050405020304" pitchFamily="18" charset="0"/>
                <a:cs typeface="Times New Roman" panose="02020603050405020304" pitchFamily="18" charset="0"/>
              </a:rPr>
              <a:t>train  our </a:t>
            </a:r>
            <a:r>
              <a:rPr lang="en-US" sz="4000" b="1" dirty="0" smtClean="0">
                <a:solidFill>
                  <a:srgbClr val="00B050"/>
                </a:solidFill>
                <a:latin typeface="Times New Roman" panose="02020603050405020304" pitchFamily="18" charset="0"/>
                <a:cs typeface="Times New Roman" panose="02020603050405020304" pitchFamily="18" charset="0"/>
              </a:rPr>
              <a:t>skills like </a:t>
            </a:r>
            <a:r>
              <a:rPr lang="en-US" sz="4000" b="1" u="sng" dirty="0" smtClean="0">
                <a:solidFill>
                  <a:srgbClr val="00B050"/>
                </a:solidFill>
                <a:latin typeface="Times New Roman" panose="02020603050405020304" pitchFamily="18" charset="0"/>
                <a:cs typeface="Times New Roman" panose="02020603050405020304" pitchFamily="18" charset="0"/>
              </a:rPr>
              <a:t>listening</a:t>
            </a:r>
            <a:r>
              <a:rPr lang="en-US" sz="4000" b="1" u="sng" dirty="0">
                <a:solidFill>
                  <a:srgbClr val="00B050"/>
                </a:solidFill>
                <a:latin typeface="Times New Roman" panose="02020603050405020304" pitchFamily="18" charset="0"/>
                <a:cs typeface="Times New Roman" panose="02020603050405020304" pitchFamily="18" charset="0"/>
              </a:rPr>
              <a:t>,  reading, speaking, grammar, vocabulary, writing </a:t>
            </a:r>
            <a:r>
              <a:rPr lang="en-US" sz="4000" b="1" dirty="0">
                <a:solidFill>
                  <a:srgbClr val="00B050"/>
                </a:solidFill>
                <a:latin typeface="Times New Roman" panose="02020603050405020304" pitchFamily="18" charset="0"/>
                <a:cs typeface="Times New Roman" panose="02020603050405020304" pitchFamily="18" charset="0"/>
              </a:rPr>
              <a:t>throughout the film “Impact of Social Media </a:t>
            </a:r>
            <a:r>
              <a:rPr lang="en-US" sz="4000" b="1" dirty="0" smtClean="0">
                <a:solidFill>
                  <a:srgbClr val="00B050"/>
                </a:solidFill>
                <a:latin typeface="Times New Roman" panose="02020603050405020304" pitchFamily="18" charset="0"/>
                <a:cs typeface="Times New Roman" panose="02020603050405020304" pitchFamily="18" charset="0"/>
              </a:rPr>
              <a:t>on</a:t>
            </a:r>
            <a:r>
              <a:rPr sz="4000" b="1" dirty="0" smtClean="0">
                <a:solidFill>
                  <a:srgbClr val="00B050"/>
                </a:solidFill>
                <a:latin typeface="Times New Roman" panose="02020603050405020304" pitchFamily="18" charset="0"/>
                <a:cs typeface="Times New Roman" panose="02020603050405020304" pitchFamily="18" charset="0"/>
              </a:rPr>
              <a:t> </a:t>
            </a:r>
            <a:r>
              <a:rPr lang="en-US" sz="4000" b="1" dirty="0" smtClean="0">
                <a:solidFill>
                  <a:srgbClr val="00B050"/>
                </a:solidFill>
                <a:latin typeface="Times New Roman" panose="02020603050405020304" pitchFamily="18" charset="0"/>
                <a:cs typeface="Times New Roman" panose="02020603050405020304" pitchFamily="18" charset="0"/>
              </a:rPr>
              <a:t>Teenagers</a:t>
            </a:r>
            <a:r>
              <a:rPr lang="en-US" sz="4000" b="1" dirty="0">
                <a:solidFill>
                  <a:srgbClr val="00B050"/>
                </a:solidFill>
                <a:latin typeface="Times New Roman" panose="02020603050405020304" pitchFamily="18" charset="0"/>
                <a:cs typeface="Times New Roman" panose="02020603050405020304" pitchFamily="18" charset="0"/>
              </a:rPr>
              <a:t>”. </a:t>
            </a:r>
            <a:r>
              <a:rPr sz="4000" b="1" dirty="0">
                <a:solidFill>
                  <a:srgbClr val="00B050"/>
                </a:solidFill>
              </a:rPr>
              <a:t/>
            </a:r>
            <a:br>
              <a:rPr sz="4000" b="1" dirty="0">
                <a:solidFill>
                  <a:srgbClr val="00B050"/>
                </a:solidFill>
              </a:rPr>
            </a:br>
            <a:endParaRPr sz="4000" b="1" dirty="0">
              <a:solidFill>
                <a:srgbClr val="00B050"/>
              </a:solidFill>
            </a:endParaRPr>
          </a:p>
        </p:txBody>
      </p:sp>
      <p:sp>
        <p:nvSpPr>
          <p:cNvPr id="8" name="Прямоугольник 7"/>
          <p:cNvSpPr/>
          <p:nvPr/>
        </p:nvSpPr>
        <p:spPr>
          <a:xfrm>
            <a:off x="0" y="0"/>
            <a:ext cx="9144000" cy="1015663"/>
          </a:xfrm>
          <a:prstGeom prst="rect">
            <a:avLst/>
          </a:prstGeom>
          <a:noFill/>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Bef>
                <a:spcPts val="0"/>
              </a:spcBef>
              <a:spcAft>
                <a:spcPts val="0"/>
              </a:spcAft>
              <a:defRPr/>
            </a:pPr>
            <a:r>
              <a:rPr lang="en-US" sz="6000" b="1" dirty="0">
                <a:ln>
                  <a:prstDash val="solid"/>
                </a:ln>
                <a:solidFill>
                  <a:srgbClr val="FF0000"/>
                </a:solidFill>
                <a:effectLst>
                  <a:outerShdw blurRad="88000" dist="50800" dir="5040000" algn="tl">
                    <a:schemeClr val="accent4">
                      <a:tint val="80000"/>
                      <a:satMod val="250000"/>
                      <a:alpha val="45000"/>
                    </a:schemeClr>
                  </a:outerShdw>
                </a:effectLst>
                <a:latin typeface="Times New Roman" panose="02020603050405020304" pitchFamily="18" charset="0"/>
                <a:cs typeface="Times New Roman" panose="02020603050405020304" pitchFamily="18" charset="0"/>
              </a:rPr>
              <a:t>The aim of the lesson</a:t>
            </a:r>
            <a:endParaRPr lang="ru-RU" sz="6000" b="1" dirty="0">
              <a:ln>
                <a:prstDash val="solid"/>
              </a:ln>
              <a:solidFill>
                <a:srgbClr val="FF0000"/>
              </a:solidFill>
              <a:effectLst>
                <a:outerShdw blurRad="88000" dist="50800" dir="5040000" algn="tl">
                  <a:schemeClr val="accent4">
                    <a:tint val="80000"/>
                    <a:satMod val="250000"/>
                    <a:alpha val="45000"/>
                  </a:schemeClr>
                </a:outerShdw>
              </a:effectLst>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Работа\моя аттестация в к\Открытый урок\фото урок\thVL2IY33O.jpg"/>
          <p:cNvPicPr>
            <a:picLocks noChangeAspect="1" noChangeArrowheads="1"/>
          </p:cNvPicPr>
          <p:nvPr/>
        </p:nvPicPr>
        <p:blipFill>
          <a:blip r:embed="rId5" cstate="print">
            <a:extLst>
              <a:ext uri="{28A0092B-C50C-407E-A947-70E740481C1C}"/>
            </a:extLst>
          </a:blip>
          <a:srcRect/>
          <a:stretch>
            <a:fillRect/>
          </a:stretch>
        </p:blipFill>
        <p:spPr bwMode="auto">
          <a:xfrm>
            <a:off x="1187624" y="1502785"/>
            <a:ext cx="6984776" cy="5238583"/>
          </a:xfrm>
          <a:prstGeom prst="rect">
            <a:avLst/>
          </a:prstGeom>
          <a:noFill/>
          <a:effectLst>
            <a:softEdge rad="635000"/>
          </a:effectLst>
          <a:extLst>
            <a:ext uri="{909E8E84-426E-40DD-AFC4-6F175D3DCCD1}"/>
          </a:extLst>
        </p:spPr>
      </p:pic>
      <p:sp>
        <p:nvSpPr>
          <p:cNvPr id="620546" name="Rectangle 2"/>
          <p:cNvSpPr>
            <a:spLocks noGrp="1" noChangeArrowheads="1"/>
          </p:cNvSpPr>
          <p:nvPr>
            <p:ph type="title"/>
            <p:custDataLst>
              <p:tags r:id="rId2"/>
            </p:custDataLst>
          </p:nvPr>
        </p:nvSpPr>
        <p:spPr>
          <a:xfrm>
            <a:off x="0" y="1196975"/>
            <a:ext cx="9144000" cy="2952750"/>
          </a:xfrm>
        </p:spPr>
        <p:txBody>
          <a:bodyPr rtlCol="0">
            <a:noAutofit/>
          </a:bodyPr>
          <a:lstStyle/>
          <a:p>
            <a:pPr algn="ctr" fontAlgn="auto">
              <a:spcAft>
                <a:spcPts val="0"/>
              </a:spcAft>
              <a:defRPr lang="ru-RU"/>
            </a:pPr>
            <a:r>
              <a:rPr lang="en-US" sz="12000" dirty="0" smtClean="0">
                <a:solidFill>
                  <a:srgbClr val="FF0000"/>
                </a:solidFill>
                <a:latin typeface="Kristen ITC" panose="03050502040202030202" pitchFamily="66" charset="0"/>
              </a:rPr>
              <a:t/>
            </a:r>
            <a:br>
              <a:rPr lang="en-US" sz="12000" dirty="0" smtClean="0">
                <a:solidFill>
                  <a:srgbClr val="FF0000"/>
                </a:solidFill>
                <a:latin typeface="Kristen ITC" panose="03050502040202030202" pitchFamily="66" charset="0"/>
              </a:rPr>
            </a:br>
            <a:r>
              <a:rPr lang="en-US" sz="12000" dirty="0">
                <a:solidFill>
                  <a:srgbClr val="FF0000"/>
                </a:solidFill>
                <a:latin typeface="Kristen ITC" panose="03050502040202030202" pitchFamily="66" charset="0"/>
              </a:rPr>
              <a:t/>
            </a:r>
            <a:br>
              <a:rPr lang="en-US" sz="12000" dirty="0">
                <a:solidFill>
                  <a:srgbClr val="FF0000"/>
                </a:solidFill>
                <a:latin typeface="Kristen ITC" panose="03050502040202030202" pitchFamily="66" charset="0"/>
              </a:rPr>
            </a:br>
            <a:r>
              <a:rPr lang="en-US" sz="12000" dirty="0" smtClean="0">
                <a:solidFill>
                  <a:srgbClr val="FF0000"/>
                </a:solidFill>
                <a:latin typeface="Times New Roman" panose="02020603050405020304" pitchFamily="18" charset="0"/>
                <a:cs typeface="Times New Roman" panose="02020603050405020304" pitchFamily="18" charset="0"/>
              </a:rPr>
              <a:t>GOOD BYE!</a:t>
            </a:r>
            <a:endParaRPr sz="12000"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6"/>
          <p:cNvSpPr txBox="1">
            <a:spLocks noChangeArrowheads="1"/>
          </p:cNvSpPr>
          <p:nvPr/>
        </p:nvSpPr>
        <p:spPr bwMode="auto">
          <a:xfrm>
            <a:off x="0" y="-33338"/>
            <a:ext cx="9144000" cy="6740526"/>
          </a:xfrm>
          <a:prstGeom prst="rect">
            <a:avLst/>
          </a:prstGeom>
          <a:noFill/>
          <a:ln w="9525">
            <a:noFill/>
            <a:miter lim="800000"/>
            <a:headEnd/>
            <a:tailEnd/>
          </a:ln>
        </p:spPr>
        <p:txBody>
          <a:bodyPr/>
          <a:lstStyle/>
          <a:p>
            <a:endParaRPr lang="ru-RU" sz="7200">
              <a:latin typeface="Calibri" pitchFamily="34" charset="0"/>
            </a:endParaRPr>
          </a:p>
        </p:txBody>
      </p:sp>
      <p:pic>
        <p:nvPicPr>
          <p:cNvPr id="20482" name="Picture 11"/>
          <p:cNvPicPr>
            <a:picLocks noChangeAspect="1"/>
          </p:cNvPicPr>
          <p:nvPr/>
        </p:nvPicPr>
        <p:blipFill>
          <a:blip r:embed="rId3"/>
          <a:srcRect/>
          <a:stretch>
            <a:fillRect/>
          </a:stretch>
        </p:blipFill>
        <p:spPr bwMode="auto">
          <a:xfrm>
            <a:off x="3695700" y="-33338"/>
            <a:ext cx="7764463" cy="16476663"/>
          </a:xfrm>
          <a:prstGeom prst="rect">
            <a:avLst/>
          </a:prstGeom>
          <a:noFill/>
          <a:ln w="9525">
            <a:noFill/>
            <a:miter lim="800000"/>
            <a:headEnd/>
            <a:tailEnd/>
          </a:ln>
        </p:spPr>
      </p:pic>
      <p:sp>
        <p:nvSpPr>
          <p:cNvPr id="2" name="Прямоугольник 1"/>
          <p:cNvSpPr/>
          <p:nvPr/>
        </p:nvSpPr>
        <p:spPr>
          <a:xfrm>
            <a:off x="900113" y="115888"/>
            <a:ext cx="2303462" cy="58578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endParaRPr lang="ru-RU" sz="3200" b="1" dirty="0">
              <a:ln w="11430"/>
              <a:solidFill>
                <a:srgbClr val="FF0000"/>
              </a:solidFill>
              <a:effectLst>
                <a:outerShdw blurRad="50800" dist="39000" dir="5460000" algn="tl">
                  <a:srgbClr val="000000">
                    <a:alpha val="38000"/>
                  </a:srgbClr>
                </a:outerShdw>
              </a:effectLst>
              <a:latin typeface="+mn-lt"/>
            </a:endParaRPr>
          </a:p>
        </p:txBody>
      </p:sp>
      <p:sp>
        <p:nvSpPr>
          <p:cNvPr id="3" name="Прямоугольник 2"/>
          <p:cNvSpPr/>
          <p:nvPr/>
        </p:nvSpPr>
        <p:spPr>
          <a:xfrm>
            <a:off x="6011863" y="115888"/>
            <a:ext cx="3132137" cy="585787"/>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endParaRPr lang="ru-RU" sz="3200" b="1" cap="all" dirty="0">
              <a:ln w="0"/>
              <a:solidFill>
                <a:srgbClr val="FF6600"/>
              </a:solidFill>
              <a:effectLst>
                <a:reflection blurRad="12700" stA="50000" endPos="50000" dist="5000" dir="5400000" sy="-100000" rotWithShape="0"/>
              </a:effectLst>
              <a:latin typeface="+mn-lt"/>
            </a:endParaRPr>
          </a:p>
        </p:txBody>
      </p:sp>
      <p:sp>
        <p:nvSpPr>
          <p:cNvPr id="4" name="Прямоугольник 3"/>
          <p:cNvSpPr/>
          <p:nvPr/>
        </p:nvSpPr>
        <p:spPr>
          <a:xfrm>
            <a:off x="4479925" y="2967038"/>
            <a:ext cx="184150" cy="923925"/>
          </a:xfrm>
          <a:prstGeom prst="rect">
            <a:avLst/>
          </a:prstGeom>
          <a:noFill/>
        </p:spPr>
        <p:txBody>
          <a:bodyPr wrap="none">
            <a:spAutoFit/>
          </a:bodyPr>
          <a:lstStyle/>
          <a:p>
            <a:pPr algn="ctr" fontAlgn="auto">
              <a:spcBef>
                <a:spcPts val="0"/>
              </a:spcBef>
              <a:spcAft>
                <a:spcPts val="0"/>
              </a:spcAft>
              <a:defRPr/>
            </a:pPr>
            <a:endPar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ndParaRPr>
          </a:p>
        </p:txBody>
      </p:sp>
      <p:sp>
        <p:nvSpPr>
          <p:cNvPr id="5" name="6-конечная звезда 4"/>
          <p:cNvSpPr/>
          <p:nvPr/>
        </p:nvSpPr>
        <p:spPr>
          <a:xfrm>
            <a:off x="3363511" y="2132856"/>
            <a:ext cx="2232248" cy="1872208"/>
          </a:xfrm>
          <a:prstGeom prst="star6">
            <a:avLst/>
          </a:prstGeom>
          <a:solidFill>
            <a:srgbClr val="FFFF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3200" b="1" dirty="0">
                <a:solidFill>
                  <a:srgbClr val="FF0000"/>
                </a:solidFill>
                <a:latin typeface="Kristen ITC" panose="03050502040202030202" pitchFamily="66" charset="0"/>
              </a:rPr>
              <a:t>KING</a:t>
            </a:r>
            <a:endParaRPr lang="ru-RU" sz="3200" b="1" dirty="0">
              <a:solidFill>
                <a:srgbClr val="FF0000"/>
              </a:solidFill>
            </a:endParaRPr>
          </a:p>
        </p:txBody>
      </p:sp>
      <p:sp>
        <p:nvSpPr>
          <p:cNvPr id="6" name="Пятно 1 5"/>
          <p:cNvSpPr/>
          <p:nvPr/>
        </p:nvSpPr>
        <p:spPr>
          <a:xfrm>
            <a:off x="395536" y="-33460"/>
            <a:ext cx="4014465" cy="2052633"/>
          </a:xfrm>
          <a:prstGeom prst="irregularSeal1">
            <a:avLst/>
          </a:prstGeom>
          <a:solidFill>
            <a:srgbClr val="00FF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400" b="1" dirty="0">
                <a:solidFill>
                  <a:srgbClr val="00B0F0"/>
                </a:solidFill>
                <a:latin typeface="Kristen ITC" panose="03050502040202030202" pitchFamily="66" charset="0"/>
              </a:rPr>
              <a:t>LISTENING</a:t>
            </a:r>
            <a:endParaRPr lang="ru-RU" sz="2400" b="1" dirty="0">
              <a:solidFill>
                <a:srgbClr val="00B0F0"/>
              </a:solidFill>
            </a:endParaRPr>
          </a:p>
        </p:txBody>
      </p:sp>
      <p:sp>
        <p:nvSpPr>
          <p:cNvPr id="10" name="Пятно 1 9"/>
          <p:cNvSpPr/>
          <p:nvPr/>
        </p:nvSpPr>
        <p:spPr>
          <a:xfrm>
            <a:off x="4932040" y="260649"/>
            <a:ext cx="3744416" cy="1872208"/>
          </a:xfrm>
          <a:prstGeom prst="irregularSeal1">
            <a:avLst/>
          </a:prstGeom>
          <a:solidFill>
            <a:srgbClr val="00FF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400" b="1" dirty="0">
                <a:solidFill>
                  <a:srgbClr val="00B0F0"/>
                </a:solidFill>
                <a:latin typeface="Kristen ITC" panose="03050502040202030202" pitchFamily="66" charset="0"/>
              </a:rPr>
              <a:t>READING</a:t>
            </a:r>
            <a:endParaRPr lang="ru-RU" sz="2400" b="1" dirty="0">
              <a:solidFill>
                <a:srgbClr val="00B0F0"/>
              </a:solidFill>
            </a:endParaRPr>
          </a:p>
        </p:txBody>
      </p:sp>
      <p:sp>
        <p:nvSpPr>
          <p:cNvPr id="11" name="Пятно 1 10"/>
          <p:cNvSpPr/>
          <p:nvPr/>
        </p:nvSpPr>
        <p:spPr>
          <a:xfrm>
            <a:off x="5595759" y="2780928"/>
            <a:ext cx="3548241" cy="1584176"/>
          </a:xfrm>
          <a:prstGeom prst="irregularSeal1">
            <a:avLst/>
          </a:prstGeom>
          <a:solidFill>
            <a:srgbClr val="00FF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400" b="1" dirty="0">
                <a:solidFill>
                  <a:srgbClr val="009ED6"/>
                </a:solidFill>
                <a:latin typeface="Kristen ITC" panose="03050502040202030202" pitchFamily="66" charset="0"/>
              </a:rPr>
              <a:t>SPEAKING</a:t>
            </a:r>
            <a:endParaRPr lang="ru-RU" sz="2400" b="1" dirty="0">
              <a:solidFill>
                <a:srgbClr val="009ED6"/>
              </a:solidFill>
            </a:endParaRPr>
          </a:p>
        </p:txBody>
      </p:sp>
      <p:sp>
        <p:nvSpPr>
          <p:cNvPr id="13" name="Пятно 1 12"/>
          <p:cNvSpPr/>
          <p:nvPr/>
        </p:nvSpPr>
        <p:spPr>
          <a:xfrm>
            <a:off x="4788024" y="4869160"/>
            <a:ext cx="4248472" cy="1800200"/>
          </a:xfrm>
          <a:prstGeom prst="irregularSeal1">
            <a:avLst/>
          </a:prstGeom>
          <a:solidFill>
            <a:srgbClr val="00FF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400" b="1" dirty="0">
                <a:solidFill>
                  <a:srgbClr val="009ED6"/>
                </a:solidFill>
                <a:latin typeface="Kristen ITC" panose="03050502040202030202" pitchFamily="66" charset="0"/>
              </a:rPr>
              <a:t>GRAMMAR</a:t>
            </a:r>
            <a:endParaRPr lang="ru-RU" sz="2400" b="1" dirty="0">
              <a:solidFill>
                <a:srgbClr val="009ED6"/>
              </a:solidFill>
            </a:endParaRPr>
          </a:p>
        </p:txBody>
      </p:sp>
      <p:sp>
        <p:nvSpPr>
          <p:cNvPr id="14" name="Пятно 1 13"/>
          <p:cNvSpPr/>
          <p:nvPr/>
        </p:nvSpPr>
        <p:spPr>
          <a:xfrm>
            <a:off x="-180528" y="4725144"/>
            <a:ext cx="4968551" cy="1944216"/>
          </a:xfrm>
          <a:prstGeom prst="irregularSeal1">
            <a:avLst/>
          </a:prstGeom>
          <a:solidFill>
            <a:srgbClr val="00FF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400" b="1" dirty="0">
                <a:solidFill>
                  <a:srgbClr val="009ED6"/>
                </a:solidFill>
                <a:latin typeface="Kristen ITC" panose="03050502040202030202" pitchFamily="66" charset="0"/>
              </a:rPr>
              <a:t>VOCABULARY</a:t>
            </a:r>
            <a:endParaRPr lang="ru-RU" sz="2400" b="1" dirty="0">
              <a:solidFill>
                <a:srgbClr val="009ED6"/>
              </a:solidFill>
            </a:endParaRPr>
          </a:p>
        </p:txBody>
      </p:sp>
      <p:sp>
        <p:nvSpPr>
          <p:cNvPr id="15" name="Пятно 1 14"/>
          <p:cNvSpPr/>
          <p:nvPr/>
        </p:nvSpPr>
        <p:spPr>
          <a:xfrm>
            <a:off x="0" y="2276872"/>
            <a:ext cx="3487048" cy="1728192"/>
          </a:xfrm>
          <a:prstGeom prst="irregularSeal1">
            <a:avLst/>
          </a:prstGeom>
          <a:solidFill>
            <a:srgbClr val="00FF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400" b="1" dirty="0">
                <a:solidFill>
                  <a:srgbClr val="00B0F0"/>
                </a:solidFill>
                <a:latin typeface="Kristen ITC" panose="03050502040202030202" pitchFamily="66" charset="0"/>
              </a:rPr>
              <a:t>WRITING</a:t>
            </a:r>
            <a:endParaRPr lang="ru-RU" sz="2400" b="1" dirty="0">
              <a:solidFill>
                <a:srgbClr val="00B0F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p:cNvPicPr>
            <a:picLocks noChangeAspect="1" noChangeArrowheads="1"/>
          </p:cNvPicPr>
          <p:nvPr/>
        </p:nvPicPr>
        <p:blipFill>
          <a:blip r:embed="rId3"/>
          <a:srcRect/>
          <a:stretch>
            <a:fillRect/>
          </a:stretch>
        </p:blipFill>
        <p:spPr bwMode="auto">
          <a:xfrm>
            <a:off x="22225" y="1125538"/>
            <a:ext cx="9144000" cy="5732462"/>
          </a:xfrm>
          <a:prstGeom prst="rect">
            <a:avLst/>
          </a:prstGeom>
          <a:noFill/>
          <a:ln w="9525">
            <a:noFill/>
            <a:miter lim="800000"/>
            <a:headEnd/>
            <a:tailEnd/>
          </a:ln>
        </p:spPr>
      </p:pic>
      <p:pic>
        <p:nvPicPr>
          <p:cNvPr id="22530" name="Picture 8"/>
          <p:cNvPicPr>
            <a:picLocks noChangeAspect="1"/>
          </p:cNvPicPr>
          <p:nvPr/>
        </p:nvPicPr>
        <p:blipFill>
          <a:blip r:embed="rId4"/>
          <a:srcRect/>
          <a:stretch>
            <a:fillRect/>
          </a:stretch>
        </p:blipFill>
        <p:spPr bwMode="auto">
          <a:xfrm>
            <a:off x="-4953000" y="0"/>
            <a:ext cx="7766050" cy="16476663"/>
          </a:xfrm>
          <a:prstGeom prst="rect">
            <a:avLst/>
          </a:prstGeom>
          <a:noFill/>
          <a:ln w="9525">
            <a:noFill/>
            <a:miter lim="800000"/>
            <a:headEnd/>
            <a:tailEnd/>
          </a:ln>
        </p:spPr>
      </p:pic>
      <p:sp>
        <p:nvSpPr>
          <p:cNvPr id="7" name="TextBox 6"/>
          <p:cNvSpPr txBox="1"/>
          <p:nvPr/>
        </p:nvSpPr>
        <p:spPr>
          <a:xfrm>
            <a:off x="-31750" y="115888"/>
            <a:ext cx="9144000" cy="1296987"/>
          </a:xfrm>
          <a:prstGeom prst="rect">
            <a:avLst/>
          </a:prstGeom>
          <a:noFill/>
        </p:spPr>
        <p:txBody>
          <a:bodyPr>
            <a:normAutofit fontScale="25000" lnSpcReduction="20000"/>
          </a:bodyPr>
          <a:lstStyle/>
          <a:p>
            <a:pPr algn="ctr" fontAlgn="auto">
              <a:spcBef>
                <a:spcPts val="0"/>
              </a:spcBef>
              <a:spcAft>
                <a:spcPts val="0"/>
              </a:spcAft>
              <a:defRPr/>
            </a:pPr>
            <a:r>
              <a:rPr lang="en-US" sz="40000" b="1" dirty="0">
                <a:solidFill>
                  <a:srgbClr val="00FF00"/>
                </a:solidFill>
                <a:latin typeface="Kristen ITC" panose="03050502040202030202" pitchFamily="66" charset="0"/>
              </a:rPr>
              <a:t>LISTENING</a:t>
            </a:r>
          </a:p>
          <a:p>
            <a:pPr algn="ctr" fontAlgn="auto">
              <a:spcBef>
                <a:spcPts val="0"/>
              </a:spcBef>
              <a:spcAft>
                <a:spcPts val="0"/>
              </a:spcAft>
              <a:defRPr/>
            </a:pPr>
            <a:r>
              <a:rPr lang="en-US" sz="800" b="1" dirty="0">
                <a:solidFill>
                  <a:srgbClr val="00FF00"/>
                </a:solidFill>
                <a:latin typeface="Kristen ITC" panose="03050502040202030202" pitchFamily="66" charset="0"/>
                <a:hlinkClick r:id="rId5" action="ppaction://hlinkfile"/>
              </a:rPr>
              <a:t>Impact of Social Media On Teenagers (1).mp4</a:t>
            </a:r>
            <a:endParaRPr lang="ru-RU" sz="800" b="1" dirty="0">
              <a:solidFill>
                <a:srgbClr val="00FF00"/>
              </a:solidFill>
              <a:latin typeface="+mn-lt"/>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6"/>
          <p:cNvSpPr txBox="1">
            <a:spLocks noChangeArrowheads="1"/>
          </p:cNvSpPr>
          <p:nvPr/>
        </p:nvSpPr>
        <p:spPr bwMode="auto">
          <a:xfrm>
            <a:off x="3276600" y="2087563"/>
            <a:ext cx="5257800" cy="4084637"/>
          </a:xfrm>
          <a:prstGeom prst="rect">
            <a:avLst/>
          </a:prstGeom>
          <a:noFill/>
          <a:ln w="9525">
            <a:noFill/>
            <a:miter lim="800000"/>
            <a:headEnd/>
            <a:tailEnd/>
          </a:ln>
        </p:spPr>
        <p:txBody>
          <a:bodyPr/>
          <a:lstStyle/>
          <a:p>
            <a:endParaRPr lang="ru-RU" sz="1600">
              <a:latin typeface="Times New Roman" pitchFamily="18" charset="0"/>
              <a:cs typeface="Times New Roman" pitchFamily="18" charset="0"/>
            </a:endParaRPr>
          </a:p>
        </p:txBody>
      </p:sp>
      <p:pic>
        <p:nvPicPr>
          <p:cNvPr id="24578" name="Picture 5"/>
          <p:cNvPicPr>
            <a:picLocks noChangeAspect="1"/>
          </p:cNvPicPr>
          <p:nvPr/>
        </p:nvPicPr>
        <p:blipFill>
          <a:blip r:embed="rId3"/>
          <a:srcRect/>
          <a:stretch>
            <a:fillRect/>
          </a:stretch>
        </p:blipFill>
        <p:spPr bwMode="auto">
          <a:xfrm>
            <a:off x="-4964113" y="-6858000"/>
            <a:ext cx="7766051" cy="16476663"/>
          </a:xfrm>
          <a:prstGeom prst="rect">
            <a:avLst/>
          </a:prstGeom>
          <a:noFill/>
          <a:ln w="9525">
            <a:noFill/>
            <a:miter lim="800000"/>
            <a:headEnd/>
            <a:tailEnd/>
          </a:ln>
        </p:spPr>
      </p:pic>
      <p:pic>
        <p:nvPicPr>
          <p:cNvPr id="24579" name="Picture 12"/>
          <p:cNvPicPr>
            <a:picLocks noChangeAspect="1"/>
          </p:cNvPicPr>
          <p:nvPr/>
        </p:nvPicPr>
        <p:blipFill>
          <a:blip r:embed="rId4"/>
          <a:srcRect/>
          <a:stretch>
            <a:fillRect/>
          </a:stretch>
        </p:blipFill>
        <p:spPr bwMode="auto">
          <a:xfrm rot="20753331" flipH="1">
            <a:off x="-315913" y="3775075"/>
            <a:ext cx="2895601" cy="3390900"/>
          </a:xfrm>
          <a:prstGeom prst="rect">
            <a:avLst/>
          </a:prstGeom>
          <a:noFill/>
          <a:ln w="9525">
            <a:noFill/>
            <a:miter lim="800000"/>
            <a:headEnd/>
            <a:tailEnd/>
          </a:ln>
        </p:spPr>
      </p:pic>
      <p:sp>
        <p:nvSpPr>
          <p:cNvPr id="4" name="Пятно 1 3"/>
          <p:cNvSpPr/>
          <p:nvPr/>
        </p:nvSpPr>
        <p:spPr>
          <a:xfrm>
            <a:off x="5076056" y="2087940"/>
            <a:ext cx="2088232" cy="476964"/>
          </a:xfrm>
          <a:prstGeom prst="irregularSeal1">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400" b="1" dirty="0">
                <a:solidFill>
                  <a:srgbClr val="FF0000"/>
                </a:solidFill>
                <a:latin typeface="Times New Roman" panose="02020603050405020304" pitchFamily="18" charset="0"/>
                <a:cs typeface="Times New Roman" panose="02020603050405020304" pitchFamily="18" charset="0"/>
              </a:rPr>
              <a:t>SOCIAL  MEDIA</a:t>
            </a:r>
            <a:endParaRPr lang="ru-RU" sz="1400" b="1" dirty="0">
              <a:solidFill>
                <a:srgbClr val="FF0000"/>
              </a:solidFill>
              <a:latin typeface="Times New Roman" panose="02020603050405020304" pitchFamily="18" charset="0"/>
              <a:cs typeface="Times New Roman" panose="02020603050405020304" pitchFamily="18" charset="0"/>
            </a:endParaRPr>
          </a:p>
        </p:txBody>
      </p:sp>
      <p:sp>
        <p:nvSpPr>
          <p:cNvPr id="5" name="Пятно 1 4"/>
          <p:cNvSpPr/>
          <p:nvPr/>
        </p:nvSpPr>
        <p:spPr>
          <a:xfrm>
            <a:off x="6228184" y="3212977"/>
            <a:ext cx="1944216" cy="504056"/>
          </a:xfrm>
          <a:prstGeom prst="irregularSeal1">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400" b="1" dirty="0">
                <a:solidFill>
                  <a:srgbClr val="FF0000"/>
                </a:solidFill>
                <a:latin typeface="Times New Roman" panose="02020603050405020304" pitchFamily="18" charset="0"/>
                <a:cs typeface="Times New Roman" panose="02020603050405020304" pitchFamily="18" charset="0"/>
              </a:rPr>
              <a:t>PERFECT</a:t>
            </a:r>
            <a:endParaRPr lang="ru-RU" sz="1400" b="1" dirty="0">
              <a:solidFill>
                <a:srgbClr val="FF0000"/>
              </a:solidFill>
              <a:latin typeface="Times New Roman" panose="02020603050405020304" pitchFamily="18" charset="0"/>
              <a:cs typeface="Times New Roman" panose="02020603050405020304" pitchFamily="18" charset="0"/>
            </a:endParaRPr>
          </a:p>
        </p:txBody>
      </p:sp>
      <p:sp>
        <p:nvSpPr>
          <p:cNvPr id="8" name="Пятно 1 7"/>
          <p:cNvSpPr/>
          <p:nvPr/>
        </p:nvSpPr>
        <p:spPr>
          <a:xfrm>
            <a:off x="1331640" y="4725144"/>
            <a:ext cx="2664296" cy="504056"/>
          </a:xfrm>
          <a:prstGeom prst="irregularSeal1">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400" b="1" dirty="0">
                <a:solidFill>
                  <a:srgbClr val="FF0000"/>
                </a:solidFill>
                <a:latin typeface="Times New Roman" panose="02020603050405020304" pitchFamily="18" charset="0"/>
                <a:cs typeface="Times New Roman" panose="02020603050405020304" pitchFamily="18" charset="0"/>
              </a:rPr>
              <a:t>REPUTATION</a:t>
            </a:r>
            <a:endParaRPr lang="ru-RU" sz="1400" b="1" dirty="0">
              <a:solidFill>
                <a:srgbClr val="FF0000"/>
              </a:solidFill>
              <a:latin typeface="Times New Roman" panose="02020603050405020304" pitchFamily="18" charset="0"/>
              <a:cs typeface="Times New Roman" panose="02020603050405020304" pitchFamily="18" charset="0"/>
            </a:endParaRPr>
          </a:p>
        </p:txBody>
      </p:sp>
      <p:sp>
        <p:nvSpPr>
          <p:cNvPr id="9" name="Пятно 1 8"/>
          <p:cNvSpPr/>
          <p:nvPr/>
        </p:nvSpPr>
        <p:spPr>
          <a:xfrm>
            <a:off x="1131620" y="5229200"/>
            <a:ext cx="2000220" cy="504056"/>
          </a:xfrm>
          <a:prstGeom prst="irregularSeal1">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400" b="1" dirty="0">
                <a:solidFill>
                  <a:srgbClr val="FF0000"/>
                </a:solidFill>
                <a:latin typeface="Times New Roman" panose="02020603050405020304" pitchFamily="18" charset="0"/>
                <a:cs typeface="Times New Roman" panose="02020603050405020304" pitchFamily="18" charset="0"/>
              </a:rPr>
              <a:t>SCREEN</a:t>
            </a:r>
            <a:endParaRPr lang="ru-RU" sz="1400" b="1" dirty="0">
              <a:solidFill>
                <a:srgbClr val="FF0000"/>
              </a:solidFill>
              <a:latin typeface="Times New Roman" panose="02020603050405020304" pitchFamily="18" charset="0"/>
              <a:cs typeface="Times New Roman" panose="02020603050405020304" pitchFamily="18" charset="0"/>
            </a:endParaRPr>
          </a:p>
        </p:txBody>
      </p:sp>
      <p:sp>
        <p:nvSpPr>
          <p:cNvPr id="3" name="Пятно 1 2"/>
          <p:cNvSpPr/>
          <p:nvPr/>
        </p:nvSpPr>
        <p:spPr>
          <a:xfrm>
            <a:off x="7164288" y="1196752"/>
            <a:ext cx="1656184" cy="576064"/>
          </a:xfrm>
          <a:prstGeom prst="irregularSeal1">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400" b="1" dirty="0">
                <a:solidFill>
                  <a:srgbClr val="FF0000"/>
                </a:solidFill>
                <a:latin typeface="Times New Roman" panose="02020603050405020304" pitchFamily="18" charset="0"/>
                <a:cs typeface="Times New Roman" panose="02020603050405020304" pitchFamily="18" charset="0"/>
              </a:rPr>
              <a:t>PEOPLE</a:t>
            </a:r>
            <a:endParaRPr lang="ru-RU" sz="1400" b="1" dirty="0">
              <a:solidFill>
                <a:srgbClr val="FF0000"/>
              </a:solidFill>
              <a:latin typeface="Times New Roman" panose="02020603050405020304" pitchFamily="18" charset="0"/>
              <a:cs typeface="Times New Roman" panose="02020603050405020304" pitchFamily="18" charset="0"/>
            </a:endParaRPr>
          </a:p>
        </p:txBody>
      </p:sp>
      <p:sp>
        <p:nvSpPr>
          <p:cNvPr id="12" name="Пятно 1 11"/>
          <p:cNvSpPr/>
          <p:nvPr/>
        </p:nvSpPr>
        <p:spPr>
          <a:xfrm>
            <a:off x="2802330" y="6172200"/>
            <a:ext cx="2417742" cy="457676"/>
          </a:xfrm>
          <a:prstGeom prst="irregularSeal1">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400" b="1" dirty="0">
                <a:solidFill>
                  <a:srgbClr val="FF0000"/>
                </a:solidFill>
                <a:latin typeface="Times New Roman" panose="02020603050405020304" pitchFamily="18" charset="0"/>
                <a:cs typeface="Times New Roman" panose="02020603050405020304" pitchFamily="18" charset="0"/>
              </a:rPr>
              <a:t>YOURSELF</a:t>
            </a:r>
            <a:endParaRPr lang="ru-RU" sz="1400" b="1" dirty="0">
              <a:solidFill>
                <a:srgbClr val="FF0000"/>
              </a:solidFill>
              <a:latin typeface="Times New Roman" panose="02020603050405020304" pitchFamily="18" charset="0"/>
              <a:cs typeface="Times New Roman" panose="02020603050405020304" pitchFamily="18" charset="0"/>
            </a:endParaRPr>
          </a:p>
        </p:txBody>
      </p:sp>
      <p:sp>
        <p:nvSpPr>
          <p:cNvPr id="24598" name="Прямоугольник 1"/>
          <p:cNvSpPr>
            <a:spLocks noChangeArrowheads="1"/>
          </p:cNvSpPr>
          <p:nvPr/>
        </p:nvSpPr>
        <p:spPr bwMode="auto">
          <a:xfrm>
            <a:off x="0" y="196850"/>
            <a:ext cx="9144000" cy="6432550"/>
          </a:xfrm>
          <a:prstGeom prst="rect">
            <a:avLst/>
          </a:prstGeom>
          <a:noFill/>
          <a:ln w="9525">
            <a:noFill/>
            <a:miter lim="800000"/>
            <a:headEnd/>
            <a:tailEnd/>
          </a:ln>
        </p:spPr>
        <p:txBody>
          <a:bodyPr>
            <a:spAutoFit/>
          </a:bodyPr>
          <a:lstStyle/>
          <a:p>
            <a:pPr algn="ctr"/>
            <a:r>
              <a:rPr lang="ru-RU" sz="2400" b="1">
                <a:solidFill>
                  <a:srgbClr val="FF0000"/>
                </a:solidFill>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1-FILL THE GAPS</a:t>
            </a:r>
            <a:r>
              <a:rPr lang="ru-RU" sz="2400" b="1">
                <a:solidFill>
                  <a:srgbClr val="FF0000"/>
                </a:solidFill>
                <a:latin typeface="Times New Roman" pitchFamily="18" charset="0"/>
                <a:cs typeface="Times New Roman" pitchFamily="18" charset="0"/>
              </a:rPr>
              <a:t>  </a:t>
            </a:r>
            <a:r>
              <a:rPr lang="en-US" sz="1000" b="1">
                <a:solidFill>
                  <a:srgbClr val="FF0000"/>
                </a:solidFill>
                <a:latin typeface="Times New Roman" pitchFamily="18" charset="0"/>
                <a:cs typeface="Times New Roman" pitchFamily="18" charset="0"/>
                <a:hlinkClick r:id="rId5" action="ppaction://hlinkfile"/>
              </a:rPr>
              <a:t>Impact of Social Media On Teenagers (1).mp4</a:t>
            </a:r>
            <a:endParaRPr lang="ru-RU" sz="1000">
              <a:solidFill>
                <a:srgbClr val="FF0000"/>
              </a:solidFill>
              <a:latin typeface="Times New Roman" pitchFamily="18" charset="0"/>
              <a:cs typeface="Times New Roman" pitchFamily="18" charset="0"/>
            </a:endParaRPr>
          </a:p>
          <a:p>
            <a:pPr algn="ctr"/>
            <a:r>
              <a:rPr lang="en-US" sz="2400" b="1">
                <a:solidFill>
                  <a:srgbClr val="00FF00"/>
                </a:solidFill>
                <a:latin typeface="Times New Roman" pitchFamily="18" charset="0"/>
                <a:cs typeface="Times New Roman" pitchFamily="18" charset="0"/>
              </a:rPr>
              <a:t>IMPACT OF SOCIAL MEDIA ON TEENAGERS</a:t>
            </a:r>
            <a:endParaRPr lang="ru-RU" sz="2400">
              <a:solidFill>
                <a:srgbClr val="00FF00"/>
              </a:solidFill>
              <a:latin typeface="Times New Roman" pitchFamily="18" charset="0"/>
              <a:cs typeface="Times New Roman" pitchFamily="18" charset="0"/>
            </a:endParaRPr>
          </a:p>
          <a:p>
            <a:pPr algn="just"/>
            <a:r>
              <a:rPr lang="en-US" sz="2400">
                <a:solidFill>
                  <a:srgbClr val="002060"/>
                </a:solidFill>
                <a:latin typeface="Times New Roman" pitchFamily="18" charset="0"/>
                <a:cs typeface="Times New Roman" pitchFamily="18" charset="0"/>
              </a:rPr>
              <a:t> </a:t>
            </a:r>
            <a:r>
              <a:rPr lang="en-US" sz="2600">
                <a:solidFill>
                  <a:srgbClr val="002060"/>
                </a:solidFill>
                <a:latin typeface="Times New Roman" pitchFamily="18" charset="0"/>
                <a:cs typeface="Times New Roman" pitchFamily="18" charset="0"/>
              </a:rPr>
              <a:t>What is the impact of social media on teenagers?  Social media refers to the means of interaction among </a:t>
            </a:r>
            <a:r>
              <a:rPr lang="ru-RU" sz="2600">
                <a:solidFill>
                  <a:srgbClr val="002060"/>
                </a:solidFill>
                <a:latin typeface="Times New Roman" pitchFamily="18" charset="0"/>
                <a:cs typeface="Times New Roman" pitchFamily="18" charset="0"/>
              </a:rPr>
              <a:t>     </a:t>
            </a:r>
            <a:r>
              <a:rPr lang="en-US" sz="2600">
                <a:solidFill>
                  <a:srgbClr val="002060"/>
                </a:solidFill>
                <a:latin typeface="Times New Roman" pitchFamily="18" charset="0"/>
                <a:cs typeface="Times New Roman" pitchFamily="18" charset="0"/>
              </a:rPr>
              <a:t>1</a:t>
            </a:r>
            <a:r>
              <a:rPr lang="ru-RU" sz="2600">
                <a:solidFill>
                  <a:srgbClr val="002060"/>
                </a:solidFill>
                <a:latin typeface="Times New Roman" pitchFamily="18" charset="0"/>
                <a:cs typeface="Times New Roman" pitchFamily="18" charset="0"/>
              </a:rPr>
              <a:t>        </a:t>
            </a:r>
            <a:r>
              <a:rPr lang="en-US" sz="2600">
                <a:solidFill>
                  <a:srgbClr val="002060"/>
                </a:solidFill>
                <a:latin typeface="Times New Roman" pitchFamily="18" charset="0"/>
                <a:cs typeface="Times New Roman" pitchFamily="18" charset="0"/>
              </a:rPr>
              <a:t>________ in which they create sheer in comment contents among themselves in virtual communities and networks. 2___________ helps to contact  long – distance family and friends. It can make someone feel less shy,  more outgoing and confident.  He chose awareness others needs and wants. Social media is also pizza 3</a:t>
            </a:r>
            <a:r>
              <a:rPr lang="en-US" sz="2600" b="1" i="1">
                <a:solidFill>
                  <a:srgbClr val="002060"/>
                </a:solidFill>
                <a:latin typeface="Times New Roman" pitchFamily="18" charset="0"/>
                <a:cs typeface="Times New Roman" pitchFamily="18" charset="0"/>
              </a:rPr>
              <a:t>________</a:t>
            </a:r>
            <a:r>
              <a:rPr lang="en-US" sz="2600">
                <a:solidFill>
                  <a:srgbClr val="002060"/>
                </a:solidFill>
                <a:latin typeface="Times New Roman" pitchFamily="18" charset="0"/>
                <a:cs typeface="Times New Roman" pitchFamily="18" charset="0"/>
              </a:rPr>
              <a:t> picture of life and beauty. This can lead teens changing physically and emotionally. People' s comments can affect this more than they know.  Social media also leads to bulling. A simple joke could ruin someone’s 4_</a:t>
            </a:r>
            <a:r>
              <a:rPr lang="en-US" sz="2600">
                <a:solidFill>
                  <a:srgbClr val="009ED6"/>
                </a:solidFill>
                <a:latin typeface="Times New Roman" pitchFamily="18" charset="0"/>
                <a:cs typeface="Times New Roman" pitchFamily="18" charset="0"/>
              </a:rPr>
              <a:t>______. </a:t>
            </a:r>
            <a:r>
              <a:rPr lang="en-US" sz="2600">
                <a:solidFill>
                  <a:srgbClr val="002060"/>
                </a:solidFill>
                <a:latin typeface="Times New Roman" pitchFamily="18" charset="0"/>
                <a:cs typeface="Times New Roman" pitchFamily="18" charset="0"/>
              </a:rPr>
              <a:t>You truly never know who is behind the computer 5_______. Everyday teens are trying to leave the real world and come into the cyber world with their 6_______ picture of perfection. So ask 7________what social media is. The emm….. </a:t>
            </a:r>
            <a:endParaRPr lang="ru-RU" sz="2600">
              <a:solidFill>
                <a:srgbClr val="002060"/>
              </a:solidFill>
              <a:latin typeface="Times New Roman" pitchFamily="18" charset="0"/>
              <a:cs typeface="Times New Roman" pitchFamily="18" charset="0"/>
            </a:endParaRPr>
          </a:p>
        </p:txBody>
      </p:sp>
      <p:sp>
        <p:nvSpPr>
          <p:cNvPr id="11" name="Пятно 1 10"/>
          <p:cNvSpPr/>
          <p:nvPr/>
        </p:nvSpPr>
        <p:spPr>
          <a:xfrm>
            <a:off x="7020272" y="5733256"/>
            <a:ext cx="1152128" cy="438944"/>
          </a:xfrm>
          <a:prstGeom prst="irregularSeal1">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400" b="1" dirty="0">
                <a:solidFill>
                  <a:srgbClr val="FF0000"/>
                </a:solidFill>
                <a:latin typeface="Times New Roman" panose="02020603050405020304" pitchFamily="18" charset="0"/>
                <a:cs typeface="Times New Roman" panose="02020603050405020304" pitchFamily="18" charset="0"/>
              </a:rPr>
              <a:t>OWN</a:t>
            </a:r>
            <a:endParaRPr lang="ru-RU" sz="1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custDataLst>
              <p:tags r:id="rId2"/>
            </p:custDataLst>
          </p:nvPr>
        </p:nvSpPr>
        <p:spPr>
          <a:xfrm>
            <a:off x="841375" y="152400"/>
            <a:ext cx="5178425" cy="1143000"/>
          </a:xfrm>
        </p:spPr>
        <p:txBody>
          <a:bodyPr/>
          <a:lstStyle/>
          <a:p>
            <a:pPr algn="ctr"/>
            <a:r>
              <a:rPr lang="en-US" sz="2400" b="1" smtClean="0">
                <a:solidFill>
                  <a:srgbClr val="FF0000"/>
                </a:solidFill>
                <a:latin typeface="Times New Roman" pitchFamily="18" charset="0"/>
                <a:cs typeface="Times New Roman" pitchFamily="18" charset="0"/>
              </a:rPr>
              <a:t>2-SAY </a:t>
            </a:r>
            <a:r>
              <a:rPr lang="en-US" sz="2400" b="1" u="sng" smtClean="0">
                <a:solidFill>
                  <a:srgbClr val="FF0000"/>
                </a:solidFill>
                <a:latin typeface="Times New Roman" pitchFamily="18" charset="0"/>
                <a:cs typeface="Times New Roman" pitchFamily="18" charset="0"/>
              </a:rPr>
              <a:t>TRUE</a:t>
            </a:r>
            <a:r>
              <a:rPr lang="en-US" sz="2400" b="1" smtClean="0">
                <a:solidFill>
                  <a:srgbClr val="FF0000"/>
                </a:solidFill>
                <a:latin typeface="Times New Roman" pitchFamily="18" charset="0"/>
                <a:cs typeface="Times New Roman" pitchFamily="18" charset="0"/>
              </a:rPr>
              <a:t> OR </a:t>
            </a:r>
            <a:r>
              <a:rPr lang="en-US" sz="2400" b="1" u="sng" smtClean="0">
                <a:solidFill>
                  <a:srgbClr val="FF0000"/>
                </a:solidFill>
                <a:latin typeface="Times New Roman" pitchFamily="18" charset="0"/>
                <a:cs typeface="Times New Roman" pitchFamily="18" charset="0"/>
              </a:rPr>
              <a:t>FALSE </a:t>
            </a:r>
            <a:r>
              <a:rPr lang="en-US" sz="2400" b="1" smtClean="0">
                <a:solidFill>
                  <a:srgbClr val="FF0000"/>
                </a:solidFill>
                <a:latin typeface="Times New Roman" pitchFamily="18" charset="0"/>
                <a:cs typeface="Times New Roman" pitchFamily="18" charset="0"/>
              </a:rPr>
              <a:t>ACCORDING TO THE TEXT</a:t>
            </a:r>
            <a:r>
              <a:rPr sz="2400" smtClean="0">
                <a:solidFill>
                  <a:srgbClr val="FF0000"/>
                </a:solidFill>
              </a:rPr>
              <a:t/>
            </a:r>
            <a:br>
              <a:rPr sz="2400" smtClean="0">
                <a:solidFill>
                  <a:srgbClr val="FF0000"/>
                </a:solidFill>
              </a:rPr>
            </a:br>
            <a:endParaRPr sz="2400" smtClean="0">
              <a:solidFill>
                <a:srgbClr val="FF0000"/>
              </a:solidFill>
            </a:endParaRPr>
          </a:p>
        </p:txBody>
      </p:sp>
      <p:sp>
        <p:nvSpPr>
          <p:cNvPr id="26626" name="Content Placeholder 3"/>
          <p:cNvSpPr>
            <a:spLocks noGrp="1"/>
          </p:cNvSpPr>
          <p:nvPr>
            <p:ph idx="1"/>
          </p:nvPr>
        </p:nvSpPr>
        <p:spPr>
          <a:xfrm>
            <a:off x="838200" y="1295400"/>
            <a:ext cx="4165600" cy="1066800"/>
          </a:xfrm>
        </p:spPr>
        <p:txBody>
          <a:bodyPr/>
          <a:lstStyle/>
          <a:p>
            <a:pPr marL="0" indent="0" algn="just">
              <a:buFont typeface="Arial" charset="0"/>
              <a:buNone/>
            </a:pPr>
            <a:r>
              <a:rPr lang="en-US" sz="2200" b="1" smtClean="0">
                <a:solidFill>
                  <a:srgbClr val="00FF00"/>
                </a:solidFill>
                <a:latin typeface="Times New Roman" pitchFamily="18" charset="0"/>
                <a:cs typeface="Times New Roman" pitchFamily="18" charset="0"/>
              </a:rPr>
              <a:t>1-</a:t>
            </a:r>
            <a:r>
              <a:rPr lang="en-US" sz="2200" b="1" smtClean="0">
                <a:solidFill>
                  <a:srgbClr val="0070C0"/>
                </a:solidFill>
                <a:latin typeface="Times New Roman" pitchFamily="18" charset="0"/>
                <a:cs typeface="Times New Roman" pitchFamily="18" charset="0"/>
              </a:rPr>
              <a:t> Social media refers to the means a interaction among stars of sky. </a:t>
            </a:r>
          </a:p>
          <a:p>
            <a:pPr marL="0" indent="0" algn="just">
              <a:buFont typeface="Arial" charset="0"/>
              <a:buNone/>
            </a:pPr>
            <a:r>
              <a:rPr lang="en-US" sz="2200" b="1" smtClean="0">
                <a:solidFill>
                  <a:srgbClr val="00FF00"/>
                </a:solidFill>
                <a:latin typeface="Times New Roman" pitchFamily="18" charset="0"/>
                <a:cs typeface="Times New Roman" pitchFamily="18" charset="0"/>
              </a:rPr>
              <a:t>2-</a:t>
            </a:r>
            <a:r>
              <a:rPr lang="en-US" sz="2200" b="1" smtClean="0">
                <a:solidFill>
                  <a:srgbClr val="0070C0"/>
                </a:solidFill>
                <a:latin typeface="Times New Roman" pitchFamily="18" charset="0"/>
                <a:cs typeface="Times New Roman" pitchFamily="18" charset="0"/>
              </a:rPr>
              <a:t> Social media helps contact  long – distance family and friends.             </a:t>
            </a:r>
          </a:p>
          <a:p>
            <a:pPr marL="0" indent="0" algn="just">
              <a:buFont typeface="Arial" charset="0"/>
              <a:buNone/>
            </a:pPr>
            <a:r>
              <a:rPr lang="en-US" sz="2200" b="1" smtClean="0">
                <a:solidFill>
                  <a:srgbClr val="00FF00"/>
                </a:solidFill>
                <a:latin typeface="Times New Roman" pitchFamily="18" charset="0"/>
                <a:cs typeface="Times New Roman" pitchFamily="18" charset="0"/>
              </a:rPr>
              <a:t>3-</a:t>
            </a:r>
            <a:r>
              <a:rPr lang="en-US" sz="2200" b="1" smtClean="0">
                <a:solidFill>
                  <a:srgbClr val="0070C0"/>
                </a:solidFill>
                <a:latin typeface="Times New Roman" pitchFamily="18" charset="0"/>
                <a:cs typeface="Times New Roman" pitchFamily="18" charset="0"/>
              </a:rPr>
              <a:t> Social media is  pizza perfect picture of strawberry.                             </a:t>
            </a:r>
            <a:endParaRPr sz="2200" b="1" smtClean="0">
              <a:solidFill>
                <a:srgbClr val="0070C0"/>
              </a:solidFill>
              <a:latin typeface="Times New Roman" pitchFamily="18" charset="0"/>
              <a:cs typeface="Times New Roman" pitchFamily="18" charset="0"/>
            </a:endParaRPr>
          </a:p>
          <a:p>
            <a:pPr marL="0" indent="0" algn="just">
              <a:buFont typeface="Arial" charset="0"/>
              <a:buNone/>
            </a:pPr>
            <a:r>
              <a:rPr lang="en-US" sz="2200" b="1" smtClean="0">
                <a:solidFill>
                  <a:srgbClr val="00FF00"/>
                </a:solidFill>
                <a:latin typeface="Times New Roman" pitchFamily="18" charset="0"/>
                <a:cs typeface="Times New Roman" pitchFamily="18" charset="0"/>
              </a:rPr>
              <a:t>4-</a:t>
            </a:r>
            <a:r>
              <a:rPr lang="en-US" sz="2200" b="1" smtClean="0">
                <a:solidFill>
                  <a:srgbClr val="0070C0"/>
                </a:solidFill>
                <a:latin typeface="Times New Roman" pitchFamily="18" charset="0"/>
                <a:cs typeface="Times New Roman" pitchFamily="18" charset="0"/>
              </a:rPr>
              <a:t> A simple joke couldn’t'  ruin someone’s reputation.                              </a:t>
            </a:r>
            <a:endParaRPr sz="2200" b="1" smtClean="0">
              <a:solidFill>
                <a:srgbClr val="0070C0"/>
              </a:solidFill>
              <a:latin typeface="Times New Roman" pitchFamily="18" charset="0"/>
              <a:cs typeface="Times New Roman" pitchFamily="18" charset="0"/>
            </a:endParaRPr>
          </a:p>
          <a:p>
            <a:pPr marL="0" indent="0" algn="just">
              <a:buFont typeface="Arial" charset="0"/>
              <a:buNone/>
            </a:pPr>
            <a:r>
              <a:rPr lang="en-US" sz="2200" b="1" smtClean="0">
                <a:solidFill>
                  <a:srgbClr val="00FF00"/>
                </a:solidFill>
                <a:latin typeface="Times New Roman" pitchFamily="18" charset="0"/>
                <a:cs typeface="Times New Roman" pitchFamily="18" charset="0"/>
              </a:rPr>
              <a:t>5-</a:t>
            </a:r>
            <a:r>
              <a:rPr lang="en-US" sz="2200" b="1" smtClean="0">
                <a:solidFill>
                  <a:srgbClr val="0070C0"/>
                </a:solidFill>
                <a:latin typeface="Times New Roman" pitchFamily="18" charset="0"/>
                <a:cs typeface="Times New Roman" pitchFamily="18" charset="0"/>
              </a:rPr>
              <a:t> You truly know who is behind the computer screen. </a:t>
            </a:r>
          </a:p>
          <a:p>
            <a:pPr marL="0" indent="0" algn="just">
              <a:buFont typeface="Arial" charset="0"/>
              <a:buNone/>
            </a:pPr>
            <a:r>
              <a:rPr lang="en-US" sz="2200" b="1" smtClean="0">
                <a:solidFill>
                  <a:srgbClr val="00FF00"/>
                </a:solidFill>
                <a:latin typeface="Times New Roman" pitchFamily="18" charset="0"/>
                <a:cs typeface="Times New Roman" pitchFamily="18" charset="0"/>
              </a:rPr>
              <a:t>6-</a:t>
            </a:r>
            <a:r>
              <a:rPr lang="en-US" sz="2200" b="1" smtClean="0">
                <a:solidFill>
                  <a:srgbClr val="0070C0"/>
                </a:solidFill>
                <a:latin typeface="Times New Roman" pitchFamily="18" charset="0"/>
                <a:cs typeface="Times New Roman" pitchFamily="18" charset="0"/>
              </a:rPr>
              <a:t> Social Media can lead teens to change physically and emotionally. </a:t>
            </a:r>
            <a:r>
              <a:rPr lang="en-US" sz="2200" b="1" smtClean="0">
                <a:solidFill>
                  <a:srgbClr val="0070C0"/>
                </a:solidFill>
              </a:rPr>
              <a:t> </a:t>
            </a:r>
            <a:endParaRPr sz="2200" b="1" smtClean="0">
              <a:solidFill>
                <a:srgbClr val="0070C0"/>
              </a:solidFill>
            </a:endParaRPr>
          </a:p>
          <a:p>
            <a:pPr marL="0" indent="0">
              <a:buFont typeface="Arial" charset="0"/>
              <a:buNone/>
            </a:pPr>
            <a:endParaRPr sz="2200" b="1" smtClean="0">
              <a:solidFill>
                <a:srgbClr val="0070C0"/>
              </a:solidFill>
            </a:endParaRPr>
          </a:p>
        </p:txBody>
      </p:sp>
      <p:pic>
        <p:nvPicPr>
          <p:cNvPr id="26627" name="Picture 4"/>
          <p:cNvPicPr>
            <a:picLocks noChangeAspect="1"/>
          </p:cNvPicPr>
          <p:nvPr/>
        </p:nvPicPr>
        <p:blipFill>
          <a:blip r:embed="rId5"/>
          <a:srcRect/>
          <a:stretch>
            <a:fillRect/>
          </a:stretch>
        </p:blipFill>
        <p:spPr bwMode="auto">
          <a:xfrm>
            <a:off x="6248400" y="0"/>
            <a:ext cx="2997200" cy="6858000"/>
          </a:xfrm>
          <a:prstGeom prst="rect">
            <a:avLst/>
          </a:prstGeom>
          <a:noFill/>
          <a:ln w="9525">
            <a:noFill/>
            <a:miter lim="800000"/>
            <a:headEnd/>
            <a:tailEnd/>
          </a:ln>
        </p:spPr>
      </p:pic>
      <p:sp>
        <p:nvSpPr>
          <p:cNvPr id="7" name="Пятно 1 6"/>
          <p:cNvSpPr/>
          <p:nvPr/>
        </p:nvSpPr>
        <p:spPr>
          <a:xfrm>
            <a:off x="5004048" y="1484784"/>
            <a:ext cx="1512168" cy="576064"/>
          </a:xfrm>
          <a:prstGeom prst="irregularSeal1">
            <a:avLst/>
          </a:prstGeom>
          <a:solidFill>
            <a:srgbClr val="FFFF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400" b="1" dirty="0">
                <a:solidFill>
                  <a:srgbClr val="FF0000"/>
                </a:solidFill>
                <a:latin typeface="Kristen ITC" panose="03050502040202030202" pitchFamily="66" charset="0"/>
              </a:rPr>
              <a:t>FALSE</a:t>
            </a:r>
            <a:endParaRPr lang="ru-RU" sz="1400" b="1" dirty="0">
              <a:solidFill>
                <a:srgbClr val="FF0000"/>
              </a:solidFill>
            </a:endParaRPr>
          </a:p>
        </p:txBody>
      </p:sp>
      <p:sp>
        <p:nvSpPr>
          <p:cNvPr id="8" name="Пятно 1 7"/>
          <p:cNvSpPr/>
          <p:nvPr/>
        </p:nvSpPr>
        <p:spPr>
          <a:xfrm>
            <a:off x="5148064" y="2420888"/>
            <a:ext cx="1368152" cy="648072"/>
          </a:xfrm>
          <a:prstGeom prst="irregularSeal1">
            <a:avLst/>
          </a:prstGeom>
          <a:solidFill>
            <a:srgbClr val="FFFF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400" b="1" dirty="0">
                <a:solidFill>
                  <a:srgbClr val="FF0000"/>
                </a:solidFill>
                <a:latin typeface="Kristen ITC" panose="03050502040202030202" pitchFamily="66" charset="0"/>
              </a:rPr>
              <a:t>TRUE</a:t>
            </a:r>
            <a:endParaRPr lang="ru-RU" sz="1400" b="1" dirty="0">
              <a:solidFill>
                <a:srgbClr val="FF0000"/>
              </a:solidFill>
            </a:endParaRPr>
          </a:p>
        </p:txBody>
      </p:sp>
      <p:sp>
        <p:nvSpPr>
          <p:cNvPr id="9" name="Пятно 1 8"/>
          <p:cNvSpPr/>
          <p:nvPr/>
        </p:nvSpPr>
        <p:spPr>
          <a:xfrm>
            <a:off x="5004048" y="3429000"/>
            <a:ext cx="1512168" cy="648072"/>
          </a:xfrm>
          <a:prstGeom prst="irregularSeal1">
            <a:avLst/>
          </a:prstGeom>
          <a:solidFill>
            <a:srgbClr val="FFFF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400" b="1" dirty="0">
                <a:solidFill>
                  <a:srgbClr val="FF0000"/>
                </a:solidFill>
                <a:latin typeface="Kristen ITC" panose="03050502040202030202" pitchFamily="66" charset="0"/>
              </a:rPr>
              <a:t>FALSE</a:t>
            </a:r>
            <a:endParaRPr lang="ru-RU" sz="1400" b="1" dirty="0">
              <a:solidFill>
                <a:srgbClr val="FF0000"/>
              </a:solidFill>
            </a:endParaRPr>
          </a:p>
        </p:txBody>
      </p:sp>
      <p:sp>
        <p:nvSpPr>
          <p:cNvPr id="10" name="Пятно 1 9"/>
          <p:cNvSpPr/>
          <p:nvPr/>
        </p:nvSpPr>
        <p:spPr>
          <a:xfrm>
            <a:off x="5004048" y="4365104"/>
            <a:ext cx="1512168" cy="504056"/>
          </a:xfrm>
          <a:prstGeom prst="irregularSeal1">
            <a:avLst/>
          </a:prstGeom>
          <a:solidFill>
            <a:srgbClr val="FFFF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400" b="1" dirty="0">
                <a:solidFill>
                  <a:srgbClr val="FF0000"/>
                </a:solidFill>
                <a:latin typeface="Kristen ITC" panose="03050502040202030202" pitchFamily="66" charset="0"/>
              </a:rPr>
              <a:t>FALSE</a:t>
            </a:r>
            <a:endParaRPr lang="ru-RU" sz="1400" b="1" dirty="0">
              <a:solidFill>
                <a:srgbClr val="FF0000"/>
              </a:solidFill>
            </a:endParaRPr>
          </a:p>
        </p:txBody>
      </p:sp>
      <p:sp>
        <p:nvSpPr>
          <p:cNvPr id="11" name="Пятно 1 10"/>
          <p:cNvSpPr/>
          <p:nvPr/>
        </p:nvSpPr>
        <p:spPr>
          <a:xfrm>
            <a:off x="5004048" y="5085184"/>
            <a:ext cx="1512168" cy="576064"/>
          </a:xfrm>
          <a:prstGeom prst="irregularSeal1">
            <a:avLst/>
          </a:prstGeom>
          <a:solidFill>
            <a:srgbClr val="FFFF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400" b="1" dirty="0">
                <a:solidFill>
                  <a:srgbClr val="FF0000"/>
                </a:solidFill>
                <a:latin typeface="Kristen ITC" panose="03050502040202030202" pitchFamily="66" charset="0"/>
              </a:rPr>
              <a:t>FALSE</a:t>
            </a:r>
            <a:endParaRPr lang="ru-RU" sz="1400" b="1" dirty="0">
              <a:solidFill>
                <a:srgbClr val="FF0000"/>
              </a:solidFill>
            </a:endParaRPr>
          </a:p>
        </p:txBody>
      </p:sp>
      <p:sp>
        <p:nvSpPr>
          <p:cNvPr id="12" name="Пятно 1 11"/>
          <p:cNvSpPr/>
          <p:nvPr/>
        </p:nvSpPr>
        <p:spPr>
          <a:xfrm>
            <a:off x="5148064" y="5877272"/>
            <a:ext cx="1368152" cy="504056"/>
          </a:xfrm>
          <a:prstGeom prst="irregularSeal1">
            <a:avLst/>
          </a:prstGeom>
          <a:solidFill>
            <a:srgbClr val="FFFF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400" b="1" dirty="0">
                <a:solidFill>
                  <a:srgbClr val="FF0000"/>
                </a:solidFill>
                <a:latin typeface="Kristen ITC" panose="03050502040202030202" pitchFamily="66" charset="0"/>
              </a:rPr>
              <a:t>TRUE</a:t>
            </a:r>
            <a:endParaRPr lang="ru-RU" sz="1400" b="1" dirty="0">
              <a:solidFill>
                <a:srgbClr val="FF0000"/>
              </a:solidFill>
            </a:endParaRPr>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srcRect/>
          <a:stretch>
            <a:fillRect/>
          </a:stretch>
        </p:blipFill>
        <p:spPr bwMode="auto">
          <a:xfrm>
            <a:off x="22225" y="1125538"/>
            <a:ext cx="9144000" cy="5732462"/>
          </a:xfrm>
          <a:prstGeom prst="rect">
            <a:avLst/>
          </a:prstGeom>
          <a:noFill/>
          <a:ln w="9525">
            <a:noFill/>
            <a:miter lim="800000"/>
            <a:headEnd/>
            <a:tailEnd/>
          </a:ln>
        </p:spPr>
      </p:pic>
      <p:pic>
        <p:nvPicPr>
          <p:cNvPr id="28674" name="Picture 8"/>
          <p:cNvPicPr>
            <a:picLocks noChangeAspect="1"/>
          </p:cNvPicPr>
          <p:nvPr/>
        </p:nvPicPr>
        <p:blipFill>
          <a:blip r:embed="rId4"/>
          <a:srcRect/>
          <a:stretch>
            <a:fillRect/>
          </a:stretch>
        </p:blipFill>
        <p:spPr bwMode="auto">
          <a:xfrm>
            <a:off x="-4953000" y="0"/>
            <a:ext cx="7766050" cy="16476663"/>
          </a:xfrm>
          <a:prstGeom prst="rect">
            <a:avLst/>
          </a:prstGeom>
          <a:noFill/>
          <a:ln w="9525">
            <a:noFill/>
            <a:miter lim="800000"/>
            <a:headEnd/>
            <a:tailEnd/>
          </a:ln>
        </p:spPr>
      </p:pic>
      <p:sp>
        <p:nvSpPr>
          <p:cNvPr id="28675" name="TextBox 6"/>
          <p:cNvSpPr txBox="1">
            <a:spLocks noChangeArrowheads="1"/>
          </p:cNvSpPr>
          <p:nvPr/>
        </p:nvSpPr>
        <p:spPr bwMode="auto">
          <a:xfrm>
            <a:off x="-31750" y="0"/>
            <a:ext cx="9144000" cy="1125538"/>
          </a:xfrm>
          <a:prstGeom prst="rect">
            <a:avLst/>
          </a:prstGeom>
          <a:noFill/>
          <a:ln w="9525">
            <a:noFill/>
            <a:miter lim="800000"/>
            <a:headEnd/>
            <a:tailEnd/>
          </a:ln>
        </p:spPr>
        <p:txBody>
          <a:bodyPr/>
          <a:lstStyle/>
          <a:p>
            <a:pPr algn="ctr"/>
            <a:r>
              <a:rPr lang="en-US" sz="10000" b="1">
                <a:solidFill>
                  <a:srgbClr val="00FF00"/>
                </a:solidFill>
                <a:latin typeface="Kristen ITC"/>
              </a:rPr>
              <a:t>READING</a:t>
            </a: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3"/>
          <p:cNvPicPr>
            <a:picLocks noChangeAspect="1" noChangeArrowheads="1"/>
          </p:cNvPicPr>
          <p:nvPr/>
        </p:nvPicPr>
        <p:blipFill>
          <a:blip r:embed="rId3"/>
          <a:srcRect/>
          <a:stretch>
            <a:fillRect/>
          </a:stretch>
        </p:blipFill>
        <p:spPr bwMode="auto">
          <a:xfrm>
            <a:off x="792163" y="22225"/>
            <a:ext cx="8712200" cy="6913563"/>
          </a:xfrm>
          <a:prstGeom prst="rect">
            <a:avLst/>
          </a:prstGeom>
          <a:noFill/>
          <a:ln w="9525">
            <a:noFill/>
            <a:miter lim="800000"/>
            <a:headEnd/>
            <a:tailEnd/>
          </a:ln>
        </p:spPr>
      </p:pic>
      <p:sp>
        <p:nvSpPr>
          <p:cNvPr id="30722" name="Title 1"/>
          <p:cNvSpPr>
            <a:spLocks noGrp="1"/>
          </p:cNvSpPr>
          <p:nvPr>
            <p:ph type="title"/>
          </p:nvPr>
        </p:nvSpPr>
        <p:spPr>
          <a:xfrm>
            <a:off x="468313" y="0"/>
            <a:ext cx="5759450" cy="1444625"/>
          </a:xfrm>
        </p:spPr>
        <p:txBody>
          <a:bodyPr/>
          <a:lstStyle/>
          <a:p>
            <a:r>
              <a:rPr lang="en-US" sz="4000" b="1" smtClean="0">
                <a:solidFill>
                  <a:srgbClr val="FF0000"/>
                </a:solidFill>
                <a:latin typeface="Times New Roman" pitchFamily="18" charset="0"/>
                <a:cs typeface="Times New Roman" pitchFamily="18" charset="0"/>
              </a:rPr>
              <a:t>Answer the questions</a:t>
            </a:r>
            <a:endParaRPr sz="4000" smtClean="0">
              <a:latin typeface="Times New Roman" pitchFamily="18" charset="0"/>
              <a:cs typeface="Times New Roman" pitchFamily="18" charset="0"/>
            </a:endParaRPr>
          </a:p>
        </p:txBody>
      </p:sp>
      <p:pic>
        <p:nvPicPr>
          <p:cNvPr id="30723" name="Picture 2"/>
          <p:cNvPicPr>
            <a:picLocks noChangeAspect="1" noChangeArrowheads="1"/>
          </p:cNvPicPr>
          <p:nvPr/>
        </p:nvPicPr>
        <p:blipFill>
          <a:blip r:embed="rId4"/>
          <a:srcRect/>
          <a:stretch>
            <a:fillRect/>
          </a:stretch>
        </p:blipFill>
        <p:spPr bwMode="auto">
          <a:xfrm>
            <a:off x="3122613" y="1844675"/>
            <a:ext cx="3273425" cy="4389438"/>
          </a:xfrm>
          <a:prstGeom prst="rect">
            <a:avLst/>
          </a:prstGeom>
          <a:noFill/>
          <a:ln w="9525">
            <a:noFill/>
            <a:miter lim="800000"/>
            <a:headEnd/>
            <a:tailEnd/>
          </a:ln>
        </p:spPr>
      </p:pic>
      <p:sp>
        <p:nvSpPr>
          <p:cNvPr id="11" name="Выноска-облако 10"/>
          <p:cNvSpPr/>
          <p:nvPr/>
        </p:nvSpPr>
        <p:spPr>
          <a:xfrm>
            <a:off x="5436096" y="116632"/>
            <a:ext cx="3888432" cy="2520280"/>
          </a:xfrm>
          <a:prstGeom prst="cloudCallout">
            <a:avLst>
              <a:gd name="adj1" fmla="val -30029"/>
              <a:gd name="adj2" fmla="val 57934"/>
            </a:avLst>
          </a:prstGeom>
          <a:solidFill>
            <a:srgbClr val="00FF00"/>
          </a:solidFill>
        </p:spPr>
        <p:style>
          <a:lnRef idx="0">
            <a:schemeClr val="accent6"/>
          </a:lnRef>
          <a:fillRef idx="3">
            <a:schemeClr val="accent6"/>
          </a:fillRef>
          <a:effectRef idx="3">
            <a:schemeClr val="accent6"/>
          </a:effectRef>
          <a:fontRef idx="minor">
            <a:schemeClr val="lt1"/>
          </a:fontRef>
        </p:style>
        <p:txBody>
          <a:bodyPr anchor="ctr"/>
          <a:lstStyle/>
          <a:p>
            <a:pPr fontAlgn="auto">
              <a:lnSpc>
                <a:spcPct val="115000"/>
              </a:lnSpc>
              <a:spcBef>
                <a:spcPts val="0"/>
              </a:spcBef>
              <a:spcAft>
                <a:spcPts val="600"/>
              </a:spcAft>
              <a:defRPr/>
            </a:pPr>
            <a:r>
              <a:rPr lang="en-US" sz="2800" b="1" dirty="0">
                <a:solidFill>
                  <a:srgbClr val="7030A0"/>
                </a:solidFill>
                <a:latin typeface="Kristen ITC" panose="03050502040202030202" pitchFamily="66" charset="0"/>
                <a:ea typeface="Calibri"/>
                <a:cs typeface="Times New Roman"/>
              </a:rPr>
              <a:t>2-What is for  social net?</a:t>
            </a:r>
            <a:endParaRPr lang="ru-RU" sz="2800" b="1" dirty="0">
              <a:solidFill>
                <a:srgbClr val="7030A0"/>
              </a:solidFill>
              <a:ea typeface="Calibri"/>
              <a:cs typeface="Times New Roman"/>
            </a:endParaRPr>
          </a:p>
        </p:txBody>
      </p:sp>
      <p:sp>
        <p:nvSpPr>
          <p:cNvPr id="12" name="Выноска-облако 11"/>
          <p:cNvSpPr/>
          <p:nvPr/>
        </p:nvSpPr>
        <p:spPr>
          <a:xfrm>
            <a:off x="467544" y="1700808"/>
            <a:ext cx="2736304" cy="3168352"/>
          </a:xfrm>
          <a:prstGeom prst="cloudCallout">
            <a:avLst>
              <a:gd name="adj1" fmla="val 47382"/>
              <a:gd name="adj2" fmla="val 18004"/>
            </a:avLst>
          </a:prstGeom>
          <a:solidFill>
            <a:srgbClr val="FFFF00"/>
          </a:solidFill>
        </p:spPr>
        <p:style>
          <a:lnRef idx="0">
            <a:schemeClr val="accent6"/>
          </a:lnRef>
          <a:fillRef idx="3">
            <a:schemeClr val="accent6"/>
          </a:fillRef>
          <a:effectRef idx="3">
            <a:schemeClr val="accent6"/>
          </a:effectRef>
          <a:fontRef idx="minor">
            <a:schemeClr val="lt1"/>
          </a:fontRef>
        </p:style>
        <p:txBody>
          <a:bodyPr anchor="ctr"/>
          <a:lstStyle/>
          <a:p>
            <a:pPr fontAlgn="auto">
              <a:lnSpc>
                <a:spcPct val="115000"/>
              </a:lnSpc>
              <a:spcBef>
                <a:spcPts val="0"/>
              </a:spcBef>
              <a:spcAft>
                <a:spcPts val="600"/>
              </a:spcAft>
              <a:defRPr/>
            </a:pPr>
            <a:r>
              <a:rPr lang="en-US" sz="2800" b="1" dirty="0">
                <a:solidFill>
                  <a:srgbClr val="7030A0"/>
                </a:solidFill>
                <a:latin typeface="Kristen ITC" panose="03050502040202030202" pitchFamily="66" charset="0"/>
                <a:ea typeface="Calibri"/>
                <a:cs typeface="Times New Roman"/>
              </a:rPr>
              <a:t>1-What is the film about?</a:t>
            </a:r>
            <a:endParaRPr lang="ru-RU" sz="2800" b="1" dirty="0">
              <a:solidFill>
                <a:srgbClr val="7030A0"/>
              </a:solidFill>
              <a:ea typeface="Calibri"/>
              <a:cs typeface="Times New Roman"/>
            </a:endParaRPr>
          </a:p>
        </p:txBody>
      </p:sp>
      <p:sp>
        <p:nvSpPr>
          <p:cNvPr id="13" name="Выноска-облако 12"/>
          <p:cNvSpPr/>
          <p:nvPr/>
        </p:nvSpPr>
        <p:spPr>
          <a:xfrm>
            <a:off x="5940152" y="4039542"/>
            <a:ext cx="3384376" cy="2629817"/>
          </a:xfrm>
          <a:prstGeom prst="cloudCallout">
            <a:avLst>
              <a:gd name="adj1" fmla="val -45628"/>
              <a:gd name="adj2" fmla="val -38356"/>
            </a:avLst>
          </a:prstGeom>
          <a:solidFill>
            <a:srgbClr val="00B0F0"/>
          </a:solidFill>
        </p:spPr>
        <p:style>
          <a:lnRef idx="0">
            <a:schemeClr val="accent6"/>
          </a:lnRef>
          <a:fillRef idx="3">
            <a:schemeClr val="accent6"/>
          </a:fillRef>
          <a:effectRef idx="3">
            <a:schemeClr val="accent6"/>
          </a:effectRef>
          <a:fontRef idx="minor">
            <a:schemeClr val="lt1"/>
          </a:fontRef>
        </p:style>
        <p:txBody>
          <a:bodyPr anchor="ctr"/>
          <a:lstStyle/>
          <a:p>
            <a:pPr fontAlgn="auto">
              <a:lnSpc>
                <a:spcPct val="115000"/>
              </a:lnSpc>
              <a:spcBef>
                <a:spcPts val="0"/>
              </a:spcBef>
              <a:spcAft>
                <a:spcPts val="600"/>
              </a:spcAft>
              <a:defRPr/>
            </a:pPr>
            <a:r>
              <a:rPr lang="en-US" sz="2800" b="1" dirty="0">
                <a:solidFill>
                  <a:srgbClr val="7030A0"/>
                </a:solidFill>
                <a:latin typeface="Kristen ITC" panose="03050502040202030202" pitchFamily="66" charset="0"/>
                <a:ea typeface="Calibri"/>
                <a:cs typeface="Times New Roman"/>
              </a:rPr>
              <a:t>3-What is against social net?</a:t>
            </a:r>
            <a:endParaRPr lang="ru-RU" sz="2800" b="1" dirty="0">
              <a:solidFill>
                <a:srgbClr val="7030A0"/>
              </a:solidFill>
              <a:ea typeface="Calibri"/>
              <a:cs typeface="Times New Roman"/>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C:\Users\admin\Desktop\Работа\моя аттестация в к\Открытый урок\фото урок\kakie_socialnye_seti.jpg"/>
          <p:cNvPicPr>
            <a:picLocks noChangeAspect="1" noChangeArrowheads="1"/>
          </p:cNvPicPr>
          <p:nvPr/>
        </p:nvPicPr>
        <p:blipFill>
          <a:blip r:embed="rId3"/>
          <a:srcRect/>
          <a:stretch>
            <a:fillRect/>
          </a:stretch>
        </p:blipFill>
        <p:spPr bwMode="auto">
          <a:xfrm>
            <a:off x="1258888" y="1700213"/>
            <a:ext cx="6626225" cy="4537075"/>
          </a:xfrm>
          <a:prstGeom prst="rect">
            <a:avLst/>
          </a:prstGeom>
          <a:noFill/>
          <a:ln w="9525">
            <a:noFill/>
            <a:miter lim="800000"/>
            <a:headEnd/>
            <a:tailEnd/>
          </a:ln>
        </p:spPr>
      </p:pic>
      <p:pic>
        <p:nvPicPr>
          <p:cNvPr id="32770" name="Picture 8"/>
          <p:cNvPicPr>
            <a:picLocks noChangeAspect="1"/>
          </p:cNvPicPr>
          <p:nvPr/>
        </p:nvPicPr>
        <p:blipFill>
          <a:blip r:embed="rId4"/>
          <a:srcRect/>
          <a:stretch>
            <a:fillRect/>
          </a:stretch>
        </p:blipFill>
        <p:spPr bwMode="auto">
          <a:xfrm>
            <a:off x="-4953000" y="0"/>
            <a:ext cx="7766050" cy="16476663"/>
          </a:xfrm>
          <a:prstGeom prst="rect">
            <a:avLst/>
          </a:prstGeom>
          <a:noFill/>
          <a:ln w="9525">
            <a:noFill/>
            <a:miter lim="800000"/>
            <a:headEnd/>
            <a:tailEnd/>
          </a:ln>
        </p:spPr>
      </p:pic>
      <p:sp>
        <p:nvSpPr>
          <p:cNvPr id="32771" name="TextBox 6"/>
          <p:cNvSpPr txBox="1">
            <a:spLocks noChangeArrowheads="1"/>
          </p:cNvSpPr>
          <p:nvPr/>
        </p:nvSpPr>
        <p:spPr bwMode="auto">
          <a:xfrm>
            <a:off x="-31750" y="0"/>
            <a:ext cx="9144000" cy="1125538"/>
          </a:xfrm>
          <a:prstGeom prst="rect">
            <a:avLst/>
          </a:prstGeom>
          <a:noFill/>
          <a:ln w="9525">
            <a:noFill/>
            <a:miter lim="800000"/>
            <a:headEnd/>
            <a:tailEnd/>
          </a:ln>
        </p:spPr>
        <p:txBody>
          <a:bodyPr/>
          <a:lstStyle/>
          <a:p>
            <a:pPr algn="ctr"/>
            <a:r>
              <a:rPr lang="en-US" sz="10000" b="1">
                <a:solidFill>
                  <a:srgbClr val="00FF00"/>
                </a:solidFill>
                <a:latin typeface="Kristen ITC"/>
              </a:rPr>
              <a:t>SPEAKING</a:t>
            </a:r>
          </a:p>
        </p:txBody>
      </p:sp>
    </p:spTree>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11.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12.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13.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14.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15.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6.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7.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18.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19.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0.xml><?xml version="1.0" encoding="utf-8"?>
<p:tagLst xmlns:a="http://schemas.openxmlformats.org/drawingml/2006/main" xmlns:r="http://schemas.openxmlformats.org/officeDocument/2006/relationships" xmlns:p="http://schemas.openxmlformats.org/presentationml/2006/main">
  <p:tag name="DVSECTIONID" val="CdIAG7WhWjupCZ4n8F2Kse"/>
</p:tagLst>
</file>

<file path=ppt/tags/tag21.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22.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7.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8.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9.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heme/theme1.xml><?xml version="1.0" encoding="utf-8"?>
<a:theme xmlns:a="http://schemas.openxmlformats.org/drawingml/2006/main" name="Обучение">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1067</Words>
  <Application>Microsoft Office PowerPoint</Application>
  <PresentationFormat>Экран (4:3)</PresentationFormat>
  <Paragraphs>198</Paragraphs>
  <Slides>20</Slides>
  <Notes>19</Notes>
  <HiddenSlides>0</HiddenSlides>
  <MMClips>0</MMClips>
  <ScaleCrop>false</ScaleCrop>
  <HeadingPairs>
    <vt:vector size="6" baseType="variant">
      <vt:variant>
        <vt:lpstr>Использованные шрифты</vt:lpstr>
      </vt:variant>
      <vt:variant>
        <vt:i4>8</vt:i4>
      </vt:variant>
      <vt:variant>
        <vt:lpstr>Шаблон оформления</vt:lpstr>
      </vt:variant>
      <vt:variant>
        <vt:i4>5</vt:i4>
      </vt:variant>
      <vt:variant>
        <vt:lpstr>Заголовки слайдов</vt:lpstr>
      </vt:variant>
      <vt:variant>
        <vt:i4>20</vt:i4>
      </vt:variant>
    </vt:vector>
  </HeadingPairs>
  <TitlesOfParts>
    <vt:vector size="33" baseType="lpstr">
      <vt:lpstr>Calibri</vt:lpstr>
      <vt:lpstr>Arial</vt:lpstr>
      <vt:lpstr>Times New Roman</vt:lpstr>
      <vt:lpstr>Kristen ITC</vt:lpstr>
      <vt:lpstr>Arial Black</vt:lpstr>
      <vt:lpstr>Franklin Gothic Medium</vt:lpstr>
      <vt:lpstr>Aharoni</vt:lpstr>
      <vt:lpstr>+mj-lt</vt:lpstr>
      <vt:lpstr>Обучение</vt:lpstr>
      <vt:lpstr>Обучение</vt:lpstr>
      <vt:lpstr>Обучение</vt:lpstr>
      <vt:lpstr>Обучение</vt:lpstr>
      <vt:lpstr>Обучение</vt:lpstr>
      <vt:lpstr>« IMPACT OF SOCIAL MEDIA ON TEENAGERS»I</vt:lpstr>
      <vt:lpstr>          to train  our skills like listening,  reading, speaking, grammar, vocabulary, writing throughout the film “Impact of Social Media on Teenagers”.  </vt:lpstr>
      <vt:lpstr>Слайд 3</vt:lpstr>
      <vt:lpstr>Слайд 4</vt:lpstr>
      <vt:lpstr>Слайд 5</vt:lpstr>
      <vt:lpstr>2-SAY TRUE OR FALSE ACCORDING TO THE TEXT </vt:lpstr>
      <vt:lpstr>Слайд 7</vt:lpstr>
      <vt:lpstr>Answer the questions</vt:lpstr>
      <vt:lpstr>Слайд 9</vt:lpstr>
      <vt:lpstr>Слайд 10</vt:lpstr>
      <vt:lpstr>Слайд 11</vt:lpstr>
      <vt:lpstr>Слайд 12</vt:lpstr>
      <vt:lpstr>1-Match the grammar tenses with the verb forms</vt:lpstr>
      <vt:lpstr>2- Fill in the gaps. Put the adjectives into the correct forms. </vt:lpstr>
      <vt:lpstr>Слайд 15</vt:lpstr>
      <vt:lpstr> 1-Put the words according to their part of speech  </vt:lpstr>
      <vt:lpstr>Слайд 17</vt:lpstr>
      <vt:lpstr>    1-Read and translate the words in the box. Fill in the blanks with the corresponding words. There is one extra    word   in the box:   2-Find out six mistakes in the structure of the letter. </vt:lpstr>
      <vt:lpstr>Слайд 19</vt:lpstr>
      <vt:lpstr>  GOOD BYE!</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IMPACT OF SOCIAL MEDIA ON TEENAGERS»I</dc:title>
  <dc:creator/>
  <cp:lastModifiedBy/>
  <cp:revision>2</cp:revision>
  <dcterms:created xsi:type="dcterms:W3CDTF">2015-09-12T00:20:24Z</dcterms:created>
  <dcterms:modified xsi:type="dcterms:W3CDTF">2022-11-08T07:33:53Z</dcterms:modified>
</cp:coreProperties>
</file>