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6" r:id="rId4"/>
    <p:sldId id="258" r:id="rId5"/>
    <p:sldId id="278" r:id="rId6"/>
    <p:sldId id="257" r:id="rId7"/>
    <p:sldId id="259" r:id="rId8"/>
    <p:sldId id="260" r:id="rId9"/>
    <p:sldId id="261" r:id="rId10"/>
    <p:sldId id="263" r:id="rId11"/>
    <p:sldId id="262" r:id="rId12"/>
    <p:sldId id="280" r:id="rId13"/>
    <p:sldId id="264" r:id="rId14"/>
    <p:sldId id="265" r:id="rId15"/>
    <p:sldId id="266" r:id="rId16"/>
    <p:sldId id="279" r:id="rId17"/>
    <p:sldId id="275" r:id="rId18"/>
    <p:sldId id="267" r:id="rId19"/>
    <p:sldId id="270" r:id="rId20"/>
    <p:sldId id="268" r:id="rId21"/>
    <p:sldId id="271" r:id="rId22"/>
    <p:sldId id="269" r:id="rId23"/>
    <p:sldId id="272" r:id="rId24"/>
    <p:sldId id="277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07576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85924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2253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84073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4355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61394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43466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15119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1153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288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66159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7924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1410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1426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1696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11076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56127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489871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в Мир </a:t>
            </a:r>
            <a:b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сказок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неделя началка\pictur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80920" cy="6486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612576" y="1266590"/>
            <a:ext cx="3598636" cy="41066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Н,     </a:t>
            </a:r>
            <a:endParaRPr kumimoji="0" lang="ru-RU" sz="199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359502" y="260648"/>
            <a:ext cx="5037034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</a:t>
            </a:r>
            <a:endParaRPr kumimoji="0" lang="ru-RU" sz="166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6" descr="Картинки по запросу рисунок кит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374441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1412776"/>
            <a:ext cx="8892480" cy="38906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НИТКА</a:t>
            </a:r>
            <a:r>
              <a:rPr kumimoji="0" lang="ru-RU" sz="199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endParaRPr kumimoji="0" lang="ru-RU" sz="199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777\Desktop\неделя началка\PaigeBot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64430">
            <a:off x="1523747" y="77133"/>
            <a:ext cx="5375964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179512" y="116632"/>
            <a:ext cx="8676456" cy="6525344"/>
          </a:xfrm>
          <a:prstGeom prst="foldedCorner">
            <a:avLst>
              <a:gd name="adj" fmla="val 16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800" b="1" i="1" dirty="0" smtClean="0">
              <a:solidFill>
                <a:schemeClr val="tx1">
                  <a:lumMod val="1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Здравствуйте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ребята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!</a:t>
            </a:r>
            <a:endParaRPr lang="ru-RU" sz="4800" b="1" dirty="0" smtClean="0">
              <a:solidFill>
                <a:schemeClr val="tx1">
                  <a:lumMod val="1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Если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вы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нашли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письмо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значить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вы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очень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умные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!</a:t>
            </a:r>
            <a:endParaRPr lang="ru-RU" sz="4800" b="1" dirty="0" smtClean="0">
              <a:solidFill>
                <a:schemeClr val="tx1">
                  <a:lumMod val="1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Для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того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что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бы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вам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проплыть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до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следующего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берега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вам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нужно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найти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спрятанные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Blackadder ITC"/>
                <a:ea typeface="Calibri"/>
                <a:cs typeface="Times New Roman"/>
              </a:rPr>
              <a:t> </a:t>
            </a:r>
            <a:r>
              <a:rPr lang="ru-RU" sz="4800" b="1" i="1" dirty="0" smtClean="0">
                <a:solidFill>
                  <a:schemeClr val="tx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слова.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/>
          <p:cNvSpPr/>
          <p:nvPr/>
        </p:nvSpPr>
        <p:spPr>
          <a:xfrm>
            <a:off x="0" y="2276872"/>
            <a:ext cx="2571750" cy="2244725"/>
          </a:xfrm>
          <a:prstGeom prst="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КА</a:t>
            </a:r>
            <a:endParaRPr lang="ru-RU" sz="11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Десятиугольник 2"/>
          <p:cNvSpPr/>
          <p:nvPr/>
        </p:nvSpPr>
        <p:spPr>
          <a:xfrm>
            <a:off x="3131840" y="116632"/>
            <a:ext cx="2160240" cy="1872208"/>
          </a:xfrm>
          <a:prstGeom prst="decag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СУН</a:t>
            </a:r>
            <a:endParaRPr lang="ru-RU" sz="1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Десятиугольник 3"/>
          <p:cNvSpPr/>
          <p:nvPr/>
        </p:nvSpPr>
        <p:spPr>
          <a:xfrm>
            <a:off x="4860032" y="1484784"/>
            <a:ext cx="2376264" cy="2088232"/>
          </a:xfrm>
          <a:prstGeom prst="decagon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Calibri"/>
                <a:cs typeface="Times New Roman"/>
              </a:rPr>
              <a:t>МО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Десятиугольник 4"/>
          <p:cNvSpPr/>
          <p:nvPr/>
        </p:nvSpPr>
        <p:spPr>
          <a:xfrm>
            <a:off x="683568" y="332656"/>
            <a:ext cx="2160240" cy="1839094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  <a:ea typeface="Calibri"/>
                <a:cs typeface="Times New Roman"/>
              </a:rPr>
              <a:t>КО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Десятиугольник 5"/>
          <p:cNvSpPr/>
          <p:nvPr/>
        </p:nvSpPr>
        <p:spPr>
          <a:xfrm>
            <a:off x="6660232" y="2924944"/>
            <a:ext cx="2483768" cy="2088232"/>
          </a:xfrm>
          <a:prstGeom prst="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СКАЗ</a:t>
            </a:r>
            <a:endParaRPr lang="ru-RU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7" name="Десятиугольник 6"/>
          <p:cNvSpPr/>
          <p:nvPr/>
        </p:nvSpPr>
        <p:spPr>
          <a:xfrm>
            <a:off x="2699792" y="2060848"/>
            <a:ext cx="2160240" cy="2016224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  <a:ea typeface="Calibri"/>
                <a:cs typeface="Times New Roman"/>
              </a:rPr>
              <a:t>БЛЬ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Десятиугольник 7"/>
          <p:cNvSpPr/>
          <p:nvPr/>
        </p:nvSpPr>
        <p:spPr>
          <a:xfrm>
            <a:off x="6876256" y="404664"/>
            <a:ext cx="2016224" cy="1728192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  <a:ea typeface="Calibri"/>
                <a:cs typeface="Times New Roman"/>
              </a:rPr>
              <a:t>РА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9" name="Десятиугольник 8"/>
          <p:cNvSpPr/>
          <p:nvPr/>
        </p:nvSpPr>
        <p:spPr>
          <a:xfrm>
            <a:off x="1331640" y="4365104"/>
            <a:ext cx="2457450" cy="2112268"/>
          </a:xfrm>
          <a:prstGeom prst="decagon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РЕ</a:t>
            </a:r>
            <a:endParaRPr lang="ru-RU" sz="11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0" name="Десятиугольник 9"/>
          <p:cNvSpPr/>
          <p:nvPr/>
        </p:nvSpPr>
        <p:spPr>
          <a:xfrm>
            <a:off x="4355976" y="4148286"/>
            <a:ext cx="2609850" cy="2305050"/>
          </a:xfrm>
          <a:prstGeom prst="decag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ДУК</a:t>
            </a:r>
            <a:endParaRPr lang="ru-RU" sz="1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есятиугольник 2"/>
          <p:cNvSpPr/>
          <p:nvPr/>
        </p:nvSpPr>
        <p:spPr>
          <a:xfrm>
            <a:off x="4860032" y="3789040"/>
            <a:ext cx="4032448" cy="2160240"/>
          </a:xfrm>
          <a:prstGeom prst="decag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Calibri"/>
                <a:cs typeface="Times New Roman"/>
              </a:rPr>
              <a:t>СУНДУК</a:t>
            </a:r>
            <a:endParaRPr lang="ru-RU" sz="11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" name="Десятиугольник 3"/>
          <p:cNvSpPr/>
          <p:nvPr/>
        </p:nvSpPr>
        <p:spPr>
          <a:xfrm>
            <a:off x="4572000" y="980728"/>
            <a:ext cx="3096344" cy="1872208"/>
          </a:xfrm>
          <a:prstGeom prst="decagon">
            <a:avLst/>
          </a:prstGeom>
          <a:solidFill>
            <a:schemeClr val="tx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МОРЕ</a:t>
            </a:r>
            <a:endParaRPr lang="ru-RU" sz="11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Десятиугольник 4"/>
          <p:cNvSpPr/>
          <p:nvPr/>
        </p:nvSpPr>
        <p:spPr>
          <a:xfrm>
            <a:off x="539552" y="2924944"/>
            <a:ext cx="4320480" cy="2271142"/>
          </a:xfrm>
          <a:prstGeom prst="decagon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КОРАБЛЬ</a:t>
            </a:r>
            <a:endParaRPr lang="ru-RU" sz="1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6" name="Десятиугольник 5"/>
          <p:cNvSpPr/>
          <p:nvPr/>
        </p:nvSpPr>
        <p:spPr>
          <a:xfrm>
            <a:off x="0" y="260648"/>
            <a:ext cx="4067944" cy="2016224"/>
          </a:xfrm>
          <a:prstGeom prst="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СКАЗ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КА</a:t>
            </a:r>
            <a:endParaRPr lang="ru-RU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Картинки по запросу золотая рыбка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золотая рыбк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2479">
            <a:off x="1187624" y="-387424"/>
            <a:ext cx="6030119" cy="7245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сьмиугольник 2"/>
          <p:cNvSpPr/>
          <p:nvPr/>
        </p:nvSpPr>
        <p:spPr>
          <a:xfrm>
            <a:off x="755576" y="404664"/>
            <a:ext cx="7848872" cy="5904656"/>
          </a:xfrm>
          <a:prstGeom prst="oc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effectLst/>
                <a:latin typeface="Times New Roman"/>
                <a:ea typeface="Calibri"/>
                <a:cs typeface="Times New Roman"/>
              </a:rPr>
              <a:t>Живёт в нём вся вселенная</a:t>
            </a:r>
            <a:endParaRPr lang="ru-RU" sz="3200" b="1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effectLst/>
                <a:latin typeface="Times New Roman"/>
                <a:ea typeface="Calibri"/>
                <a:cs typeface="Times New Roman"/>
              </a:rPr>
              <a:t>А вещь обыкновенная</a:t>
            </a:r>
            <a:endParaRPr lang="ru-RU" sz="3200" b="1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136904" cy="3168352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  <a:endParaRPr lang="ru-RU" sz="100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dd04ecdd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528" y="0"/>
            <a:ext cx="8568952" cy="6525344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сьмиугольник 1"/>
          <p:cNvSpPr/>
          <p:nvPr/>
        </p:nvSpPr>
        <p:spPr>
          <a:xfrm>
            <a:off x="755576" y="764704"/>
            <a:ext cx="7776864" cy="5544615"/>
          </a:xfrm>
          <a:prstGeom prst="oc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effectLst/>
                <a:latin typeface="Times New Roman"/>
                <a:ea typeface="Calibri"/>
                <a:cs typeface="Times New Roman"/>
              </a:rPr>
              <a:t>Брат с братом через дорогу живут, 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effectLst/>
                <a:latin typeface="Times New Roman"/>
                <a:ea typeface="Calibri"/>
                <a:cs typeface="Times New Roman"/>
              </a:rPr>
              <a:t>а один другого не видит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3338" cy="1596177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chemeClr val="tx1">
                    <a:lumMod val="10000"/>
                  </a:schemeClr>
                </a:solidFill>
              </a:rPr>
              <a:t>ГЛАЗА</a:t>
            </a:r>
            <a:endParaRPr lang="ru-RU" sz="166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сьмиугольник 1"/>
          <p:cNvSpPr/>
          <p:nvPr/>
        </p:nvSpPr>
        <p:spPr>
          <a:xfrm>
            <a:off x="755577" y="476672"/>
            <a:ext cx="7776864" cy="5760640"/>
          </a:xfrm>
          <a:prstGeom prst="oc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effectLst/>
                <a:latin typeface="Times New Roman"/>
                <a:ea typeface="Calibri"/>
                <a:cs typeface="Times New Roman"/>
              </a:rPr>
              <a:t>Из горячего колодца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effectLst/>
                <a:latin typeface="Times New Roman"/>
                <a:ea typeface="Calibri"/>
                <a:cs typeface="Times New Roman"/>
              </a:rPr>
              <a:t>Через нос водица льётся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3338" cy="1596177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tx1">
                    <a:lumMod val="10000"/>
                  </a:schemeClr>
                </a:solidFill>
              </a:rPr>
              <a:t>ЧАЙНИК</a:t>
            </a:r>
            <a:endParaRPr lang="ru-RU" sz="138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неделя началка\zolotoy_kl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230">
            <a:off x="211724" y="1946067"/>
            <a:ext cx="8738937" cy="27801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777\Desktop\неделя началка\zamok_right_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332656"/>
            <a:ext cx="9756576" cy="7326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неделя началка\pirate_PNG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581" y="0"/>
            <a:ext cx="52576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18518"/>
            <a:ext cx="8496944" cy="4466666"/>
          </a:xfrm>
        </p:spPr>
        <p:txBody>
          <a:bodyPr>
            <a:noAutofit/>
          </a:bodyPr>
          <a:lstStyle/>
          <a:p>
            <a:r>
              <a:rPr lang="ru-RU" sz="7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 О _ _ О</a:t>
            </a:r>
            <a:br>
              <a:rPr lang="ru-RU" sz="7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 О _ А _ О _ А _ ь </a:t>
            </a:r>
            <a:endParaRPr lang="ru-RU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518"/>
            <a:ext cx="9144000" cy="453867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b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ПОЖАЛОВАТЬ</a:t>
            </a:r>
            <a:r>
              <a:rPr lang="ru-RU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неделя началка\карта ур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30" y="188640"/>
            <a:ext cx="8535942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3338" cy="15961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Вежливые слова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700808"/>
            <a:ext cx="7772870" cy="51571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</a:p>
          <a:p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Разрешите</a:t>
            </a:r>
          </a:p>
          <a:p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здоровы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можно спросить;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доброе утро;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спокойной ночи</a:t>
            </a:r>
            <a:endParaRPr lang="ru-RU" sz="32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46085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176464" cy="4608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4581128"/>
            <a:ext cx="252028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effectLst/>
                <a:latin typeface="Times New Roman"/>
                <a:ea typeface="Calibri"/>
                <a:cs typeface="Times New Roman"/>
              </a:rPr>
              <a:t>Кто?</a:t>
            </a:r>
            <a:r>
              <a:rPr lang="ru-RU" sz="1600" dirty="0">
                <a:effectLst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581128"/>
            <a:ext cx="252028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Ч</a:t>
            </a:r>
            <a:r>
              <a:rPr lang="ru-RU" sz="7200" b="1" dirty="0" smtClean="0">
                <a:effectLst/>
                <a:latin typeface="Times New Roman"/>
                <a:ea typeface="Calibri"/>
                <a:cs typeface="Times New Roman"/>
              </a:rPr>
              <a:t>то</a:t>
            </a:r>
            <a:r>
              <a:rPr lang="ru-RU" sz="7200" b="1" dirty="0">
                <a:effectLst/>
                <a:latin typeface="Times New Roman"/>
                <a:ea typeface="Calibri"/>
                <a:cs typeface="Times New Roman"/>
              </a:rPr>
              <a:t>?</a:t>
            </a:r>
            <a:r>
              <a:rPr lang="ru-RU" sz="1600" dirty="0">
                <a:effectLst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неделя началка\09b63ecc19010c22cd2028120bc846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55576"/>
            <a:ext cx="9144000" cy="10369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1">
  <a:themeElements>
    <a:clrScheme name="Другая 6">
      <a:dk1>
        <a:srgbClr val="A7D6FF"/>
      </a:dk1>
      <a:lt1>
        <a:sysClr val="window" lastClr="FFFFFF"/>
      </a:lt1>
      <a:dk2>
        <a:srgbClr val="4E5B6F"/>
      </a:dk2>
      <a:lt2>
        <a:srgbClr val="007DED"/>
      </a:lt2>
      <a:accent1>
        <a:srgbClr val="B1DAFF"/>
      </a:accent1>
      <a:accent2>
        <a:srgbClr val="EA157A"/>
      </a:accent2>
      <a:accent3>
        <a:srgbClr val="F272AF"/>
      </a:accent3>
      <a:accent4>
        <a:srgbClr val="F272AF"/>
      </a:accent4>
      <a:accent5>
        <a:srgbClr val="EA157A"/>
      </a:accent5>
      <a:accent6>
        <a:srgbClr val="1AB39F"/>
      </a:accent6>
      <a:hlink>
        <a:srgbClr val="FAD0E4"/>
      </a:hlink>
      <a:folHlink>
        <a:srgbClr val="5F7791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76</TotalTime>
  <Words>105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Тема31</vt:lpstr>
      <vt:lpstr>Путешествие в Мир  сказок</vt:lpstr>
      <vt:lpstr>Слайд 2</vt:lpstr>
      <vt:lpstr>Слайд 3</vt:lpstr>
      <vt:lpstr>_ О _ _ О _ О _ А _ О _ А _ ь </vt:lpstr>
      <vt:lpstr>ДОБРО ПОЖАЛОВАТЬ!</vt:lpstr>
      <vt:lpstr>Слайд 6</vt:lpstr>
      <vt:lpstr>Вежливые слова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ТЕЛЕВИЗОР</vt:lpstr>
      <vt:lpstr>Слайд 20</vt:lpstr>
      <vt:lpstr>ГЛАЗА</vt:lpstr>
      <vt:lpstr>Слайд 22</vt:lpstr>
      <vt:lpstr>ЧАЙНИК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Malika Abdulla</dc:creator>
  <cp:lastModifiedBy>Abdulla Malika</cp:lastModifiedBy>
  <cp:revision>5</cp:revision>
  <dcterms:created xsi:type="dcterms:W3CDTF">2018-02-04T16:34:49Z</dcterms:created>
  <dcterms:modified xsi:type="dcterms:W3CDTF">2018-02-14T15:48:30Z</dcterms:modified>
</cp:coreProperties>
</file>