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59" r:id="rId3"/>
  </p:sldMasterIdLst>
  <p:notesMasterIdLst>
    <p:notesMasterId r:id="rId21"/>
  </p:notesMasterIdLst>
  <p:handoutMasterIdLst>
    <p:handoutMasterId r:id="rId22"/>
  </p:handoutMasterIdLst>
  <p:sldIdLst>
    <p:sldId id="353" r:id="rId4"/>
    <p:sldId id="343" r:id="rId5"/>
    <p:sldId id="360" r:id="rId6"/>
    <p:sldId id="358" r:id="rId7"/>
    <p:sldId id="362" r:id="rId8"/>
    <p:sldId id="359" r:id="rId9"/>
    <p:sldId id="357" r:id="rId10"/>
    <p:sldId id="361" r:id="rId11"/>
    <p:sldId id="314" r:id="rId12"/>
    <p:sldId id="356" r:id="rId13"/>
    <p:sldId id="345" r:id="rId14"/>
    <p:sldId id="310" r:id="rId15"/>
    <p:sldId id="348" r:id="rId16"/>
    <p:sldId id="308" r:id="rId17"/>
    <p:sldId id="364" r:id="rId18"/>
    <p:sldId id="318" r:id="rId19"/>
    <p:sldId id="36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8A00"/>
    <a:srgbClr val="4AACB4"/>
    <a:srgbClr val="FF66FF"/>
    <a:srgbClr val="66CCFF"/>
    <a:srgbClr val="BBE0E3"/>
    <a:srgbClr val="F8DCD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4" autoAdjust="0"/>
    <p:restoredTop sz="94505" autoAdjust="0"/>
  </p:normalViewPr>
  <p:slideViewPr>
    <p:cSldViewPr>
      <p:cViewPr varScale="1">
        <p:scale>
          <a:sx n="99" d="100"/>
          <a:sy n="99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E3015-8DB4-4B1C-818B-4A64DF70A87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19784-49A6-4150-AAAA-AEDFB20C092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dirty="0" err="1" smtClean="0">
              <a:solidFill>
                <a:schemeClr val="accent2">
                  <a:lumMod val="50000"/>
                </a:schemeClr>
              </a:solidFill>
            </a:rPr>
            <a:t>Информати</a:t>
          </a:r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-</a:t>
          </a:r>
          <a:b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2400" b="1" dirty="0" err="1" smtClean="0">
              <a:solidFill>
                <a:schemeClr val="accent2">
                  <a:lumMod val="50000"/>
                </a:schemeClr>
              </a:solidFill>
            </a:rPr>
            <a:t>зация</a:t>
          </a:r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 в образовании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8303C51E-6C1D-407A-938E-BA2A904703C2}" type="parTrans" cxnId="{6A6C18DA-94A6-449A-904E-B3849B2713F2}">
      <dgm:prSet/>
      <dgm:spPr/>
      <dgm:t>
        <a:bodyPr/>
        <a:lstStyle/>
        <a:p>
          <a:endParaRPr lang="ru-RU"/>
        </a:p>
      </dgm:t>
    </dgm:pt>
    <dgm:pt modelId="{E9E7F51E-90FA-4D64-86FE-2D647A289BD5}" type="sibTrans" cxnId="{6A6C18DA-94A6-449A-904E-B3849B2713F2}">
      <dgm:prSet/>
      <dgm:spPr/>
      <dgm:t>
        <a:bodyPr/>
        <a:lstStyle/>
        <a:p>
          <a:endParaRPr lang="ru-RU"/>
        </a:p>
      </dgm:t>
    </dgm:pt>
    <dgm:pt modelId="{C804CCB9-8553-43F4-8A21-3AC3C180082D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Уроки с применением ИКТ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43DB5C0B-6502-44CA-9948-F05B2C2C4B96}" type="parTrans" cxnId="{834DEAAE-74E9-46EE-8B81-6C71718456B5}">
      <dgm:prSet/>
      <dgm:spPr/>
      <dgm:t>
        <a:bodyPr/>
        <a:lstStyle/>
        <a:p>
          <a:endParaRPr lang="ru-RU"/>
        </a:p>
      </dgm:t>
    </dgm:pt>
    <dgm:pt modelId="{53FFB2BC-CF7F-4512-A4AF-E41FBBCB2D37}" type="sibTrans" cxnId="{834DEAAE-74E9-46EE-8B81-6C71718456B5}">
      <dgm:prSet/>
      <dgm:spPr/>
      <dgm:t>
        <a:bodyPr/>
        <a:lstStyle/>
        <a:p>
          <a:endParaRPr lang="ru-RU"/>
        </a:p>
      </dgm:t>
    </dgm:pt>
    <dgm:pt modelId="{D1B6311A-AA8C-4D9B-B8D3-3470E058DA83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Использование ИКТ в научно-исследовательской деятельности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67E97125-1D49-4289-8F4A-0AF50686E745}" type="parTrans" cxnId="{9A12767E-EB21-48E2-8B2F-79B08CF9FCA7}">
      <dgm:prSet/>
      <dgm:spPr/>
      <dgm:t>
        <a:bodyPr/>
        <a:lstStyle/>
        <a:p>
          <a:endParaRPr lang="ru-RU"/>
        </a:p>
      </dgm:t>
    </dgm:pt>
    <dgm:pt modelId="{75E56159-51AE-451C-87C7-0BA777676617}" type="sibTrans" cxnId="{9A12767E-EB21-48E2-8B2F-79B08CF9FCA7}">
      <dgm:prSet/>
      <dgm:spPr/>
      <dgm:t>
        <a:bodyPr/>
        <a:lstStyle/>
        <a:p>
          <a:endParaRPr lang="ru-RU"/>
        </a:p>
      </dgm:t>
    </dgm:pt>
    <dgm:pt modelId="{9ACA4FE8-47E6-4D35-8731-B53FC4A85B3F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dirty="0" err="1" smtClean="0">
              <a:solidFill>
                <a:schemeClr val="accent2">
                  <a:lumMod val="50000"/>
                </a:schemeClr>
              </a:solidFill>
            </a:rPr>
            <a:t>Самостоятель</a:t>
          </a:r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-</a:t>
          </a:r>
          <a:b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2400" b="1" dirty="0" err="1" smtClean="0">
              <a:solidFill>
                <a:schemeClr val="accent2">
                  <a:lumMod val="50000"/>
                </a:schemeClr>
              </a:solidFill>
            </a:rPr>
            <a:t>ная</a:t>
          </a:r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 работа учащихся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A60C64DC-EC77-4346-B5B3-EFC46FB4A18D}" type="parTrans" cxnId="{FA78E73C-56E9-41FF-998C-229FA3D3C2E3}">
      <dgm:prSet/>
      <dgm:spPr/>
      <dgm:t>
        <a:bodyPr/>
        <a:lstStyle/>
        <a:p>
          <a:endParaRPr lang="ru-RU"/>
        </a:p>
      </dgm:t>
    </dgm:pt>
    <dgm:pt modelId="{FB6832E0-6554-4BBD-B7DB-4324828E2EC8}" type="sibTrans" cxnId="{FA78E73C-56E9-41FF-998C-229FA3D3C2E3}">
      <dgm:prSet/>
      <dgm:spPr/>
      <dgm:t>
        <a:bodyPr/>
        <a:lstStyle/>
        <a:p>
          <a:endParaRPr lang="ru-RU"/>
        </a:p>
      </dgm:t>
    </dgm:pt>
    <dgm:pt modelId="{CBC600AE-2040-4A9E-8EB9-F91577F39C4C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400" b="1" dirty="0" smtClean="0">
              <a:solidFill>
                <a:schemeClr val="accent2">
                  <a:lumMod val="50000"/>
                </a:schemeClr>
              </a:solidFill>
            </a:rPr>
            <a:t>Использование ИКТ в воспитательных мероприятиях</a:t>
          </a:r>
          <a:endParaRPr lang="ru-RU" sz="2400" b="1" dirty="0">
            <a:solidFill>
              <a:schemeClr val="accent2">
                <a:lumMod val="50000"/>
              </a:schemeClr>
            </a:solidFill>
          </a:endParaRPr>
        </a:p>
      </dgm:t>
    </dgm:pt>
    <dgm:pt modelId="{D156BEE2-6188-4AC0-8CBC-00CF9F801A15}" type="parTrans" cxnId="{9304C768-F991-4CC6-A70B-37DC0435945C}">
      <dgm:prSet/>
      <dgm:spPr/>
      <dgm:t>
        <a:bodyPr/>
        <a:lstStyle/>
        <a:p>
          <a:endParaRPr lang="ru-RU"/>
        </a:p>
      </dgm:t>
    </dgm:pt>
    <dgm:pt modelId="{B68A27B7-CD87-442B-8E74-BC006A18AC52}" type="sibTrans" cxnId="{9304C768-F991-4CC6-A70B-37DC0435945C}">
      <dgm:prSet/>
      <dgm:spPr/>
      <dgm:t>
        <a:bodyPr/>
        <a:lstStyle/>
        <a:p>
          <a:endParaRPr lang="ru-RU"/>
        </a:p>
      </dgm:t>
    </dgm:pt>
    <dgm:pt modelId="{328D1615-4B41-481A-AFFF-694BBA418492}" type="pres">
      <dgm:prSet presAssocID="{877E3015-8DB4-4B1C-818B-4A64DF70A8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AC64BF-3BDA-47C5-AF5C-1300F4DD989B}" type="pres">
      <dgm:prSet presAssocID="{28919784-49A6-4150-AAAA-AEDFB20C092E}" presName="centerShape" presStyleLbl="node0" presStyleIdx="0" presStyleCnt="1" custScaleX="196939"/>
      <dgm:spPr/>
      <dgm:t>
        <a:bodyPr/>
        <a:lstStyle/>
        <a:p>
          <a:endParaRPr lang="ru-RU"/>
        </a:p>
      </dgm:t>
    </dgm:pt>
    <dgm:pt modelId="{B91B38E5-1910-407E-B900-19B4FF89B248}" type="pres">
      <dgm:prSet presAssocID="{43DB5C0B-6502-44CA-9948-F05B2C2C4B96}" presName="parTrans" presStyleLbl="sibTrans2D1" presStyleIdx="0" presStyleCnt="4" custScaleX="163666" custLinFactNeighborX="28005" custLinFactNeighborY="-7612"/>
      <dgm:spPr/>
      <dgm:t>
        <a:bodyPr/>
        <a:lstStyle/>
        <a:p>
          <a:endParaRPr lang="ru-RU"/>
        </a:p>
      </dgm:t>
    </dgm:pt>
    <dgm:pt modelId="{A7A6F544-8952-47E7-96D6-46B52717EF1E}" type="pres">
      <dgm:prSet presAssocID="{43DB5C0B-6502-44CA-9948-F05B2C2C4B9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569E7232-0328-410D-9656-522A0E46AD9C}" type="pres">
      <dgm:prSet presAssocID="{C804CCB9-8553-43F4-8A21-3AC3C180082D}" presName="node" presStyleLbl="node1" presStyleIdx="0" presStyleCnt="4" custScaleX="184626" custScaleY="107986" custRadScaleRad="144250" custRadScaleInc="292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2D1DA-F6AF-42FD-8BF8-4BD386138338}" type="pres">
      <dgm:prSet presAssocID="{67E97125-1D49-4289-8F4A-0AF50686E745}" presName="parTrans" presStyleLbl="sibTrans2D1" presStyleIdx="1" presStyleCnt="4" custScaleX="143496" custLinFactNeighborX="69763" custLinFactNeighborY="9535"/>
      <dgm:spPr/>
      <dgm:t>
        <a:bodyPr/>
        <a:lstStyle/>
        <a:p>
          <a:endParaRPr lang="ru-RU"/>
        </a:p>
      </dgm:t>
    </dgm:pt>
    <dgm:pt modelId="{4CC410B8-6B94-4168-A238-80C91429E717}" type="pres">
      <dgm:prSet presAssocID="{67E97125-1D49-4289-8F4A-0AF50686E74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66671F7-B7D7-4D80-8FBC-58786C8F9E1B}" type="pres">
      <dgm:prSet presAssocID="{D1B6311A-AA8C-4D9B-B8D3-3470E058DA83}" presName="node" presStyleLbl="node1" presStyleIdx="1" presStyleCnt="4" custScaleX="225288" custRadScaleRad="137086" custRadScaleInc="-96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AE286-714E-4AA7-BF15-85604B0D75E8}" type="pres">
      <dgm:prSet presAssocID="{A60C64DC-EC77-4346-B5B3-EFC46FB4A18D}" presName="parTrans" presStyleLbl="sibTrans2D1" presStyleIdx="2" presStyleCnt="4" custScaleX="180245" custLinFactNeighborX="-24111" custLinFactNeighborY="-1670"/>
      <dgm:spPr/>
      <dgm:t>
        <a:bodyPr/>
        <a:lstStyle/>
        <a:p>
          <a:endParaRPr lang="ru-RU"/>
        </a:p>
      </dgm:t>
    </dgm:pt>
    <dgm:pt modelId="{D56D42FF-FD6C-4F8C-8C3D-A212F6042754}" type="pres">
      <dgm:prSet presAssocID="{A60C64DC-EC77-4346-B5B3-EFC46FB4A18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7F49716-8E1F-497C-9D23-FBF31931044B}" type="pres">
      <dgm:prSet presAssocID="{9ACA4FE8-47E6-4D35-8731-B53FC4A85B3F}" presName="node" presStyleLbl="node1" presStyleIdx="2" presStyleCnt="4" custScaleX="194575" custRadScaleRad="136467" custRadScaleInc="108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E9955-6727-4157-95CB-2969E7E061C8}" type="pres">
      <dgm:prSet presAssocID="{D156BEE2-6188-4AC0-8CBC-00CF9F801A15}" presName="parTrans" presStyleLbl="sibTrans2D1" presStyleIdx="3" presStyleCnt="4" custScaleX="137742" custLinFactX="-1352" custLinFactNeighborX="-100000" custLinFactNeighborY="15573"/>
      <dgm:spPr/>
      <dgm:t>
        <a:bodyPr/>
        <a:lstStyle/>
        <a:p>
          <a:endParaRPr lang="ru-RU"/>
        </a:p>
      </dgm:t>
    </dgm:pt>
    <dgm:pt modelId="{0DEA67FE-BAD8-493C-B456-0596082B0982}" type="pres">
      <dgm:prSet presAssocID="{D156BEE2-6188-4AC0-8CBC-00CF9F801A15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B1803C9-889D-466B-9471-77424A8BED33}" type="pres">
      <dgm:prSet presAssocID="{CBC600AE-2040-4A9E-8EB9-F91577F39C4C}" presName="node" presStyleLbl="node1" presStyleIdx="3" presStyleCnt="4" custScaleX="210791" custRadScaleRad="150746" custRadScaleInc="83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22BF9-DE65-44DF-8551-D1D01963A70F}" type="presOf" srcId="{CBC600AE-2040-4A9E-8EB9-F91577F39C4C}" destId="{5B1803C9-889D-466B-9471-77424A8BED33}" srcOrd="0" destOrd="0" presId="urn:microsoft.com/office/officeart/2005/8/layout/radial5"/>
    <dgm:cxn modelId="{2E491E7B-7945-4F3D-9338-24044BB16A27}" type="presOf" srcId="{43DB5C0B-6502-44CA-9948-F05B2C2C4B96}" destId="{B91B38E5-1910-407E-B900-19B4FF89B248}" srcOrd="0" destOrd="0" presId="urn:microsoft.com/office/officeart/2005/8/layout/radial5"/>
    <dgm:cxn modelId="{6A6C18DA-94A6-449A-904E-B3849B2713F2}" srcId="{877E3015-8DB4-4B1C-818B-4A64DF70A87A}" destId="{28919784-49A6-4150-AAAA-AEDFB20C092E}" srcOrd="0" destOrd="0" parTransId="{8303C51E-6C1D-407A-938E-BA2A904703C2}" sibTransId="{E9E7F51E-90FA-4D64-86FE-2D647A289BD5}"/>
    <dgm:cxn modelId="{83F2D1C5-3805-4C1C-B263-C4791E4A596E}" type="presOf" srcId="{C804CCB9-8553-43F4-8A21-3AC3C180082D}" destId="{569E7232-0328-410D-9656-522A0E46AD9C}" srcOrd="0" destOrd="0" presId="urn:microsoft.com/office/officeart/2005/8/layout/radial5"/>
    <dgm:cxn modelId="{DB9A353C-A5B4-429D-A380-82A2A2EDB142}" type="presOf" srcId="{67E97125-1D49-4289-8F4A-0AF50686E745}" destId="{4CC410B8-6B94-4168-A238-80C91429E717}" srcOrd="1" destOrd="0" presId="urn:microsoft.com/office/officeart/2005/8/layout/radial5"/>
    <dgm:cxn modelId="{F2519906-0055-4BCD-BE42-FFA90883D43B}" type="presOf" srcId="{D156BEE2-6188-4AC0-8CBC-00CF9F801A15}" destId="{0DEA67FE-BAD8-493C-B456-0596082B0982}" srcOrd="1" destOrd="0" presId="urn:microsoft.com/office/officeart/2005/8/layout/radial5"/>
    <dgm:cxn modelId="{9304C768-F991-4CC6-A70B-37DC0435945C}" srcId="{28919784-49A6-4150-AAAA-AEDFB20C092E}" destId="{CBC600AE-2040-4A9E-8EB9-F91577F39C4C}" srcOrd="3" destOrd="0" parTransId="{D156BEE2-6188-4AC0-8CBC-00CF9F801A15}" sibTransId="{B68A27B7-CD87-442B-8E74-BC006A18AC52}"/>
    <dgm:cxn modelId="{834DEAAE-74E9-46EE-8B81-6C71718456B5}" srcId="{28919784-49A6-4150-AAAA-AEDFB20C092E}" destId="{C804CCB9-8553-43F4-8A21-3AC3C180082D}" srcOrd="0" destOrd="0" parTransId="{43DB5C0B-6502-44CA-9948-F05B2C2C4B96}" sibTransId="{53FFB2BC-CF7F-4512-A4AF-E41FBBCB2D37}"/>
    <dgm:cxn modelId="{ADD88D63-2B9E-41A6-8C30-B229E9AE1790}" type="presOf" srcId="{D1B6311A-AA8C-4D9B-B8D3-3470E058DA83}" destId="{466671F7-B7D7-4D80-8FBC-58786C8F9E1B}" srcOrd="0" destOrd="0" presId="urn:microsoft.com/office/officeart/2005/8/layout/radial5"/>
    <dgm:cxn modelId="{BE198C85-A4D2-4099-9879-9621DE91668B}" type="presOf" srcId="{A60C64DC-EC77-4346-B5B3-EFC46FB4A18D}" destId="{D56D42FF-FD6C-4F8C-8C3D-A212F6042754}" srcOrd="1" destOrd="0" presId="urn:microsoft.com/office/officeart/2005/8/layout/radial5"/>
    <dgm:cxn modelId="{FA78E73C-56E9-41FF-998C-229FA3D3C2E3}" srcId="{28919784-49A6-4150-AAAA-AEDFB20C092E}" destId="{9ACA4FE8-47E6-4D35-8731-B53FC4A85B3F}" srcOrd="2" destOrd="0" parTransId="{A60C64DC-EC77-4346-B5B3-EFC46FB4A18D}" sibTransId="{FB6832E0-6554-4BBD-B7DB-4324828E2EC8}"/>
    <dgm:cxn modelId="{9A12767E-EB21-48E2-8B2F-79B08CF9FCA7}" srcId="{28919784-49A6-4150-AAAA-AEDFB20C092E}" destId="{D1B6311A-AA8C-4D9B-B8D3-3470E058DA83}" srcOrd="1" destOrd="0" parTransId="{67E97125-1D49-4289-8F4A-0AF50686E745}" sibTransId="{75E56159-51AE-451C-87C7-0BA777676617}"/>
    <dgm:cxn modelId="{3EFC72C6-E276-4601-A8DE-0FF2689CAF11}" type="presOf" srcId="{A60C64DC-EC77-4346-B5B3-EFC46FB4A18D}" destId="{8A3AE286-714E-4AA7-BF15-85604B0D75E8}" srcOrd="0" destOrd="0" presId="urn:microsoft.com/office/officeart/2005/8/layout/radial5"/>
    <dgm:cxn modelId="{4F895190-6767-48D3-A390-7231B3293B68}" type="presOf" srcId="{D156BEE2-6188-4AC0-8CBC-00CF9F801A15}" destId="{552E9955-6727-4157-95CB-2969E7E061C8}" srcOrd="0" destOrd="0" presId="urn:microsoft.com/office/officeart/2005/8/layout/radial5"/>
    <dgm:cxn modelId="{07517181-E053-4950-A085-521D83FCE065}" type="presOf" srcId="{877E3015-8DB4-4B1C-818B-4A64DF70A87A}" destId="{328D1615-4B41-481A-AFFF-694BBA418492}" srcOrd="0" destOrd="0" presId="urn:microsoft.com/office/officeart/2005/8/layout/radial5"/>
    <dgm:cxn modelId="{70FBD987-AC26-4B7F-8918-DFF04095AA04}" type="presOf" srcId="{9ACA4FE8-47E6-4D35-8731-B53FC4A85B3F}" destId="{27F49716-8E1F-497C-9D23-FBF31931044B}" srcOrd="0" destOrd="0" presId="urn:microsoft.com/office/officeart/2005/8/layout/radial5"/>
    <dgm:cxn modelId="{914481E4-0243-46B4-AE77-6DCF1E6EB708}" type="presOf" srcId="{43DB5C0B-6502-44CA-9948-F05B2C2C4B96}" destId="{A7A6F544-8952-47E7-96D6-46B52717EF1E}" srcOrd="1" destOrd="0" presId="urn:microsoft.com/office/officeart/2005/8/layout/radial5"/>
    <dgm:cxn modelId="{65D88BBF-0EFD-4737-9803-AF80E129CA8D}" type="presOf" srcId="{67E97125-1D49-4289-8F4A-0AF50686E745}" destId="{8DD2D1DA-F6AF-42FD-8BF8-4BD386138338}" srcOrd="0" destOrd="0" presId="urn:microsoft.com/office/officeart/2005/8/layout/radial5"/>
    <dgm:cxn modelId="{CD281E54-D6A1-49BB-BB0B-0164E16F7BE7}" type="presOf" srcId="{28919784-49A6-4150-AAAA-AEDFB20C092E}" destId="{DCAC64BF-3BDA-47C5-AF5C-1300F4DD989B}" srcOrd="0" destOrd="0" presId="urn:microsoft.com/office/officeart/2005/8/layout/radial5"/>
    <dgm:cxn modelId="{3B5E9E34-1C2C-4CEE-BE13-6F6EAD3CBCF6}" type="presParOf" srcId="{328D1615-4B41-481A-AFFF-694BBA418492}" destId="{DCAC64BF-3BDA-47C5-AF5C-1300F4DD989B}" srcOrd="0" destOrd="0" presId="urn:microsoft.com/office/officeart/2005/8/layout/radial5"/>
    <dgm:cxn modelId="{85D86928-9B97-4A06-91BD-B581F9C6FC29}" type="presParOf" srcId="{328D1615-4B41-481A-AFFF-694BBA418492}" destId="{B91B38E5-1910-407E-B900-19B4FF89B248}" srcOrd="1" destOrd="0" presId="urn:microsoft.com/office/officeart/2005/8/layout/radial5"/>
    <dgm:cxn modelId="{750C53CD-A12B-4A98-8839-ADE57D4EC46E}" type="presParOf" srcId="{B91B38E5-1910-407E-B900-19B4FF89B248}" destId="{A7A6F544-8952-47E7-96D6-46B52717EF1E}" srcOrd="0" destOrd="0" presId="urn:microsoft.com/office/officeart/2005/8/layout/radial5"/>
    <dgm:cxn modelId="{18B3B1B1-E6E8-4FF0-99EA-BC86328F5CE4}" type="presParOf" srcId="{328D1615-4B41-481A-AFFF-694BBA418492}" destId="{569E7232-0328-410D-9656-522A0E46AD9C}" srcOrd="2" destOrd="0" presId="urn:microsoft.com/office/officeart/2005/8/layout/radial5"/>
    <dgm:cxn modelId="{80E04739-DA9D-4E3C-8999-7A753DD63012}" type="presParOf" srcId="{328D1615-4B41-481A-AFFF-694BBA418492}" destId="{8DD2D1DA-F6AF-42FD-8BF8-4BD386138338}" srcOrd="3" destOrd="0" presId="urn:microsoft.com/office/officeart/2005/8/layout/radial5"/>
    <dgm:cxn modelId="{F8FA8E8E-A2F2-4A42-A9A2-F0B61C97C69F}" type="presParOf" srcId="{8DD2D1DA-F6AF-42FD-8BF8-4BD386138338}" destId="{4CC410B8-6B94-4168-A238-80C91429E717}" srcOrd="0" destOrd="0" presId="urn:microsoft.com/office/officeart/2005/8/layout/radial5"/>
    <dgm:cxn modelId="{CBEB344D-F50B-494D-8FEA-6216549B5F75}" type="presParOf" srcId="{328D1615-4B41-481A-AFFF-694BBA418492}" destId="{466671F7-B7D7-4D80-8FBC-58786C8F9E1B}" srcOrd="4" destOrd="0" presId="urn:microsoft.com/office/officeart/2005/8/layout/radial5"/>
    <dgm:cxn modelId="{F5C4EA49-AD26-4B97-8E84-03C08D6889A0}" type="presParOf" srcId="{328D1615-4B41-481A-AFFF-694BBA418492}" destId="{8A3AE286-714E-4AA7-BF15-85604B0D75E8}" srcOrd="5" destOrd="0" presId="urn:microsoft.com/office/officeart/2005/8/layout/radial5"/>
    <dgm:cxn modelId="{1B695238-6947-4808-AB4C-BA800F54D9EB}" type="presParOf" srcId="{8A3AE286-714E-4AA7-BF15-85604B0D75E8}" destId="{D56D42FF-FD6C-4F8C-8C3D-A212F6042754}" srcOrd="0" destOrd="0" presId="urn:microsoft.com/office/officeart/2005/8/layout/radial5"/>
    <dgm:cxn modelId="{23ABB372-7F97-49FE-83F4-5172E9487011}" type="presParOf" srcId="{328D1615-4B41-481A-AFFF-694BBA418492}" destId="{27F49716-8E1F-497C-9D23-FBF31931044B}" srcOrd="6" destOrd="0" presId="urn:microsoft.com/office/officeart/2005/8/layout/radial5"/>
    <dgm:cxn modelId="{CDB0370F-F85F-4468-A799-A8198FE46473}" type="presParOf" srcId="{328D1615-4B41-481A-AFFF-694BBA418492}" destId="{552E9955-6727-4157-95CB-2969E7E061C8}" srcOrd="7" destOrd="0" presId="urn:microsoft.com/office/officeart/2005/8/layout/radial5"/>
    <dgm:cxn modelId="{9387BB11-0DC4-4859-9E08-7093E0411233}" type="presParOf" srcId="{552E9955-6727-4157-95CB-2969E7E061C8}" destId="{0DEA67FE-BAD8-493C-B456-0596082B0982}" srcOrd="0" destOrd="0" presId="urn:microsoft.com/office/officeart/2005/8/layout/radial5"/>
    <dgm:cxn modelId="{F42020E3-C9C7-4564-BED8-44F1AD43DA40}" type="presParOf" srcId="{328D1615-4B41-481A-AFFF-694BBA418492}" destId="{5B1803C9-889D-466B-9471-77424A8BED33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0FCED6-B224-4617-B06F-F19ED22315B5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6DB11-E916-45A4-8812-45ED0042C342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1й </a:t>
          </a:r>
          <a:br>
            <a:rPr lang="ru-RU" sz="2400" b="1" dirty="0" smtClean="0">
              <a:solidFill>
                <a:schemeClr val="bg1"/>
              </a:solidFill>
            </a:rPr>
          </a:br>
          <a:r>
            <a:rPr lang="ru-RU" sz="2400" b="1" dirty="0" smtClean="0">
              <a:solidFill>
                <a:schemeClr val="bg1"/>
              </a:solidFill>
            </a:rPr>
            <a:t>этап</a:t>
          </a:r>
          <a:endParaRPr lang="ru-RU" sz="2400" b="1" dirty="0">
            <a:solidFill>
              <a:schemeClr val="bg1"/>
            </a:solidFill>
          </a:endParaRPr>
        </a:p>
      </dgm:t>
    </dgm:pt>
    <dgm:pt modelId="{964C1E9A-B321-4EE1-895F-51A357B98774}" type="parTrans" cxnId="{6AAC36D0-BD1E-4D43-BF84-EA076031C28D}">
      <dgm:prSet/>
      <dgm:spPr/>
      <dgm:t>
        <a:bodyPr/>
        <a:lstStyle/>
        <a:p>
          <a:endParaRPr lang="ru-RU"/>
        </a:p>
      </dgm:t>
    </dgm:pt>
    <dgm:pt modelId="{5CD9C610-468F-4BC5-B56B-EA5E8DCF6580}" type="sibTrans" cxnId="{6AAC36D0-BD1E-4D43-BF84-EA076031C28D}">
      <dgm:prSet/>
      <dgm:spPr/>
      <dgm:t>
        <a:bodyPr/>
        <a:lstStyle/>
        <a:p>
          <a:endParaRPr lang="ru-RU"/>
        </a:p>
      </dgm:t>
    </dgm:pt>
    <dgm:pt modelId="{597CB7A6-CDF7-4689-B52F-729F878A76B4}">
      <dgm:prSet phldrT="[Текст]" custT="1"/>
      <dgm:spPr/>
      <dgm:t>
        <a:bodyPr/>
        <a:lstStyle/>
        <a:p>
          <a:r>
            <a:rPr lang="ru-RU" sz="2400" b="1" dirty="0" smtClean="0"/>
            <a:t>Организация изучения информатики и ИКТ в школе   -   «Компьютерная грамотность</a:t>
          </a:r>
          <a:r>
            <a:rPr lang="ru-RU" sz="2400" dirty="0" smtClean="0"/>
            <a:t>»</a:t>
          </a:r>
          <a:endParaRPr lang="ru-RU" sz="2400" dirty="0"/>
        </a:p>
      </dgm:t>
    </dgm:pt>
    <dgm:pt modelId="{97C64867-31D5-4DC8-902A-665C275FBA72}" type="parTrans" cxnId="{BEFB3E2D-BC48-4C3F-BDA6-ECBED9DE7EEC}">
      <dgm:prSet/>
      <dgm:spPr/>
      <dgm:t>
        <a:bodyPr/>
        <a:lstStyle/>
        <a:p>
          <a:endParaRPr lang="ru-RU"/>
        </a:p>
      </dgm:t>
    </dgm:pt>
    <dgm:pt modelId="{0482EF23-D9FB-4DED-8D31-FD5336A8A054}" type="sibTrans" cxnId="{BEFB3E2D-BC48-4C3F-BDA6-ECBED9DE7EEC}">
      <dgm:prSet/>
      <dgm:spPr/>
      <dgm:t>
        <a:bodyPr/>
        <a:lstStyle/>
        <a:p>
          <a:endParaRPr lang="ru-RU"/>
        </a:p>
      </dgm:t>
    </dgm:pt>
    <dgm:pt modelId="{1E132FA3-157B-49B8-9544-7C7FDBA5F1A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2й</a:t>
          </a:r>
          <a:br>
            <a:rPr lang="ru-RU" sz="2400" b="1" dirty="0" smtClean="0">
              <a:solidFill>
                <a:schemeClr val="bg1"/>
              </a:solidFill>
            </a:rPr>
          </a:br>
          <a:r>
            <a:rPr lang="ru-RU" sz="2400" b="1" dirty="0" smtClean="0">
              <a:solidFill>
                <a:schemeClr val="bg1"/>
              </a:solidFill>
            </a:rPr>
            <a:t> этап</a:t>
          </a:r>
          <a:endParaRPr lang="ru-RU" sz="2400" b="1" dirty="0">
            <a:solidFill>
              <a:schemeClr val="bg1"/>
            </a:solidFill>
          </a:endParaRPr>
        </a:p>
      </dgm:t>
    </dgm:pt>
    <dgm:pt modelId="{8B0750E6-BDD3-4655-B287-2201F841FC73}" type="parTrans" cxnId="{BD10A397-F150-4832-9B1A-A7D3285EDEB1}">
      <dgm:prSet/>
      <dgm:spPr/>
      <dgm:t>
        <a:bodyPr/>
        <a:lstStyle/>
        <a:p>
          <a:endParaRPr lang="ru-RU"/>
        </a:p>
      </dgm:t>
    </dgm:pt>
    <dgm:pt modelId="{9527DC4F-A0B5-438E-9553-D864CB2C8573}" type="sibTrans" cxnId="{BD10A397-F150-4832-9B1A-A7D3285EDEB1}">
      <dgm:prSet/>
      <dgm:spPr/>
      <dgm:t>
        <a:bodyPr/>
        <a:lstStyle/>
        <a:p>
          <a:endParaRPr lang="ru-RU"/>
        </a:p>
      </dgm:t>
    </dgm:pt>
    <dgm:pt modelId="{C744078D-8813-4CFF-A9CA-911D590CFBC0}">
      <dgm:prSet phldrT="[Текст]" custT="1"/>
      <dgm:spPr/>
      <dgm:t>
        <a:bodyPr/>
        <a:lstStyle/>
        <a:p>
          <a:r>
            <a:rPr lang="ru-RU" sz="2400" b="1" dirty="0" smtClean="0"/>
            <a:t>Применение ИКТ при изучении различных дисциплин</a:t>
          </a:r>
          <a:endParaRPr lang="ru-RU" sz="2400" b="1" dirty="0"/>
        </a:p>
      </dgm:t>
    </dgm:pt>
    <dgm:pt modelId="{343C6DDC-3C90-4EF8-BC44-2EEBB91E3688}" type="parTrans" cxnId="{61454501-0932-431C-B19C-3C12A83E711B}">
      <dgm:prSet/>
      <dgm:spPr/>
      <dgm:t>
        <a:bodyPr/>
        <a:lstStyle/>
        <a:p>
          <a:endParaRPr lang="ru-RU"/>
        </a:p>
      </dgm:t>
    </dgm:pt>
    <dgm:pt modelId="{78B6ADC4-3B80-4492-91A9-E77936248217}" type="sibTrans" cxnId="{61454501-0932-431C-B19C-3C12A83E711B}">
      <dgm:prSet/>
      <dgm:spPr/>
      <dgm:t>
        <a:bodyPr/>
        <a:lstStyle/>
        <a:p>
          <a:endParaRPr lang="ru-RU"/>
        </a:p>
      </dgm:t>
    </dgm:pt>
    <dgm:pt modelId="{F91E2553-4C5C-45A9-A455-20568D528CE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3й</a:t>
          </a:r>
          <a:br>
            <a:rPr lang="ru-RU" sz="2400" b="1" dirty="0" smtClean="0">
              <a:solidFill>
                <a:schemeClr val="bg1"/>
              </a:solidFill>
            </a:rPr>
          </a:br>
          <a:r>
            <a:rPr lang="ru-RU" sz="2400" b="1" dirty="0" smtClean="0">
              <a:solidFill>
                <a:schemeClr val="bg1"/>
              </a:solidFill>
            </a:rPr>
            <a:t> этап</a:t>
          </a:r>
          <a:endParaRPr lang="ru-RU" sz="2400" b="1" dirty="0">
            <a:solidFill>
              <a:schemeClr val="bg1"/>
            </a:solidFill>
          </a:endParaRPr>
        </a:p>
      </dgm:t>
    </dgm:pt>
    <dgm:pt modelId="{A3786DBE-FB40-4C84-BE4E-032844A2AE2F}" type="parTrans" cxnId="{1D52C23F-ED57-4A52-B7D3-09EC997EE514}">
      <dgm:prSet/>
      <dgm:spPr/>
      <dgm:t>
        <a:bodyPr/>
        <a:lstStyle/>
        <a:p>
          <a:endParaRPr lang="ru-RU"/>
        </a:p>
      </dgm:t>
    </dgm:pt>
    <dgm:pt modelId="{0BE553B0-C3D0-4B7E-AA9A-0417C88009A8}" type="sibTrans" cxnId="{1D52C23F-ED57-4A52-B7D3-09EC997EE514}">
      <dgm:prSet/>
      <dgm:spPr/>
      <dgm:t>
        <a:bodyPr/>
        <a:lstStyle/>
        <a:p>
          <a:endParaRPr lang="ru-RU"/>
        </a:p>
      </dgm:t>
    </dgm:pt>
    <dgm:pt modelId="{14FC3EA3-805A-42CD-BBFF-ED7FCEAF86D2}">
      <dgm:prSet phldrT="[Текст]" custT="1"/>
      <dgm:spPr/>
      <dgm:t>
        <a:bodyPr/>
        <a:lstStyle/>
        <a:p>
          <a:r>
            <a:rPr lang="ru-RU" sz="2400" b="1" dirty="0" smtClean="0"/>
            <a:t>Интеграция ИКТ в учебный процесс</a:t>
          </a:r>
          <a:endParaRPr lang="ru-RU" sz="2400" b="1" dirty="0"/>
        </a:p>
      </dgm:t>
    </dgm:pt>
    <dgm:pt modelId="{DBB66132-A7DF-4CB2-B2C2-832F0FD95A84}" type="parTrans" cxnId="{D1346C1A-F07F-4883-BA96-E46C1C357F85}">
      <dgm:prSet/>
      <dgm:spPr/>
      <dgm:t>
        <a:bodyPr/>
        <a:lstStyle/>
        <a:p>
          <a:endParaRPr lang="ru-RU"/>
        </a:p>
      </dgm:t>
    </dgm:pt>
    <dgm:pt modelId="{2572D1F6-CE65-476D-939E-E73F032E23FF}" type="sibTrans" cxnId="{D1346C1A-F07F-4883-BA96-E46C1C357F85}">
      <dgm:prSet/>
      <dgm:spPr/>
      <dgm:t>
        <a:bodyPr/>
        <a:lstStyle/>
        <a:p>
          <a:endParaRPr lang="ru-RU"/>
        </a:p>
      </dgm:t>
    </dgm:pt>
    <dgm:pt modelId="{5385E7DF-A6BA-4E5D-955E-23AA2C753DD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4й </a:t>
          </a:r>
          <a:br>
            <a:rPr lang="ru-RU" sz="2400" b="1" dirty="0" smtClean="0">
              <a:solidFill>
                <a:schemeClr val="bg1"/>
              </a:solidFill>
            </a:rPr>
          </a:br>
          <a:r>
            <a:rPr lang="ru-RU" sz="2400" b="1" dirty="0" smtClean="0">
              <a:solidFill>
                <a:schemeClr val="bg1"/>
              </a:solidFill>
            </a:rPr>
            <a:t>этап</a:t>
          </a:r>
          <a:endParaRPr lang="ru-RU" sz="2400" b="1" dirty="0">
            <a:solidFill>
              <a:schemeClr val="bg1"/>
            </a:solidFill>
          </a:endParaRPr>
        </a:p>
      </dgm:t>
    </dgm:pt>
    <dgm:pt modelId="{4FC23D81-DF7A-4D91-8248-1716666FF15D}" type="parTrans" cxnId="{6ACB35C0-A06E-4C5F-9C90-01B4CEC1BF7D}">
      <dgm:prSet/>
      <dgm:spPr/>
      <dgm:t>
        <a:bodyPr/>
        <a:lstStyle/>
        <a:p>
          <a:endParaRPr lang="ru-RU"/>
        </a:p>
      </dgm:t>
    </dgm:pt>
    <dgm:pt modelId="{4429CF65-CE60-4F3C-9AA5-B36374DED6BF}" type="sibTrans" cxnId="{6ACB35C0-A06E-4C5F-9C90-01B4CEC1BF7D}">
      <dgm:prSet/>
      <dgm:spPr/>
      <dgm:t>
        <a:bodyPr/>
        <a:lstStyle/>
        <a:p>
          <a:endParaRPr lang="ru-RU"/>
        </a:p>
      </dgm:t>
    </dgm:pt>
    <dgm:pt modelId="{F6895FE6-E284-45D5-A15E-949060F3322D}">
      <dgm:prSet custT="1"/>
      <dgm:spPr/>
      <dgm:t>
        <a:bodyPr/>
        <a:lstStyle/>
        <a:p>
          <a:r>
            <a:rPr lang="ru-RU" sz="2400" b="1" dirty="0" smtClean="0"/>
            <a:t>Трансформация школы</a:t>
          </a:r>
          <a:endParaRPr lang="ru-RU" sz="2400" b="1" dirty="0"/>
        </a:p>
      </dgm:t>
    </dgm:pt>
    <dgm:pt modelId="{3D9CC8EC-1509-437A-A33F-AFA2C3348C89}" type="parTrans" cxnId="{8B9D07C6-255D-4F2F-B40F-BA4A0989D620}">
      <dgm:prSet/>
      <dgm:spPr/>
    </dgm:pt>
    <dgm:pt modelId="{B627CE7E-1CE2-4D67-8198-9C3F8C2F8EFB}" type="sibTrans" cxnId="{8B9D07C6-255D-4F2F-B40F-BA4A0989D620}">
      <dgm:prSet/>
      <dgm:spPr/>
    </dgm:pt>
    <dgm:pt modelId="{9B6546AD-D8C6-4E8F-943F-80AF9BD9A9A6}" type="pres">
      <dgm:prSet presAssocID="{2E0FCED6-B224-4617-B06F-F19ED22315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96510B-82E4-4694-A055-3DC1B2ADC718}" type="pres">
      <dgm:prSet presAssocID="{9096DB11-E916-45A4-8812-45ED0042C342}" presName="composite" presStyleCnt="0"/>
      <dgm:spPr/>
    </dgm:pt>
    <dgm:pt modelId="{9FF2266F-7D65-437F-92CB-31BAEE75B8E2}" type="pres">
      <dgm:prSet presAssocID="{9096DB11-E916-45A4-8812-45ED0042C34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B112B-F6B1-4BF3-B909-07E251E0290F}" type="pres">
      <dgm:prSet presAssocID="{9096DB11-E916-45A4-8812-45ED0042C34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726F4-9462-405D-BA57-C5EF4324C2A0}" type="pres">
      <dgm:prSet presAssocID="{5CD9C610-468F-4BC5-B56B-EA5E8DCF6580}" presName="sp" presStyleCnt="0"/>
      <dgm:spPr/>
    </dgm:pt>
    <dgm:pt modelId="{339B625A-7FA4-4F57-9A40-F4CF386525C1}" type="pres">
      <dgm:prSet presAssocID="{1E132FA3-157B-49B8-9544-7C7FDBA5F1A5}" presName="composite" presStyleCnt="0"/>
      <dgm:spPr/>
    </dgm:pt>
    <dgm:pt modelId="{A53491F8-20E2-4D3A-AF43-28F7BDB0D890}" type="pres">
      <dgm:prSet presAssocID="{1E132FA3-157B-49B8-9544-7C7FDBA5F1A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9C1FB-8CD7-436E-B249-4F0DDD194F61}" type="pres">
      <dgm:prSet presAssocID="{1E132FA3-157B-49B8-9544-7C7FDBA5F1A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F5236-C7DA-423C-AFD3-9ADFC69A5569}" type="pres">
      <dgm:prSet presAssocID="{9527DC4F-A0B5-438E-9553-D864CB2C8573}" presName="sp" presStyleCnt="0"/>
      <dgm:spPr/>
    </dgm:pt>
    <dgm:pt modelId="{8E55D601-B9C6-43C9-AECF-B13B34576C88}" type="pres">
      <dgm:prSet presAssocID="{F91E2553-4C5C-45A9-A455-20568D528CEE}" presName="composite" presStyleCnt="0"/>
      <dgm:spPr/>
    </dgm:pt>
    <dgm:pt modelId="{52AB2884-DFC6-48A2-BD0B-7D01CCF107B6}" type="pres">
      <dgm:prSet presAssocID="{F91E2553-4C5C-45A9-A455-20568D528CE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0EE1A-5E7B-4C34-95CC-F2CF91E1343F}" type="pres">
      <dgm:prSet presAssocID="{F91E2553-4C5C-45A9-A455-20568D528CE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B990E-8850-48AE-BBC6-ABC326A356AA}" type="pres">
      <dgm:prSet presAssocID="{0BE553B0-C3D0-4B7E-AA9A-0417C88009A8}" presName="sp" presStyleCnt="0"/>
      <dgm:spPr/>
    </dgm:pt>
    <dgm:pt modelId="{B00A1FC3-5A82-4EBF-968C-AEF04CD96D05}" type="pres">
      <dgm:prSet presAssocID="{5385E7DF-A6BA-4E5D-955E-23AA2C753DD5}" presName="composite" presStyleCnt="0"/>
      <dgm:spPr/>
    </dgm:pt>
    <dgm:pt modelId="{F6D131F2-FE4B-43C2-BC4A-31BA6606CC13}" type="pres">
      <dgm:prSet presAssocID="{5385E7DF-A6BA-4E5D-955E-23AA2C753DD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78C45-AD2B-4BD2-8470-5543A89E99C1}" type="pres">
      <dgm:prSet presAssocID="{5385E7DF-A6BA-4E5D-955E-23AA2C753DD5}" presName="descendantText" presStyleLbl="alignAcc1" presStyleIdx="3" presStyleCnt="4" custLinFactNeighborY="1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E5CF2-2A42-4851-ACA3-4FD6F019FC80}" type="presOf" srcId="{5385E7DF-A6BA-4E5D-955E-23AA2C753DD5}" destId="{F6D131F2-FE4B-43C2-BC4A-31BA6606CC13}" srcOrd="0" destOrd="0" presId="urn:microsoft.com/office/officeart/2005/8/layout/chevron2"/>
    <dgm:cxn modelId="{0B859C89-9A36-4C62-8EC8-726B3C979FF8}" type="presOf" srcId="{9096DB11-E916-45A4-8812-45ED0042C342}" destId="{9FF2266F-7D65-437F-92CB-31BAEE75B8E2}" srcOrd="0" destOrd="0" presId="urn:microsoft.com/office/officeart/2005/8/layout/chevron2"/>
    <dgm:cxn modelId="{EE9C5EE2-1B03-4350-B797-FC84D9C90385}" type="presOf" srcId="{14FC3EA3-805A-42CD-BBFF-ED7FCEAF86D2}" destId="{9D90EE1A-5E7B-4C34-95CC-F2CF91E1343F}" srcOrd="0" destOrd="0" presId="urn:microsoft.com/office/officeart/2005/8/layout/chevron2"/>
    <dgm:cxn modelId="{931B58CD-5038-4AA9-A372-1EA8CD8D3A9B}" type="presOf" srcId="{C744078D-8813-4CFF-A9CA-911D590CFBC0}" destId="{9FA9C1FB-8CD7-436E-B249-4F0DDD194F61}" srcOrd="0" destOrd="0" presId="urn:microsoft.com/office/officeart/2005/8/layout/chevron2"/>
    <dgm:cxn modelId="{BA058029-7C7B-4785-849B-92A5711C7119}" type="presOf" srcId="{597CB7A6-CDF7-4689-B52F-729F878A76B4}" destId="{DD9B112B-F6B1-4BF3-B909-07E251E0290F}" srcOrd="0" destOrd="0" presId="urn:microsoft.com/office/officeart/2005/8/layout/chevron2"/>
    <dgm:cxn modelId="{C5EAF3C8-D143-43CD-B9D3-E627AE7AF124}" type="presOf" srcId="{F91E2553-4C5C-45A9-A455-20568D528CEE}" destId="{52AB2884-DFC6-48A2-BD0B-7D01CCF107B6}" srcOrd="0" destOrd="0" presId="urn:microsoft.com/office/officeart/2005/8/layout/chevron2"/>
    <dgm:cxn modelId="{BEFB3E2D-BC48-4C3F-BDA6-ECBED9DE7EEC}" srcId="{9096DB11-E916-45A4-8812-45ED0042C342}" destId="{597CB7A6-CDF7-4689-B52F-729F878A76B4}" srcOrd="0" destOrd="0" parTransId="{97C64867-31D5-4DC8-902A-665C275FBA72}" sibTransId="{0482EF23-D9FB-4DED-8D31-FD5336A8A054}"/>
    <dgm:cxn modelId="{61454501-0932-431C-B19C-3C12A83E711B}" srcId="{1E132FA3-157B-49B8-9544-7C7FDBA5F1A5}" destId="{C744078D-8813-4CFF-A9CA-911D590CFBC0}" srcOrd="0" destOrd="0" parTransId="{343C6DDC-3C90-4EF8-BC44-2EEBB91E3688}" sibTransId="{78B6ADC4-3B80-4492-91A9-E77936248217}"/>
    <dgm:cxn modelId="{8B9D07C6-255D-4F2F-B40F-BA4A0989D620}" srcId="{5385E7DF-A6BA-4E5D-955E-23AA2C753DD5}" destId="{F6895FE6-E284-45D5-A15E-949060F3322D}" srcOrd="0" destOrd="0" parTransId="{3D9CC8EC-1509-437A-A33F-AFA2C3348C89}" sibTransId="{B627CE7E-1CE2-4D67-8198-9C3F8C2F8EFB}"/>
    <dgm:cxn modelId="{6AAC36D0-BD1E-4D43-BF84-EA076031C28D}" srcId="{2E0FCED6-B224-4617-B06F-F19ED22315B5}" destId="{9096DB11-E916-45A4-8812-45ED0042C342}" srcOrd="0" destOrd="0" parTransId="{964C1E9A-B321-4EE1-895F-51A357B98774}" sibTransId="{5CD9C610-468F-4BC5-B56B-EA5E8DCF6580}"/>
    <dgm:cxn modelId="{1D52C23F-ED57-4A52-B7D3-09EC997EE514}" srcId="{2E0FCED6-B224-4617-B06F-F19ED22315B5}" destId="{F91E2553-4C5C-45A9-A455-20568D528CEE}" srcOrd="2" destOrd="0" parTransId="{A3786DBE-FB40-4C84-BE4E-032844A2AE2F}" sibTransId="{0BE553B0-C3D0-4B7E-AA9A-0417C88009A8}"/>
    <dgm:cxn modelId="{875588CA-A0A8-43D1-8F18-9DF95C68CCC6}" type="presOf" srcId="{1E132FA3-157B-49B8-9544-7C7FDBA5F1A5}" destId="{A53491F8-20E2-4D3A-AF43-28F7BDB0D890}" srcOrd="0" destOrd="0" presId="urn:microsoft.com/office/officeart/2005/8/layout/chevron2"/>
    <dgm:cxn modelId="{3D5B4CC1-73D5-47BD-A0D9-4A4B0AC58D91}" type="presOf" srcId="{F6895FE6-E284-45D5-A15E-949060F3322D}" destId="{DD378C45-AD2B-4BD2-8470-5543A89E99C1}" srcOrd="0" destOrd="0" presId="urn:microsoft.com/office/officeart/2005/8/layout/chevron2"/>
    <dgm:cxn modelId="{E65338D9-6FE9-4522-A707-3DC04679F6C3}" type="presOf" srcId="{2E0FCED6-B224-4617-B06F-F19ED22315B5}" destId="{9B6546AD-D8C6-4E8F-943F-80AF9BD9A9A6}" srcOrd="0" destOrd="0" presId="urn:microsoft.com/office/officeart/2005/8/layout/chevron2"/>
    <dgm:cxn modelId="{6ACB35C0-A06E-4C5F-9C90-01B4CEC1BF7D}" srcId="{2E0FCED6-B224-4617-B06F-F19ED22315B5}" destId="{5385E7DF-A6BA-4E5D-955E-23AA2C753DD5}" srcOrd="3" destOrd="0" parTransId="{4FC23D81-DF7A-4D91-8248-1716666FF15D}" sibTransId="{4429CF65-CE60-4F3C-9AA5-B36374DED6BF}"/>
    <dgm:cxn modelId="{D1346C1A-F07F-4883-BA96-E46C1C357F85}" srcId="{F91E2553-4C5C-45A9-A455-20568D528CEE}" destId="{14FC3EA3-805A-42CD-BBFF-ED7FCEAF86D2}" srcOrd="0" destOrd="0" parTransId="{DBB66132-A7DF-4CB2-B2C2-832F0FD95A84}" sibTransId="{2572D1F6-CE65-476D-939E-E73F032E23FF}"/>
    <dgm:cxn modelId="{BD10A397-F150-4832-9B1A-A7D3285EDEB1}" srcId="{2E0FCED6-B224-4617-B06F-F19ED22315B5}" destId="{1E132FA3-157B-49B8-9544-7C7FDBA5F1A5}" srcOrd="1" destOrd="0" parTransId="{8B0750E6-BDD3-4655-B287-2201F841FC73}" sibTransId="{9527DC4F-A0B5-438E-9553-D864CB2C8573}"/>
    <dgm:cxn modelId="{BA408392-9017-430F-B8C4-A3FC90877BA3}" type="presParOf" srcId="{9B6546AD-D8C6-4E8F-943F-80AF9BD9A9A6}" destId="{6A96510B-82E4-4694-A055-3DC1B2ADC718}" srcOrd="0" destOrd="0" presId="urn:microsoft.com/office/officeart/2005/8/layout/chevron2"/>
    <dgm:cxn modelId="{0044068C-5A09-4D2C-9992-B80B4EBB082E}" type="presParOf" srcId="{6A96510B-82E4-4694-A055-3DC1B2ADC718}" destId="{9FF2266F-7D65-437F-92CB-31BAEE75B8E2}" srcOrd="0" destOrd="0" presId="urn:microsoft.com/office/officeart/2005/8/layout/chevron2"/>
    <dgm:cxn modelId="{188E7635-BA03-4388-8CDA-522D53B58423}" type="presParOf" srcId="{6A96510B-82E4-4694-A055-3DC1B2ADC718}" destId="{DD9B112B-F6B1-4BF3-B909-07E251E0290F}" srcOrd="1" destOrd="0" presId="urn:microsoft.com/office/officeart/2005/8/layout/chevron2"/>
    <dgm:cxn modelId="{1896C277-C2BD-4BC9-B52E-54AB427BF099}" type="presParOf" srcId="{9B6546AD-D8C6-4E8F-943F-80AF9BD9A9A6}" destId="{778726F4-9462-405D-BA57-C5EF4324C2A0}" srcOrd="1" destOrd="0" presId="urn:microsoft.com/office/officeart/2005/8/layout/chevron2"/>
    <dgm:cxn modelId="{5137AD4E-46DB-4404-B46A-4FC16891CE7E}" type="presParOf" srcId="{9B6546AD-D8C6-4E8F-943F-80AF9BD9A9A6}" destId="{339B625A-7FA4-4F57-9A40-F4CF386525C1}" srcOrd="2" destOrd="0" presId="urn:microsoft.com/office/officeart/2005/8/layout/chevron2"/>
    <dgm:cxn modelId="{84E53657-809C-4C8B-9C61-2A5FB1292069}" type="presParOf" srcId="{339B625A-7FA4-4F57-9A40-F4CF386525C1}" destId="{A53491F8-20E2-4D3A-AF43-28F7BDB0D890}" srcOrd="0" destOrd="0" presId="urn:microsoft.com/office/officeart/2005/8/layout/chevron2"/>
    <dgm:cxn modelId="{0EF037B5-9CD5-4F4B-BC6A-EE3CE1F06D2C}" type="presParOf" srcId="{339B625A-7FA4-4F57-9A40-F4CF386525C1}" destId="{9FA9C1FB-8CD7-436E-B249-4F0DDD194F61}" srcOrd="1" destOrd="0" presId="urn:microsoft.com/office/officeart/2005/8/layout/chevron2"/>
    <dgm:cxn modelId="{F4D176AB-A390-46A8-BC47-72C17B5E369A}" type="presParOf" srcId="{9B6546AD-D8C6-4E8F-943F-80AF9BD9A9A6}" destId="{462F5236-C7DA-423C-AFD3-9ADFC69A5569}" srcOrd="3" destOrd="0" presId="urn:microsoft.com/office/officeart/2005/8/layout/chevron2"/>
    <dgm:cxn modelId="{1CBD2C29-DF92-4788-B6F3-AA5E58C19CD9}" type="presParOf" srcId="{9B6546AD-D8C6-4E8F-943F-80AF9BD9A9A6}" destId="{8E55D601-B9C6-43C9-AECF-B13B34576C88}" srcOrd="4" destOrd="0" presId="urn:microsoft.com/office/officeart/2005/8/layout/chevron2"/>
    <dgm:cxn modelId="{DB49CBDF-F415-4F5A-B593-345834F1844F}" type="presParOf" srcId="{8E55D601-B9C6-43C9-AECF-B13B34576C88}" destId="{52AB2884-DFC6-48A2-BD0B-7D01CCF107B6}" srcOrd="0" destOrd="0" presId="urn:microsoft.com/office/officeart/2005/8/layout/chevron2"/>
    <dgm:cxn modelId="{C758BECA-0419-4CD8-B406-C4D5A81E63DF}" type="presParOf" srcId="{8E55D601-B9C6-43C9-AECF-B13B34576C88}" destId="{9D90EE1A-5E7B-4C34-95CC-F2CF91E1343F}" srcOrd="1" destOrd="0" presId="urn:microsoft.com/office/officeart/2005/8/layout/chevron2"/>
    <dgm:cxn modelId="{E2812C61-F2F3-4993-8811-6659FF3DFCE0}" type="presParOf" srcId="{9B6546AD-D8C6-4E8F-943F-80AF9BD9A9A6}" destId="{863B990E-8850-48AE-BBC6-ABC326A356AA}" srcOrd="5" destOrd="0" presId="urn:microsoft.com/office/officeart/2005/8/layout/chevron2"/>
    <dgm:cxn modelId="{75344CFE-F334-4508-A257-C998B4A90D47}" type="presParOf" srcId="{9B6546AD-D8C6-4E8F-943F-80AF9BD9A9A6}" destId="{B00A1FC3-5A82-4EBF-968C-AEF04CD96D05}" srcOrd="6" destOrd="0" presId="urn:microsoft.com/office/officeart/2005/8/layout/chevron2"/>
    <dgm:cxn modelId="{35082CF8-CF76-4941-8D0D-774D2B449EE6}" type="presParOf" srcId="{B00A1FC3-5A82-4EBF-968C-AEF04CD96D05}" destId="{F6D131F2-FE4B-43C2-BC4A-31BA6606CC13}" srcOrd="0" destOrd="0" presId="urn:microsoft.com/office/officeart/2005/8/layout/chevron2"/>
    <dgm:cxn modelId="{DB1B947B-AD8A-45F1-82E5-A13A499B593C}" type="presParOf" srcId="{B00A1FC3-5A82-4EBF-968C-AEF04CD96D05}" destId="{DD378C45-AD2B-4BD2-8470-5543A89E99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C64BF-3BDA-47C5-AF5C-1300F4DD989B}">
      <dsp:nvSpPr>
        <dsp:cNvPr id="0" name=""/>
        <dsp:cNvSpPr/>
      </dsp:nvSpPr>
      <dsp:spPr>
        <a:xfrm>
          <a:off x="2641082" y="2563303"/>
          <a:ext cx="3551603" cy="18034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2">
                  <a:lumMod val="50000"/>
                </a:schemeClr>
              </a:solidFill>
            </a:rPr>
            <a:t>Информати</a:t>
          </a: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-</a:t>
          </a:r>
          <a:b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2400" b="1" kern="1200" dirty="0" err="1" smtClean="0">
              <a:solidFill>
                <a:schemeClr val="accent2">
                  <a:lumMod val="50000"/>
                </a:schemeClr>
              </a:solidFill>
            </a:rPr>
            <a:t>зация</a:t>
          </a: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 в образовании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161202" y="2827405"/>
        <a:ext cx="2511363" cy="1275198"/>
      </dsp:txXfrm>
    </dsp:sp>
    <dsp:sp modelId="{B91B38E5-1910-407E-B900-19B4FF89B248}">
      <dsp:nvSpPr>
        <dsp:cNvPr id="0" name=""/>
        <dsp:cNvSpPr/>
      </dsp:nvSpPr>
      <dsp:spPr>
        <a:xfrm rot="2498769">
          <a:off x="5392913" y="4293813"/>
          <a:ext cx="1073914" cy="61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416158" y="4355325"/>
        <a:ext cx="889967" cy="367894"/>
      </dsp:txXfrm>
    </dsp:sp>
    <dsp:sp modelId="{569E7232-0328-410D-9656-522A0E46AD9C}">
      <dsp:nvSpPr>
        <dsp:cNvPr id="0" name=""/>
        <dsp:cNvSpPr/>
      </dsp:nvSpPr>
      <dsp:spPr>
        <a:xfrm>
          <a:off x="5472595" y="4910575"/>
          <a:ext cx="3329550" cy="194742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Уроки с применением ИКТ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960196" y="5195768"/>
        <a:ext cx="2354348" cy="1377036"/>
      </dsp:txXfrm>
    </dsp:sp>
    <dsp:sp modelId="{8DD2D1DA-F6AF-42FD-8BF8-4BD386138338}">
      <dsp:nvSpPr>
        <dsp:cNvPr id="0" name=""/>
        <dsp:cNvSpPr/>
      </dsp:nvSpPr>
      <dsp:spPr>
        <a:xfrm rot="18999441">
          <a:off x="5639500" y="2051975"/>
          <a:ext cx="847269" cy="61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664585" y="2237733"/>
        <a:ext cx="663322" cy="367894"/>
      </dsp:txXfrm>
    </dsp:sp>
    <dsp:sp modelId="{466671F7-B7D7-4D80-8FBC-58786C8F9E1B}">
      <dsp:nvSpPr>
        <dsp:cNvPr id="0" name=""/>
        <dsp:cNvSpPr/>
      </dsp:nvSpPr>
      <dsp:spPr>
        <a:xfrm>
          <a:off x="4901636" y="188639"/>
          <a:ext cx="4062850" cy="18034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Использование ИКТ в научно-исследовательской деятельности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496627" y="452741"/>
        <a:ext cx="2872868" cy="1275198"/>
      </dsp:txXfrm>
    </dsp:sp>
    <dsp:sp modelId="{8A3AE286-714E-4AA7-BF15-85604B0D75E8}">
      <dsp:nvSpPr>
        <dsp:cNvPr id="0" name=""/>
        <dsp:cNvSpPr/>
      </dsp:nvSpPr>
      <dsp:spPr>
        <a:xfrm rot="8326395">
          <a:off x="2478534" y="4273626"/>
          <a:ext cx="1031892" cy="61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2639681" y="4335643"/>
        <a:ext cx="847945" cy="367894"/>
      </dsp:txXfrm>
    </dsp:sp>
    <dsp:sp modelId="{27F49716-8E1F-497C-9D23-FBF31931044B}">
      <dsp:nvSpPr>
        <dsp:cNvPr id="0" name=""/>
        <dsp:cNvSpPr/>
      </dsp:nvSpPr>
      <dsp:spPr>
        <a:xfrm>
          <a:off x="72011" y="4833152"/>
          <a:ext cx="3508971" cy="18034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accent2">
                  <a:lumMod val="50000"/>
                </a:schemeClr>
              </a:solidFill>
            </a:rPr>
            <a:t>Самостоятель</a:t>
          </a: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-</a:t>
          </a:r>
          <a:b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2400" b="1" kern="1200" dirty="0" err="1" smtClean="0">
              <a:solidFill>
                <a:schemeClr val="accent2">
                  <a:lumMod val="50000"/>
                </a:schemeClr>
              </a:solidFill>
            </a:rPr>
            <a:t>ная</a:t>
          </a: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 работа учащихся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85888" y="5097254"/>
        <a:ext cx="2481217" cy="1275198"/>
      </dsp:txXfrm>
    </dsp:sp>
    <dsp:sp modelId="{552E9955-6727-4157-95CB-2969E7E061C8}">
      <dsp:nvSpPr>
        <dsp:cNvPr id="0" name=""/>
        <dsp:cNvSpPr/>
      </dsp:nvSpPr>
      <dsp:spPr>
        <a:xfrm rot="13363857">
          <a:off x="2190717" y="2105242"/>
          <a:ext cx="795196" cy="61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2350249" y="2290282"/>
        <a:ext cx="611249" cy="367894"/>
      </dsp:txXfrm>
    </dsp:sp>
    <dsp:sp modelId="{5B1803C9-889D-466B-9471-77424A8BED33}">
      <dsp:nvSpPr>
        <dsp:cNvPr id="0" name=""/>
        <dsp:cNvSpPr/>
      </dsp:nvSpPr>
      <dsp:spPr>
        <a:xfrm>
          <a:off x="-7634" y="231871"/>
          <a:ext cx="3801410" cy="180340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50000"/>
                </a:schemeClr>
              </a:solidFill>
            </a:rPr>
            <a:t>Использование ИКТ в воспитательных мероприятиях</a:t>
          </a:r>
          <a:endParaRPr lang="ru-RU" sz="24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49070" y="495973"/>
        <a:ext cx="2688002" cy="1275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2266F-7D65-437F-92CB-31BAEE75B8E2}">
      <dsp:nvSpPr>
        <dsp:cNvPr id="0" name=""/>
        <dsp:cNvSpPr/>
      </dsp:nvSpPr>
      <dsp:spPr>
        <a:xfrm rot="5400000">
          <a:off x="-210804" y="217402"/>
          <a:ext cx="1405362" cy="983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1й </a:t>
          </a:r>
          <a:br>
            <a:rPr lang="ru-RU" sz="2400" b="1" kern="1200" dirty="0" smtClean="0">
              <a:solidFill>
                <a:schemeClr val="bg1"/>
              </a:solidFill>
            </a:rPr>
          </a:br>
          <a:r>
            <a:rPr lang="ru-RU" sz="2400" b="1" kern="1200" dirty="0" smtClean="0">
              <a:solidFill>
                <a:schemeClr val="bg1"/>
              </a:solidFill>
            </a:rPr>
            <a:t>этап</a:t>
          </a:r>
          <a:endParaRPr lang="ru-RU" sz="2400" b="1" kern="1200" dirty="0">
            <a:solidFill>
              <a:schemeClr val="bg1"/>
            </a:solidFill>
          </a:endParaRPr>
        </a:p>
      </dsp:txBody>
      <dsp:txXfrm rot="-5400000">
        <a:off x="1" y="498475"/>
        <a:ext cx="983753" cy="421609"/>
      </dsp:txXfrm>
    </dsp:sp>
    <dsp:sp modelId="{DD9B112B-F6B1-4BF3-B909-07E251E0290F}">
      <dsp:nvSpPr>
        <dsp:cNvPr id="0" name=""/>
        <dsp:cNvSpPr/>
      </dsp:nvSpPr>
      <dsp:spPr>
        <a:xfrm rot="5400000">
          <a:off x="4517137" y="-3526786"/>
          <a:ext cx="913965" cy="79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Организация изучения информатики и ИКТ в школе   -   «Компьютерная грамотность</a:t>
          </a:r>
          <a:r>
            <a:rPr lang="ru-RU" sz="2400" kern="1200" dirty="0" smtClean="0"/>
            <a:t>»</a:t>
          </a:r>
          <a:endParaRPr lang="ru-RU" sz="2400" kern="1200" dirty="0"/>
        </a:p>
      </dsp:txBody>
      <dsp:txXfrm rot="-5400000">
        <a:off x="983753" y="51214"/>
        <a:ext cx="7936118" cy="824733"/>
      </dsp:txXfrm>
    </dsp:sp>
    <dsp:sp modelId="{A53491F8-20E2-4D3A-AF43-28F7BDB0D890}">
      <dsp:nvSpPr>
        <dsp:cNvPr id="0" name=""/>
        <dsp:cNvSpPr/>
      </dsp:nvSpPr>
      <dsp:spPr>
        <a:xfrm rot="5400000">
          <a:off x="-210804" y="1478000"/>
          <a:ext cx="1405362" cy="983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2й</a:t>
          </a:r>
          <a:br>
            <a:rPr lang="ru-RU" sz="2400" b="1" kern="1200" dirty="0" smtClean="0">
              <a:solidFill>
                <a:schemeClr val="bg1"/>
              </a:solidFill>
            </a:rPr>
          </a:br>
          <a:r>
            <a:rPr lang="ru-RU" sz="2400" b="1" kern="1200" dirty="0" smtClean="0">
              <a:solidFill>
                <a:schemeClr val="bg1"/>
              </a:solidFill>
            </a:rPr>
            <a:t> этап</a:t>
          </a:r>
          <a:endParaRPr lang="ru-RU" sz="2400" b="1" kern="1200" dirty="0">
            <a:solidFill>
              <a:schemeClr val="bg1"/>
            </a:solidFill>
          </a:endParaRPr>
        </a:p>
      </dsp:txBody>
      <dsp:txXfrm rot="-5400000">
        <a:off x="1" y="1759073"/>
        <a:ext cx="983753" cy="421609"/>
      </dsp:txXfrm>
    </dsp:sp>
    <dsp:sp modelId="{9FA9C1FB-8CD7-436E-B249-4F0DDD194F61}">
      <dsp:nvSpPr>
        <dsp:cNvPr id="0" name=""/>
        <dsp:cNvSpPr/>
      </dsp:nvSpPr>
      <dsp:spPr>
        <a:xfrm rot="5400000">
          <a:off x="4517378" y="-2266428"/>
          <a:ext cx="913485" cy="79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Применение ИКТ при изучении различных дисциплин</a:t>
          </a:r>
          <a:endParaRPr lang="ru-RU" sz="2400" b="1" kern="1200" dirty="0"/>
        </a:p>
      </dsp:txBody>
      <dsp:txXfrm rot="-5400000">
        <a:off x="983754" y="1311789"/>
        <a:ext cx="7936141" cy="824299"/>
      </dsp:txXfrm>
    </dsp:sp>
    <dsp:sp modelId="{52AB2884-DFC6-48A2-BD0B-7D01CCF107B6}">
      <dsp:nvSpPr>
        <dsp:cNvPr id="0" name=""/>
        <dsp:cNvSpPr/>
      </dsp:nvSpPr>
      <dsp:spPr>
        <a:xfrm rot="5400000">
          <a:off x="-210804" y="2738598"/>
          <a:ext cx="1405362" cy="983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3й</a:t>
          </a:r>
          <a:br>
            <a:rPr lang="ru-RU" sz="2400" b="1" kern="1200" dirty="0" smtClean="0">
              <a:solidFill>
                <a:schemeClr val="bg1"/>
              </a:solidFill>
            </a:rPr>
          </a:br>
          <a:r>
            <a:rPr lang="ru-RU" sz="2400" b="1" kern="1200" dirty="0" smtClean="0">
              <a:solidFill>
                <a:schemeClr val="bg1"/>
              </a:solidFill>
            </a:rPr>
            <a:t> этап</a:t>
          </a:r>
          <a:endParaRPr lang="ru-RU" sz="2400" b="1" kern="1200" dirty="0">
            <a:solidFill>
              <a:schemeClr val="bg1"/>
            </a:solidFill>
          </a:endParaRPr>
        </a:p>
      </dsp:txBody>
      <dsp:txXfrm rot="-5400000">
        <a:off x="1" y="3019671"/>
        <a:ext cx="983753" cy="421609"/>
      </dsp:txXfrm>
    </dsp:sp>
    <dsp:sp modelId="{9D90EE1A-5E7B-4C34-95CC-F2CF91E1343F}">
      <dsp:nvSpPr>
        <dsp:cNvPr id="0" name=""/>
        <dsp:cNvSpPr/>
      </dsp:nvSpPr>
      <dsp:spPr>
        <a:xfrm rot="5400000">
          <a:off x="4517378" y="-1005830"/>
          <a:ext cx="913485" cy="79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Интеграция ИКТ в учебный процесс</a:t>
          </a:r>
          <a:endParaRPr lang="ru-RU" sz="2400" b="1" kern="1200" dirty="0"/>
        </a:p>
      </dsp:txBody>
      <dsp:txXfrm rot="-5400000">
        <a:off x="983754" y="2572387"/>
        <a:ext cx="7936141" cy="824299"/>
      </dsp:txXfrm>
    </dsp:sp>
    <dsp:sp modelId="{F6D131F2-FE4B-43C2-BC4A-31BA6606CC13}">
      <dsp:nvSpPr>
        <dsp:cNvPr id="0" name=""/>
        <dsp:cNvSpPr/>
      </dsp:nvSpPr>
      <dsp:spPr>
        <a:xfrm rot="5400000">
          <a:off x="-210804" y="3999196"/>
          <a:ext cx="1405362" cy="9837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4й </a:t>
          </a:r>
          <a:br>
            <a:rPr lang="ru-RU" sz="2400" b="1" kern="1200" dirty="0" smtClean="0">
              <a:solidFill>
                <a:schemeClr val="bg1"/>
              </a:solidFill>
            </a:rPr>
          </a:br>
          <a:r>
            <a:rPr lang="ru-RU" sz="2400" b="1" kern="1200" dirty="0" smtClean="0">
              <a:solidFill>
                <a:schemeClr val="bg1"/>
              </a:solidFill>
            </a:rPr>
            <a:t>этап</a:t>
          </a:r>
          <a:endParaRPr lang="ru-RU" sz="2400" b="1" kern="1200" dirty="0">
            <a:solidFill>
              <a:schemeClr val="bg1"/>
            </a:solidFill>
          </a:endParaRPr>
        </a:p>
      </dsp:txBody>
      <dsp:txXfrm rot="-5400000">
        <a:off x="1" y="4280269"/>
        <a:ext cx="983753" cy="421609"/>
      </dsp:txXfrm>
    </dsp:sp>
    <dsp:sp modelId="{DD378C45-AD2B-4BD2-8470-5543A89E99C1}">
      <dsp:nvSpPr>
        <dsp:cNvPr id="0" name=""/>
        <dsp:cNvSpPr/>
      </dsp:nvSpPr>
      <dsp:spPr>
        <a:xfrm rot="5400000">
          <a:off x="4517378" y="354812"/>
          <a:ext cx="913485" cy="798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Трансформация школы</a:t>
          </a:r>
          <a:endParaRPr lang="ru-RU" sz="2400" b="1" kern="1200" dirty="0"/>
        </a:p>
      </dsp:txBody>
      <dsp:txXfrm rot="-5400000">
        <a:off x="983754" y="3933030"/>
        <a:ext cx="7936141" cy="824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0FE0F40-750D-42E6-840F-4C7DAD18F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51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FF5521C-6B16-4330-A810-9130D40E8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56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55ABD-751E-4F68-8FE5-E7DE7164E86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31641-5DD9-4487-8F61-81995227D952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190D6-37DF-411D-AE06-911FF92EC7D3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8F21C-FBFB-47F7-8905-80059E511B2D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55ABD-751E-4F68-8FE5-E7DE7164E860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BB84C-FC67-46A1-8E21-3BF74626DC53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55ABD-751E-4F68-8FE5-E7DE7164E860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32D30-215C-43CC-A052-8943213D4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A9D3-2CAD-467F-9B16-0A8ACC01E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F2C8-8923-482D-914C-DFF4FFEC4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11952" cy="16848"/>
          </a:xfrm>
        </p:grpSpPr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11952" cy="16848"/>
            </a:xfrm>
            <a:prstGeom prst="rect">
              <a:avLst/>
            </a:prstGeom>
            <a:solidFill>
              <a:srgbClr val="E26F3C">
                <a:alpha val="22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0" y="0"/>
              <a:ext cx="4609" cy="5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12" y="0"/>
                </a:cxn>
                <a:cxn ang="0">
                  <a:pos x="4608" y="5328"/>
                </a:cxn>
                <a:cxn ang="0">
                  <a:pos x="0" y="3744"/>
                </a:cxn>
              </a:cxnLst>
              <a:rect l="0" t="0" r="r" b="b"/>
              <a:pathLst>
                <a:path w="4608" h="5328">
                  <a:moveTo>
                    <a:pt x="0" y="0"/>
                  </a:moveTo>
                  <a:lnTo>
                    <a:pt x="3312" y="0"/>
                  </a:lnTo>
                  <a:lnTo>
                    <a:pt x="4608" y="5328"/>
                  </a:lnTo>
                  <a:lnTo>
                    <a:pt x="0" y="3744"/>
                  </a:lnTo>
                </a:path>
              </a:pathLst>
            </a:custGeom>
            <a:gradFill rotWithShape="0">
              <a:gsLst>
                <a:gs pos="0">
                  <a:srgbClr val="E26F3C">
                    <a:alpha val="22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4609" y="5327"/>
              <a:ext cx="7308" cy="11505"/>
            </a:xfrm>
            <a:custGeom>
              <a:avLst/>
              <a:gdLst/>
              <a:ahLst/>
              <a:cxnLst>
                <a:cxn ang="0">
                  <a:pos x="7309" y="11505"/>
                </a:cxn>
                <a:cxn ang="0">
                  <a:pos x="2691" y="11455"/>
                </a:cxn>
                <a:cxn ang="0">
                  <a:pos x="0" y="0"/>
                </a:cxn>
                <a:cxn ang="0">
                  <a:pos x="7299" y="2433"/>
                </a:cxn>
              </a:cxnLst>
              <a:rect l="0" t="0" r="r" b="b"/>
              <a:pathLst>
                <a:path w="7309" h="11505">
                  <a:moveTo>
                    <a:pt x="7309" y="11505"/>
                  </a:moveTo>
                  <a:lnTo>
                    <a:pt x="2691" y="11455"/>
                  </a:lnTo>
                  <a:lnTo>
                    <a:pt x="0" y="0"/>
                  </a:lnTo>
                  <a:lnTo>
                    <a:pt x="7299" y="243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26F3C">
                    <a:alpha val="22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66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66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750C-9640-45E8-B74A-4D1451F7B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ACE7-E693-4868-8F1D-5CD6AAF6F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D06E-9647-4C25-9B5A-311EDBDCB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6D3D4-6D91-4085-B16A-CD2F60558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EF475-E501-4CF0-BD86-1DDEA28C9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359A-2456-43D0-9677-43E48CD42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15FDF-3492-45CE-9CE5-01A062B77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47C2-4BD7-4B3F-B869-0595945A8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DE58-79AC-4545-8BA2-70F26B059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72AFE-336A-43F5-B3A2-240A3C72F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47A07-84FD-4FCC-9AA0-B8F9BA055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4A74F-FABF-4431-BE4D-6EB6E883B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8" name="Group 2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11952" cy="16848"/>
          </a:xfrm>
        </p:grpSpPr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11952" cy="16848"/>
            </a:xfrm>
            <a:prstGeom prst="rect">
              <a:avLst/>
            </a:prstGeom>
            <a:solidFill>
              <a:srgbClr val="E26F3C">
                <a:alpha val="22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0" y="0"/>
              <a:ext cx="4609" cy="5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12" y="0"/>
                </a:cxn>
                <a:cxn ang="0">
                  <a:pos x="4608" y="5328"/>
                </a:cxn>
                <a:cxn ang="0">
                  <a:pos x="0" y="3744"/>
                </a:cxn>
              </a:cxnLst>
              <a:rect l="0" t="0" r="r" b="b"/>
              <a:pathLst>
                <a:path w="4608" h="5328">
                  <a:moveTo>
                    <a:pt x="0" y="0"/>
                  </a:moveTo>
                  <a:lnTo>
                    <a:pt x="3312" y="0"/>
                  </a:lnTo>
                  <a:lnTo>
                    <a:pt x="4608" y="5328"/>
                  </a:lnTo>
                  <a:lnTo>
                    <a:pt x="0" y="3744"/>
                  </a:lnTo>
                </a:path>
              </a:pathLst>
            </a:custGeom>
            <a:gradFill rotWithShape="0">
              <a:gsLst>
                <a:gs pos="0">
                  <a:srgbClr val="E26F3C">
                    <a:alpha val="22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4609" y="5327"/>
              <a:ext cx="7308" cy="11505"/>
            </a:xfrm>
            <a:custGeom>
              <a:avLst/>
              <a:gdLst/>
              <a:ahLst/>
              <a:cxnLst>
                <a:cxn ang="0">
                  <a:pos x="7309" y="11505"/>
                </a:cxn>
                <a:cxn ang="0">
                  <a:pos x="2691" y="11455"/>
                </a:cxn>
                <a:cxn ang="0">
                  <a:pos x="0" y="0"/>
                </a:cxn>
                <a:cxn ang="0">
                  <a:pos x="7299" y="2433"/>
                </a:cxn>
              </a:cxnLst>
              <a:rect l="0" t="0" r="r" b="b"/>
              <a:pathLst>
                <a:path w="7309" h="11505">
                  <a:moveTo>
                    <a:pt x="7309" y="11505"/>
                  </a:moveTo>
                  <a:lnTo>
                    <a:pt x="2691" y="11455"/>
                  </a:lnTo>
                  <a:lnTo>
                    <a:pt x="0" y="0"/>
                  </a:lnTo>
                  <a:lnTo>
                    <a:pt x="7299" y="243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26F3C">
                    <a:alpha val="22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427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427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2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31C1-0A42-46BB-ADE1-26E11C121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DF6-5FE7-4F02-A317-FAD16F866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E7992-8E79-435B-A936-A298EF80D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5057F-3CDE-4CBD-83F3-5311EFCE9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E0398-459C-4584-A597-92AA3F153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A09C-41DF-405F-B277-14345709F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84771-9D5F-4D69-AEC5-081DC846E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58CC6-D9F7-4AD1-AC74-987F6AB7A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5C3C1-1872-4BBF-BADA-4BB426CBD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6482-07B1-433B-9356-DECC58256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1C0A7-18BC-4EF4-90BE-5A74BA0EF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FAB0-18DF-4CF1-9984-B41EE0846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46C2-431C-4B7A-A2F4-4B20149AD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9A606-7B22-4E73-A38B-CF6E9A83A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1C571-B36C-4E54-A85A-371469EB6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C6EE9-F695-4141-8283-5B53CD86C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EC5B2-EB87-4DD6-8EA7-5793515AD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0280A-90C1-4DB8-A361-96C27901C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11952" cy="16848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11952" cy="16848"/>
            </a:xfrm>
            <a:prstGeom prst="rect">
              <a:avLst/>
            </a:prstGeom>
            <a:solidFill>
              <a:srgbClr val="E26F3C">
                <a:alpha val="22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0" y="0"/>
              <a:ext cx="4609" cy="5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12" y="0"/>
                </a:cxn>
                <a:cxn ang="0">
                  <a:pos x="4608" y="5328"/>
                </a:cxn>
                <a:cxn ang="0">
                  <a:pos x="0" y="3744"/>
                </a:cxn>
              </a:cxnLst>
              <a:rect l="0" t="0" r="r" b="b"/>
              <a:pathLst>
                <a:path w="4608" h="5328">
                  <a:moveTo>
                    <a:pt x="0" y="0"/>
                  </a:moveTo>
                  <a:lnTo>
                    <a:pt x="3312" y="0"/>
                  </a:lnTo>
                  <a:lnTo>
                    <a:pt x="4608" y="5328"/>
                  </a:lnTo>
                  <a:lnTo>
                    <a:pt x="0" y="3744"/>
                  </a:lnTo>
                </a:path>
              </a:pathLst>
            </a:custGeom>
            <a:gradFill rotWithShape="0">
              <a:gsLst>
                <a:gs pos="0">
                  <a:srgbClr val="E26F3C">
                    <a:alpha val="22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609" y="5327"/>
              <a:ext cx="7308" cy="11505"/>
            </a:xfrm>
            <a:custGeom>
              <a:avLst/>
              <a:gdLst/>
              <a:ahLst/>
              <a:cxnLst>
                <a:cxn ang="0">
                  <a:pos x="7309" y="11505"/>
                </a:cxn>
                <a:cxn ang="0">
                  <a:pos x="2691" y="11455"/>
                </a:cxn>
                <a:cxn ang="0">
                  <a:pos x="0" y="0"/>
                </a:cxn>
                <a:cxn ang="0">
                  <a:pos x="7299" y="2433"/>
                </a:cxn>
              </a:cxnLst>
              <a:rect l="0" t="0" r="r" b="b"/>
              <a:pathLst>
                <a:path w="7309" h="11505">
                  <a:moveTo>
                    <a:pt x="7309" y="11505"/>
                  </a:moveTo>
                  <a:lnTo>
                    <a:pt x="2691" y="11455"/>
                  </a:lnTo>
                  <a:lnTo>
                    <a:pt x="0" y="0"/>
                  </a:lnTo>
                  <a:lnTo>
                    <a:pt x="7299" y="243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26F3C">
                    <a:alpha val="22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4213" y="6381750"/>
            <a:ext cx="8459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Monotype Corsiva" pitchFamily="66" charset="0"/>
              </a:defRPr>
            </a:lvl1pPr>
          </a:lstStyle>
          <a:p>
            <a:pPr>
              <a:defRPr/>
            </a:pPr>
            <a:r>
              <a:rPr lang="ru-RU"/>
              <a:t>ИКТ и качество образования </a:t>
            </a:r>
            <a:r>
              <a:rPr lang="en-US"/>
              <a:t>			</a:t>
            </a:r>
            <a:r>
              <a:rPr lang="ru-RU"/>
              <a:t>	 </a:t>
            </a:r>
            <a:r>
              <a:rPr lang="en-US"/>
              <a:t>Пермь, </a:t>
            </a:r>
            <a:r>
              <a:rPr lang="ru-RU"/>
              <a:t>18</a:t>
            </a:r>
            <a:r>
              <a:rPr lang="en-US"/>
              <a:t> </a:t>
            </a:r>
            <a:r>
              <a:rPr lang="ru-RU"/>
              <a:t>октя</a:t>
            </a:r>
            <a:r>
              <a:rPr lang="en-US"/>
              <a:t>бря 2004 г.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381750"/>
            <a:ext cx="6572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150037F-550C-418C-938D-A22CEBD14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9558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558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9558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559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559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59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59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56AC443-BA05-4133-A7D5-07334725F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6" name="Group 11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11952" cy="16848"/>
          </a:xfrm>
        </p:grpSpPr>
        <p:sp>
          <p:nvSpPr>
            <p:cNvPr id="195596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11952" cy="16848"/>
            </a:xfrm>
            <a:prstGeom prst="rect">
              <a:avLst/>
            </a:prstGeom>
            <a:solidFill>
              <a:srgbClr val="E26F3C">
                <a:alpha val="22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597" name="Freeform 13"/>
            <p:cNvSpPr>
              <a:spLocks/>
            </p:cNvSpPr>
            <p:nvPr/>
          </p:nvSpPr>
          <p:spPr bwMode="auto">
            <a:xfrm>
              <a:off x="0" y="0"/>
              <a:ext cx="4609" cy="5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12" y="0"/>
                </a:cxn>
                <a:cxn ang="0">
                  <a:pos x="4608" y="5328"/>
                </a:cxn>
                <a:cxn ang="0">
                  <a:pos x="0" y="3744"/>
                </a:cxn>
              </a:cxnLst>
              <a:rect l="0" t="0" r="r" b="b"/>
              <a:pathLst>
                <a:path w="4608" h="5328">
                  <a:moveTo>
                    <a:pt x="0" y="0"/>
                  </a:moveTo>
                  <a:lnTo>
                    <a:pt x="3312" y="0"/>
                  </a:lnTo>
                  <a:lnTo>
                    <a:pt x="4608" y="5328"/>
                  </a:lnTo>
                  <a:lnTo>
                    <a:pt x="0" y="3744"/>
                  </a:lnTo>
                </a:path>
              </a:pathLst>
            </a:custGeom>
            <a:gradFill rotWithShape="0">
              <a:gsLst>
                <a:gs pos="0">
                  <a:srgbClr val="E26F3C">
                    <a:alpha val="22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598" name="Freeform 14"/>
            <p:cNvSpPr>
              <a:spLocks/>
            </p:cNvSpPr>
            <p:nvPr/>
          </p:nvSpPr>
          <p:spPr bwMode="auto">
            <a:xfrm>
              <a:off x="4609" y="5327"/>
              <a:ext cx="7308" cy="11505"/>
            </a:xfrm>
            <a:custGeom>
              <a:avLst/>
              <a:gdLst/>
              <a:ahLst/>
              <a:cxnLst>
                <a:cxn ang="0">
                  <a:pos x="7309" y="11505"/>
                </a:cxn>
                <a:cxn ang="0">
                  <a:pos x="2691" y="11455"/>
                </a:cxn>
                <a:cxn ang="0">
                  <a:pos x="0" y="0"/>
                </a:cxn>
                <a:cxn ang="0">
                  <a:pos x="7299" y="2433"/>
                </a:cxn>
              </a:cxnLst>
              <a:rect l="0" t="0" r="r" b="b"/>
              <a:pathLst>
                <a:path w="7309" h="11505">
                  <a:moveTo>
                    <a:pt x="7309" y="11505"/>
                  </a:moveTo>
                  <a:lnTo>
                    <a:pt x="2691" y="11455"/>
                  </a:lnTo>
                  <a:lnTo>
                    <a:pt x="0" y="0"/>
                  </a:lnTo>
                  <a:lnTo>
                    <a:pt x="7299" y="243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26F3C">
                    <a:alpha val="22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5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5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5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5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5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5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5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5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/>
      <p:bldP spid="19559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55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55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5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55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55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5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55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55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5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55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55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5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55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559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9559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559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2323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3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086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2323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3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324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2324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324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324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5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325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AB23043-9DA4-4FC9-AAEF-ECEC646FB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80" name="Group 20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11952" cy="16848"/>
          </a:xfrm>
        </p:grpSpPr>
        <p:sp>
          <p:nvSpPr>
            <p:cNvPr id="223253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1952" cy="16848"/>
            </a:xfrm>
            <a:prstGeom prst="rect">
              <a:avLst/>
            </a:prstGeom>
            <a:solidFill>
              <a:srgbClr val="E26F3C">
                <a:alpha val="22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54" name="Freeform 22"/>
            <p:cNvSpPr>
              <a:spLocks/>
            </p:cNvSpPr>
            <p:nvPr/>
          </p:nvSpPr>
          <p:spPr bwMode="auto">
            <a:xfrm>
              <a:off x="0" y="0"/>
              <a:ext cx="4609" cy="5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12" y="0"/>
                </a:cxn>
                <a:cxn ang="0">
                  <a:pos x="4608" y="5328"/>
                </a:cxn>
                <a:cxn ang="0">
                  <a:pos x="0" y="3744"/>
                </a:cxn>
              </a:cxnLst>
              <a:rect l="0" t="0" r="r" b="b"/>
              <a:pathLst>
                <a:path w="4608" h="5328">
                  <a:moveTo>
                    <a:pt x="0" y="0"/>
                  </a:moveTo>
                  <a:lnTo>
                    <a:pt x="3312" y="0"/>
                  </a:lnTo>
                  <a:lnTo>
                    <a:pt x="4608" y="5328"/>
                  </a:lnTo>
                  <a:lnTo>
                    <a:pt x="0" y="3744"/>
                  </a:lnTo>
                </a:path>
              </a:pathLst>
            </a:custGeom>
            <a:gradFill rotWithShape="0">
              <a:gsLst>
                <a:gs pos="0">
                  <a:srgbClr val="E26F3C">
                    <a:alpha val="22000"/>
                  </a:srgbClr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3255" name="Freeform 23"/>
            <p:cNvSpPr>
              <a:spLocks/>
            </p:cNvSpPr>
            <p:nvPr/>
          </p:nvSpPr>
          <p:spPr bwMode="auto">
            <a:xfrm>
              <a:off x="4609" y="5327"/>
              <a:ext cx="7308" cy="11505"/>
            </a:xfrm>
            <a:custGeom>
              <a:avLst/>
              <a:gdLst/>
              <a:ahLst/>
              <a:cxnLst>
                <a:cxn ang="0">
                  <a:pos x="7309" y="11505"/>
                </a:cxn>
                <a:cxn ang="0">
                  <a:pos x="2691" y="11455"/>
                </a:cxn>
                <a:cxn ang="0">
                  <a:pos x="0" y="0"/>
                </a:cxn>
                <a:cxn ang="0">
                  <a:pos x="7299" y="2433"/>
                </a:cxn>
              </a:cxnLst>
              <a:rect l="0" t="0" r="r" b="b"/>
              <a:pathLst>
                <a:path w="7309" h="11505">
                  <a:moveTo>
                    <a:pt x="7309" y="11505"/>
                  </a:moveTo>
                  <a:lnTo>
                    <a:pt x="2691" y="11455"/>
                  </a:lnTo>
                  <a:lnTo>
                    <a:pt x="0" y="0"/>
                  </a:lnTo>
                  <a:lnTo>
                    <a:pt x="7299" y="243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E26F3C">
                    <a:alpha val="22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3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3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3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3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3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3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3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7" grpId="0"/>
      <p:bldP spid="223248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32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3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32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3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32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3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32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3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32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324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232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32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Картинки по запросу син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988840"/>
            <a:ext cx="75438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ru-RU" sz="4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Внедрение ИКТ в образовательный </a:t>
            </a:r>
            <a:br>
              <a:rPr lang="ru-RU" sz="4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ru-RU" sz="4000" b="1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процесс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3568" y="188640"/>
            <a:ext cx="7543800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Макеевская</a:t>
            </a:r>
            <a:r>
              <a:rPr lang="ru-RU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общеобразовательная школа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І-ІІІ</a:t>
            </a:r>
            <a:r>
              <a:rPr lang="ru-RU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ступеней №7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school84.centerstart.ru/userfiles/f_493b96e3dbe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96752"/>
            <a:ext cx="212372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yra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2143125" cy="21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4797152"/>
            <a:ext cx="66602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«Скажи мне, - и я забуду.</a:t>
            </a:r>
            <a:br>
              <a:rPr lang="ru-RU" sz="2800" b="1" dirty="0"/>
            </a:br>
            <a:r>
              <a:rPr lang="ru-RU" sz="2800" b="1" dirty="0"/>
              <a:t>Покажи мне, - я смогу запомнить.</a:t>
            </a:r>
            <a:br>
              <a:rPr lang="ru-RU" sz="2800" b="1" dirty="0"/>
            </a:br>
            <a:r>
              <a:rPr lang="ru-RU" sz="2800" b="1" dirty="0"/>
              <a:t>Позволь мне это сделать самому,</a:t>
            </a:r>
            <a:br>
              <a:rPr lang="ru-RU" sz="2800" b="1" dirty="0"/>
            </a:br>
            <a:r>
              <a:rPr lang="ru-RU" sz="2800" b="1" dirty="0"/>
              <a:t>И это станет моим навсегда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Картинки по запросу син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4" name="Picture 2" descr="C:\Users\yra\Music\0022-022-Preimuschestvo-ispolzovanija-IKT.jpg"/>
          <p:cNvPicPr>
            <a:picLocks noChangeAspect="1" noChangeArrowheads="1"/>
          </p:cNvPicPr>
          <p:nvPr/>
        </p:nvPicPr>
        <p:blipFill>
          <a:blip r:embed="rId3" cstate="print"/>
          <a:srcRect l="29925" t="20600" r="15739" b="6951"/>
          <a:stretch>
            <a:fillRect/>
          </a:stretch>
        </p:blipFill>
        <p:spPr bwMode="auto">
          <a:xfrm>
            <a:off x="395536" y="1118196"/>
            <a:ext cx="8064896" cy="5551164"/>
          </a:xfrm>
          <a:prstGeom prst="rect">
            <a:avLst/>
          </a:prstGeom>
          <a:noFill/>
        </p:spPr>
      </p:pic>
      <p:pic>
        <p:nvPicPr>
          <p:cNvPr id="114690" name="Picture 2" descr="http://school84.centerstart.ru/userfiles/f_493b96e3dbec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212372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6542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Преимущества ИКТ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Картинки по запросу син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2" name="Picture 2" descr="C:\Users\yra\Music\0043-043-Effektivnost-ispolzovanija-IKT.jpg"/>
          <p:cNvPicPr>
            <a:picLocks noChangeAspect="1" noChangeArrowheads="1"/>
          </p:cNvPicPr>
          <p:nvPr/>
        </p:nvPicPr>
        <p:blipFill rotWithShape="1">
          <a:blip r:embed="rId3" cstate="print"/>
          <a:srcRect l="7423" t="42290" r="4948" b="11504"/>
          <a:stretch/>
        </p:blipFill>
        <p:spPr bwMode="auto">
          <a:xfrm>
            <a:off x="467544" y="836713"/>
            <a:ext cx="8012783" cy="30148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129" y="122729"/>
            <a:ext cx="85595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Анализ эффективности использования ИКТ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66" y="4005064"/>
            <a:ext cx="8594533" cy="20621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Мнение учащихся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Интересно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Все понятно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Классно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Уроки с использованием ИКТ нужно проводить почаще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Картинки по запросу син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2" y="3717032"/>
            <a:ext cx="914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95" y="2060575"/>
            <a:ext cx="9144000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75" y="0"/>
            <a:ext cx="21209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31172"/>
            <a:ext cx="21463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Картинки по запросу син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43808" y="0"/>
            <a:ext cx="3673475" cy="35941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1772816"/>
            <a:ext cx="37079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Модели обучения </a:t>
            </a:r>
            <a:b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применением ИКТ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5606" y="2276872"/>
            <a:ext cx="349839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Традиционные </a:t>
            </a:r>
            <a:b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модели обучения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0350" y="3789040"/>
            <a:ext cx="888365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/>
              <a:t>Оптимальное решение </a:t>
            </a:r>
            <a:r>
              <a:rPr lang="ru-RU" b="1" i="1" dirty="0" smtClean="0"/>
              <a:t>– модель</a:t>
            </a:r>
            <a:r>
              <a:rPr lang="ru-RU" b="1" i="1" dirty="0"/>
              <a:t>,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объединяющая </a:t>
            </a:r>
            <a:r>
              <a:rPr lang="ru-RU" b="1" i="1" dirty="0"/>
              <a:t>в </a:t>
            </a:r>
            <a:r>
              <a:rPr lang="ru-RU" b="1" i="1" dirty="0" smtClean="0"/>
              <a:t>себе</a:t>
            </a:r>
          </a:p>
          <a:p>
            <a:pPr algn="ctr"/>
            <a:r>
              <a:rPr lang="ru-RU" b="1" i="1" dirty="0" smtClean="0"/>
              <a:t> </a:t>
            </a:r>
            <a:r>
              <a:rPr lang="ru-RU" b="1" i="1" dirty="0"/>
              <a:t>лучшие стороны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этих </a:t>
            </a:r>
            <a:r>
              <a:rPr lang="ru-RU" b="1" i="1" dirty="0"/>
              <a:t>подходов.</a:t>
            </a:r>
            <a:endParaRPr lang="en-US" b="1" i="1" dirty="0"/>
          </a:p>
          <a:p>
            <a:pPr algn="ctr"/>
            <a:endParaRPr lang="en-US" sz="2400" dirty="0"/>
          </a:p>
        </p:txBody>
      </p:sp>
      <p:pic>
        <p:nvPicPr>
          <p:cNvPr id="6" name="Picture 2" descr="http://school84.centerstart.ru/userfiles/f_493b96e3dbec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0"/>
            <a:ext cx="212372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yra\Pictur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2143125" cy="21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Картинки по запросу син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0" y="1"/>
            <a:ext cx="9144000" cy="5373216"/>
          </a:xfrm>
          <a:prstGeom prst="roundRect">
            <a:avLst>
              <a:gd name="adj" fmla="val 14593"/>
            </a:avLst>
          </a:prstGeom>
          <a:solidFill>
            <a:srgbClr val="F8DCD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sz="3600" b="1" dirty="0">
                <a:solidFill>
                  <a:schemeClr val="accent2"/>
                </a:solidFill>
              </a:rPr>
              <a:t>Важно помнить, что несмотря на все многообразие источников информации и образовательных методик, преобразующих информацию в знания, </a:t>
            </a:r>
            <a:br>
              <a:rPr lang="ru-RU" sz="3600" b="1" dirty="0">
                <a:solidFill>
                  <a:schemeClr val="accent2"/>
                </a:solidFill>
              </a:rPr>
            </a:br>
            <a:r>
              <a:rPr lang="ru-RU" sz="3600" b="1" i="1" dirty="0"/>
              <a:t>превращение знаний в образование</a:t>
            </a:r>
          </a:p>
          <a:p>
            <a:pPr algn="ctr">
              <a:spcBef>
                <a:spcPct val="20000"/>
              </a:spcBef>
            </a:pPr>
            <a:r>
              <a:rPr lang="ru-RU" sz="3600" b="1" i="1" dirty="0"/>
              <a:t>совершается только в сознании человека.</a:t>
            </a:r>
            <a:r>
              <a:rPr lang="en-US" sz="3600" b="1" i="1" dirty="0"/>
              <a:t> </a:t>
            </a:r>
            <a:endParaRPr lang="ru-RU" sz="3600" b="1" i="1" dirty="0"/>
          </a:p>
        </p:txBody>
      </p:sp>
      <p:pic>
        <p:nvPicPr>
          <p:cNvPr id="22534" name="Picture 6" descr="Картинки по запросу сознание человека и компьюте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81128"/>
            <a:ext cx="2880320" cy="2276872"/>
          </a:xfrm>
          <a:prstGeom prst="rect">
            <a:avLst/>
          </a:prstGeom>
          <a:noFill/>
        </p:spPr>
      </p:pic>
      <p:sp>
        <p:nvSpPr>
          <p:cNvPr id="22536" name="AutoShape 8" descr="Картинки по запросу сознание человека информация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Картинки по запросу сознание человека информация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Картинки по запросу сознание человека информация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Картинки по запросу сознание человека информация"/>
          <p:cNvSpPr>
            <a:spLocks noChangeAspect="1" noChangeArrowheads="1"/>
          </p:cNvSpPr>
          <p:nvPr/>
        </p:nvSpPr>
        <p:spPr bwMode="auto">
          <a:xfrm>
            <a:off x="204788" y="-2428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3" name="Picture 15" descr="C:\Users\yra\Music\скачанные файл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53744"/>
            <a:ext cx="2880320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и по запросу син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2116832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Я желаю учителям :</a:t>
            </a:r>
            <a:b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продолжить работу по овладению навыками работы с ИКТ и использованию новых технологий на уроках и во внеурочное время;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​ регулярно проводить уроки с использованием всех доступных ИКТ (интерактивные доски, презентации, мониторинг оценки знаний учащихся и т.д.);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​ организовать постоянный обмен опытом через регулярно обновляющиеся личные сайты, консультации на методических объединениях, педагогических советах.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оздать постоянно пополняемую </a:t>
            </a:r>
            <a:r>
              <a:rPr lang="ru-RU" sz="24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медиатеку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учебных материалов и методических рекомендаций, созданных самими учителями, на базе школьной библиотеки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395536" y="260648"/>
            <a:ext cx="7848872" cy="11521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Картинки по запросу син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9812" name="AutoShape 4"/>
          <p:cNvSpPr>
            <a:spLocks noChangeArrowheads="1"/>
          </p:cNvSpPr>
          <p:nvPr/>
        </p:nvSpPr>
        <p:spPr bwMode="auto">
          <a:xfrm>
            <a:off x="250825" y="1989138"/>
            <a:ext cx="4537075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для всех и каждого</a:t>
            </a: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1476375" y="3429000"/>
            <a:ext cx="5975350" cy="720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через всю жизнь</a:t>
            </a:r>
          </a:p>
        </p:txBody>
      </p:sp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3851275" y="4868863"/>
            <a:ext cx="50419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без границ</a:t>
            </a:r>
          </a:p>
        </p:txBody>
      </p:sp>
      <p:sp>
        <p:nvSpPr>
          <p:cNvPr id="119818" name="Text Box 10"/>
          <p:cNvSpPr txBox="1">
            <a:spLocks noChangeArrowheads="1"/>
          </p:cNvSpPr>
          <p:nvPr/>
        </p:nvSpPr>
        <p:spPr bwMode="auto">
          <a:xfrm>
            <a:off x="250825" y="188640"/>
            <a:ext cx="8893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Информационные и коммуникационные технологии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763688" y="980728"/>
            <a:ext cx="936104" cy="100811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220072" y="1196752"/>
            <a:ext cx="1080120" cy="216024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100392" y="1340768"/>
            <a:ext cx="1043608" cy="331236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:\Users\yra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2143125" cy="21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и по запросу син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chemeClr val="bg1"/>
                </a:solidFill>
              </a:rPr>
              <a:t>Спасибо за внимание!</a:t>
            </a:r>
            <a:endParaRPr lang="en-US" sz="54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4" descr="C:\Users\yra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2143125" cy="21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school84.centerstart.ru/userfiles/f_493b96e3dbec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32656"/>
            <a:ext cx="212372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9986" name="Picture 2" descr="Картинки по запросу компьютер и образова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501008"/>
            <a:ext cx="5400600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Картинки по запросу син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pic>
        <p:nvPicPr>
          <p:cNvPr id="2" name="Picture 2" descr="C:\Users\yra\Music\0002-002-Aktual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C:\Users\yra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21088"/>
            <a:ext cx="2520280" cy="242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school84.centerstart.ru/userfiles/f_493b96e3dbec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259228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Картинки по запросу син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260648"/>
            <a:ext cx="8892480" cy="63367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Цель работы – доказать, что: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внедрение </a:t>
            </a:r>
            <a:r>
              <a:rPr lang="ru-RU" sz="2400" b="1" dirty="0"/>
              <a:t>компьютерных технологий на уроках является  высокоэффективным </a:t>
            </a:r>
            <a:r>
              <a:rPr lang="ru-RU" sz="2400" b="1" dirty="0" smtClean="0"/>
              <a:t>средством</a:t>
            </a:r>
            <a:br>
              <a:rPr lang="ru-RU" sz="2400" b="1" dirty="0" smtClean="0"/>
            </a:br>
            <a:r>
              <a:rPr lang="ru-RU" sz="2400" b="1" dirty="0" smtClean="0"/>
              <a:t> обучения;</a:t>
            </a:r>
            <a:endParaRPr lang="ru-RU" sz="2400" b="1" dirty="0"/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с </a:t>
            </a:r>
            <a:r>
              <a:rPr lang="ru-RU" sz="2400" b="1" dirty="0"/>
              <a:t>внедрением ИКТ повышается интерес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учащихся </a:t>
            </a:r>
            <a:r>
              <a:rPr lang="ru-RU" sz="2400" b="1" dirty="0"/>
              <a:t>к изучению предмета,     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увеличивается объем </a:t>
            </a:r>
            <a:r>
              <a:rPr lang="ru-RU" sz="2400" b="1" dirty="0"/>
              <a:t>выполненных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на </a:t>
            </a:r>
            <a:r>
              <a:rPr lang="ru-RU" sz="2400" b="1" dirty="0"/>
              <a:t>уроке заданий;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/>
              <a:t>с использованием информационных технологий,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          мультимедиа </a:t>
            </a:r>
            <a:r>
              <a:rPr lang="ru-RU" sz="2400" b="1" dirty="0"/>
              <a:t>и Интернет-ресурсов 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                          </a:t>
            </a:r>
            <a:r>
              <a:rPr lang="ru-RU" sz="2400" b="1" dirty="0"/>
              <a:t>(электронные учебники)  </a:t>
            </a:r>
            <a:r>
              <a:rPr lang="ru-RU" sz="2400" b="1" dirty="0" smtClean="0"/>
              <a:t>развивается</a:t>
            </a:r>
            <a:br>
              <a:rPr lang="ru-RU" sz="2400" b="1" dirty="0" smtClean="0"/>
            </a:br>
            <a:r>
              <a:rPr lang="ru-RU" sz="2400" b="1" dirty="0" smtClean="0"/>
              <a:t>                           </a:t>
            </a:r>
            <a:r>
              <a:rPr lang="ru-RU" sz="2400" b="1" dirty="0"/>
              <a:t>самостоятельная </a:t>
            </a:r>
            <a:r>
              <a:rPr lang="ru-RU" sz="2400" b="1" dirty="0" smtClean="0"/>
              <a:t>поисковая</a:t>
            </a:r>
            <a:br>
              <a:rPr lang="ru-RU" sz="2400" b="1" dirty="0" smtClean="0"/>
            </a:br>
            <a:r>
              <a:rPr lang="ru-RU" sz="2400" b="1" dirty="0" smtClean="0"/>
              <a:t>                            деятельность </a:t>
            </a:r>
            <a:r>
              <a:rPr lang="ru-RU" sz="2400" b="1" dirty="0"/>
              <a:t>учащихся.</a:t>
            </a:r>
          </a:p>
          <a:p>
            <a:r>
              <a:rPr lang="ru-RU" sz="2000" b="1" dirty="0"/>
              <a:t> </a:t>
            </a:r>
            <a:endParaRPr lang="ru-RU" b="1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endParaRPr lang="ru-RU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endParaRPr lang="ru-RU" kern="0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school84.centerstart.ru/userfiles/f_493b96e3dbe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96752"/>
            <a:ext cx="212372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yra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3"/>
            <a:ext cx="2143125" cy="21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Картинки по запросу син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8552" y="1020762"/>
            <a:ext cx="75438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анализ </a:t>
            </a:r>
            <a:r>
              <a:rPr lang="ru-RU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итературы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опрос учащихся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беседа с учителями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анализ успеваемости учащихся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н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аблюдение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за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интеграцией ИКТ в    </a:t>
            </a:r>
            <a:b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учебный процесс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304800"/>
            <a:ext cx="7543800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План работы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5" name="Picture 2" descr="http://school84.centerstart.ru/userfiles/f_493b96e3dbe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2352"/>
            <a:ext cx="212372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yra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552" y="4509120"/>
            <a:ext cx="2143125" cy="21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и по запросу син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ru-RU" sz="3200" b="1" u="sng" dirty="0" smtClean="0">
                <a:solidFill>
                  <a:schemeClr val="bg1"/>
                </a:solidFill>
              </a:rPr>
              <a:t>Литература</a:t>
            </a:r>
            <a:endParaRPr lang="en-US" sz="3200" b="1" u="sng" dirty="0" smtClean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217443"/>
          </a:xfrm>
        </p:spPr>
        <p:txBody>
          <a:bodyPr/>
          <a:lstStyle/>
          <a:p>
            <a:r>
              <a:rPr lang="ru-RU" sz="2400" dirty="0"/>
              <a:t> </a:t>
            </a:r>
            <a:r>
              <a:rPr lang="ru-RU" sz="2400" dirty="0">
                <a:solidFill>
                  <a:schemeClr val="bg1"/>
                </a:solidFill>
              </a:rPr>
              <a:t>1.Основы современных компьютерных технологий. Ред. Хомченко А.Д.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2.Еляков А.Д. Информационная перегрузка людей // Социологические исследования. 2005. № 5. С. 114-121.</a:t>
            </a:r>
          </a:p>
          <a:p>
            <a:r>
              <a:rPr lang="ru-RU" sz="2400" dirty="0">
                <a:solidFill>
                  <a:schemeClr val="bg1"/>
                </a:solidFill>
              </a:rPr>
              <a:t>3. </a:t>
            </a:r>
            <a:r>
              <a:rPr lang="ru-RU" sz="2400" dirty="0" smtClean="0">
                <a:solidFill>
                  <a:schemeClr val="bg1"/>
                </a:solidFill>
              </a:rPr>
              <a:t>Фролов И.Н. Егоров А.И.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Методология применения современных технических средств. Учебно-методическое пособие.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Информационные технологии под </a:t>
            </a:r>
            <a:r>
              <a:rPr lang="ru-RU" sz="2400" dirty="0" err="1" smtClean="0">
                <a:solidFill>
                  <a:schemeClr val="bg1"/>
                </a:solidFill>
              </a:rPr>
              <a:t>ред.Трофимова</a:t>
            </a:r>
            <a:r>
              <a:rPr lang="ru-RU" sz="2400" smtClean="0">
                <a:solidFill>
                  <a:schemeClr val="bg1"/>
                </a:solidFill>
              </a:rPr>
              <a:t> В.В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Информатизация </a:t>
            </a:r>
            <a:r>
              <a:rPr lang="ru-RU" sz="24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внеучебной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деятельности школьников. http://www.shkola40.org/docs/ikt_vne_uroka.doc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Картинки по запросу син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00200" y="1412776"/>
            <a:ext cx="75438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304800"/>
            <a:ext cx="8431088" cy="14319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Применение ИКТ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в учебном процессе: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school84.centerstart.ru/userfiles/f_493b96e3dbec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96752"/>
            <a:ext cx="212372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yra\Picture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2143125" cy="21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908720"/>
            <a:ext cx="8110682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 Эффективно организовывать </a:t>
            </a:r>
            <a:br>
              <a:rPr lang="ru-RU" sz="2800" dirty="0" smtClean="0"/>
            </a:br>
            <a:r>
              <a:rPr lang="ru-RU" sz="2800" dirty="0" smtClean="0"/>
              <a:t>учебный процесс;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Автоматизировать систему контроля;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Увеличить объем информации;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Развивает  интерес к предмету;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Возможность моделирования и </a:t>
            </a:r>
            <a:br>
              <a:rPr lang="ru-RU" sz="2800" dirty="0" smtClean="0"/>
            </a:br>
            <a:r>
              <a:rPr lang="ru-RU" sz="2800" dirty="0" smtClean="0"/>
              <a:t>демонстрации процессов не доступных в </a:t>
            </a:r>
            <a:br>
              <a:rPr lang="ru-RU" sz="2800" dirty="0" smtClean="0"/>
            </a:br>
            <a:r>
              <a:rPr lang="ru-RU" sz="2800" dirty="0" smtClean="0"/>
              <a:t>школьной среде;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                  Разнообразить формы </a:t>
            </a:r>
            <a:br>
              <a:rPr lang="ru-RU" sz="2800" dirty="0" smtClean="0"/>
            </a:br>
            <a:r>
              <a:rPr lang="ru-RU" sz="2800" dirty="0" smtClean="0"/>
              <a:t>                       проведения уроков;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                    Формирование информационной </a:t>
            </a:r>
            <a:br>
              <a:rPr lang="ru-RU" sz="2800" dirty="0" smtClean="0"/>
            </a:br>
            <a:r>
              <a:rPr lang="ru-RU" sz="2800" dirty="0" smtClean="0"/>
              <a:t>                        культуры учащихся;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син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179512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 descr="C:\Users\yra\Pictures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2348880"/>
            <a:ext cx="2143125" cy="21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school84.centerstart.ru/userfiles/f_493b96e3dbec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348880"/>
            <a:ext cx="212372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Картинки по запросу син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177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00200" y="1412776"/>
            <a:ext cx="75438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71800" y="304801"/>
            <a:ext cx="5838800" cy="11079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Процесс информатизации </a:t>
            </a:r>
            <a:br>
              <a:rPr lang="ru-RU" b="1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b="1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школьного образования: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C:\Users\yra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213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179512" y="1412776"/>
          <a:ext cx="8964488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http://school84.centerstart.ru/userfiles/f_493b96e3dbec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4797152"/>
            <a:ext cx="212372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и по запросу син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8913" y="620688"/>
            <a:ext cx="9201826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Инструмента познания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Средства обучения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Средства развития личности учащегося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Средства информационно-методического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обеспечения учебно-воспитательного процесса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Средства коммуникации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Средства автоматизации процесса контроля, 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коррекции результатов учебной деятельности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9847"/>
            <a:ext cx="6667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50" normalizeH="0" baseline="0" noProof="0" dirty="0" smtClean="0">
                <a:ln w="13500">
                  <a:solidFill>
                    <a:srgbClr val="66CC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6CCFF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</a:rPr>
              <a:t>ИКТ используется в качестве </a:t>
            </a:r>
            <a:r>
              <a:rPr kumimoji="0" lang="ru-RU" sz="4000" b="1" i="0" u="none" strike="noStrike" kern="0" cap="none" spc="50" normalizeH="0" baseline="0" noProof="0" dirty="0" smtClean="0">
                <a:ln w="13500">
                  <a:solidFill>
                    <a:srgbClr val="66CCFF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66CCFF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uLnTx/>
                <a:uFillTx/>
              </a:rPr>
              <a:t>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10423</TotalTime>
  <Words>208</Words>
  <Application>Microsoft Office PowerPoint</Application>
  <PresentationFormat>Экран (4:3)</PresentationFormat>
  <Paragraphs>84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Оформление по умолчанию</vt:lpstr>
      <vt:lpstr>Скругленный</vt:lpstr>
      <vt:lpstr>Сумерки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IITE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Kotsik</dc:creator>
  <cp:lastModifiedBy>Дмитрий Каленюк</cp:lastModifiedBy>
  <cp:revision>123</cp:revision>
  <dcterms:created xsi:type="dcterms:W3CDTF">2002-11-05T09:56:22Z</dcterms:created>
  <dcterms:modified xsi:type="dcterms:W3CDTF">2015-11-30T15:46:05Z</dcterms:modified>
</cp:coreProperties>
</file>