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1" r:id="rId5"/>
    <p:sldId id="260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1F49-48C9-467B-8CF5-57AB7F18FD0B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1888-0262-45B0-A59E-EC2CF9FCA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62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1F49-48C9-467B-8CF5-57AB7F18FD0B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1888-0262-45B0-A59E-EC2CF9FCA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442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1F49-48C9-467B-8CF5-57AB7F18FD0B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1888-0262-45B0-A59E-EC2CF9FCA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92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1F49-48C9-467B-8CF5-57AB7F18FD0B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1888-0262-45B0-A59E-EC2CF9FCA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345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1F49-48C9-467B-8CF5-57AB7F18FD0B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1888-0262-45B0-A59E-EC2CF9FCA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47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1F49-48C9-467B-8CF5-57AB7F18FD0B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1888-0262-45B0-A59E-EC2CF9FCA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66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1F49-48C9-467B-8CF5-57AB7F18FD0B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1888-0262-45B0-A59E-EC2CF9FCA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86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1F49-48C9-467B-8CF5-57AB7F18FD0B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1888-0262-45B0-A59E-EC2CF9FCA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19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1F49-48C9-467B-8CF5-57AB7F18FD0B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1888-0262-45B0-A59E-EC2CF9FCA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0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1F49-48C9-467B-8CF5-57AB7F18FD0B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1888-0262-45B0-A59E-EC2CF9FCA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44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1F49-48C9-467B-8CF5-57AB7F18FD0B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1888-0262-45B0-A59E-EC2CF9FCA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72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81F49-48C9-467B-8CF5-57AB7F18FD0B}" type="datetimeFigureOut">
              <a:rPr lang="ru-RU" smtClean="0"/>
              <a:t>06.05.2017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51888-0262-45B0-A59E-EC2CF9FCA4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01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119960" y="2967335"/>
            <a:ext cx="59520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Тапқырлар сайысы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5" name="Picture 18" descr="http://img3.proshkolu.ru/content/media/pic/std/3000000/2752000/2751005-b6d58fdd4de231dc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801" y="845129"/>
            <a:ext cx="1728459" cy="176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665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00927" y="1813944"/>
            <a:ext cx="86967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effectLst/>
              </a:rPr>
              <a:t>Кім жылдам?</a:t>
            </a:r>
          </a:p>
          <a:p>
            <a:pPr algn="ctr"/>
            <a:r>
              <a:rPr lang="kk-KZ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</a:rPr>
              <a:t>Сұрақтарға жауап беріңдер.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  <p:pic>
        <p:nvPicPr>
          <p:cNvPr id="5" name="Picture 8" descr="http://dreempics.com/img/picture/Apr/15/f448ad23b8749f55ead80fce9dfc810c/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09" y="3568271"/>
            <a:ext cx="2390590" cy="253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58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6782" y="602672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kk-KZ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kk-KZ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Бастауыш қандай сұраққа жауап береді?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kk-KZ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Тұрлаулы сөйлем мүшелерін ата.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kk-KZ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Баяндауыш қандай сұраққа жауап береді?</a:t>
            </a:r>
          </a:p>
          <a:p>
            <a:pPr>
              <a:defRPr/>
            </a:pPr>
            <a:r>
              <a:rPr lang="kk-KZ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Тұрлаулы мүшенің саны қанша?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defRPr/>
            </a:pPr>
            <a:r>
              <a:rPr lang="kk-KZ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Тұрлаусыз мүшенің саны қанша?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kk-KZ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Анықтауыш сұрақтарын ата.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kk-KZ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Толықтауыш қандай сұрақтарға жауап береді?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kk-KZ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Пысықтауыш сөйлемде қандай қызмет атқарады?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229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39191" y="653718"/>
            <a:ext cx="975706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altLang="ru-RU" sz="4400" b="1" dirty="0" smtClean="0">
                <a:solidFill>
                  <a:srgbClr val="7030A0"/>
                </a:solidFill>
              </a:rPr>
              <a:t>Артық сөзді табыңдар!</a:t>
            </a:r>
          </a:p>
          <a:p>
            <a:r>
              <a:rPr lang="kk-KZ" altLang="ru-RU" sz="4400" b="1" dirty="0" smtClean="0">
                <a:solidFill>
                  <a:schemeClr val="accent4">
                    <a:lumMod val="50000"/>
                  </a:schemeClr>
                </a:solidFill>
              </a:rPr>
              <a:t>1.</a:t>
            </a:r>
            <a:r>
              <a:rPr lang="kk-KZ" altLang="ru-RU" sz="4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kk-KZ" alt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Кітап, қалам, дәптер, шана.</a:t>
            </a:r>
          </a:p>
          <a:p>
            <a:r>
              <a:rPr lang="kk-KZ" altLang="ru-RU" sz="4400" b="1" dirty="0" smtClean="0">
                <a:solidFill>
                  <a:schemeClr val="accent4">
                    <a:lumMod val="50000"/>
                  </a:schemeClr>
                </a:solidFill>
              </a:rPr>
              <a:t>2. Асық, бесбармақ,тоғызқұмалақ, бәйге.</a:t>
            </a:r>
          </a:p>
          <a:p>
            <a:r>
              <a:rPr lang="kk-KZ" altLang="ru-RU" sz="4400" b="1" dirty="0" smtClean="0">
                <a:solidFill>
                  <a:schemeClr val="accent4">
                    <a:lumMod val="50000"/>
                  </a:schemeClr>
                </a:solidFill>
              </a:rPr>
              <a:t>3. Теңге, әнұран, елтаңба, ту.</a:t>
            </a:r>
          </a:p>
          <a:p>
            <a:r>
              <a:rPr lang="kk-KZ" altLang="ru-RU" sz="4400" b="1" dirty="0" smtClean="0">
                <a:solidFill>
                  <a:schemeClr val="accent4">
                    <a:lumMod val="50000"/>
                  </a:schemeClr>
                </a:solidFill>
              </a:rPr>
              <a:t>4. Төле би, Абылай хан, Қазыбек би, Әйтеке би. </a:t>
            </a:r>
          </a:p>
          <a:p>
            <a:r>
              <a:rPr lang="kk-KZ" altLang="ru-RU" sz="4400" b="1" dirty="0" smtClean="0">
                <a:solidFill>
                  <a:schemeClr val="accent4">
                    <a:lumMod val="50000"/>
                  </a:schemeClr>
                </a:solidFill>
              </a:rPr>
              <a:t>5.  Ертегі, жұмбақ, жаңылтпаш, роман.</a:t>
            </a:r>
            <a:endParaRPr lang="kk-KZ" alt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Picture 10" descr="https://newphoenix.ru/upload/comments/5cc758b769ef51d7502d0c008fbdcfd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9808" y="653718"/>
            <a:ext cx="1116446" cy="124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225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401291" y="1259690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kk-KZ" altLang="ru-RU" sz="48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Морфологиялық талдау жасаңыз.</a:t>
            </a:r>
          </a:p>
          <a:p>
            <a:pPr lvl="0" algn="ctr"/>
            <a:endParaRPr lang="kk-KZ" altLang="ru-RU" sz="4800" b="1" dirty="0">
              <a:solidFill>
                <a:srgbClr val="008000"/>
              </a:solidFill>
              <a:latin typeface="Times New Roman" panose="02020603050405020304" pitchFamily="18" charset="0"/>
            </a:endParaRPr>
          </a:p>
          <a:p>
            <a:pPr lvl="0" algn="ctr"/>
            <a:r>
              <a:rPr lang="kk-KZ" altLang="ru-RU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І </a:t>
            </a:r>
            <a:r>
              <a:rPr lang="kk-KZ" alt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топ-</a:t>
            </a:r>
            <a:r>
              <a:rPr lang="kk-KZ" altLang="ru-RU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kk-KZ" altLang="ru-RU" sz="48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Гүл</a:t>
            </a:r>
          </a:p>
          <a:p>
            <a:pPr lvl="0" algn="ctr"/>
            <a:r>
              <a:rPr lang="kk-KZ" altLang="ru-RU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ІІ </a:t>
            </a:r>
            <a:r>
              <a:rPr lang="kk-KZ" alt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топ-</a:t>
            </a:r>
            <a:r>
              <a:rPr lang="kk-KZ" altLang="ru-RU" sz="4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kk-KZ" altLang="ru-RU" sz="48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Кітап</a:t>
            </a:r>
          </a:p>
          <a:p>
            <a:pPr lvl="0" algn="ctr"/>
            <a:endParaRPr lang="kk-KZ" altLang="ru-RU" sz="2400" b="1" dirty="0">
              <a:solidFill>
                <a:srgbClr val="008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16" descr="http://www.gifss.com/escolares/alumno-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006" y="725063"/>
            <a:ext cx="1772021" cy="1893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475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736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27664" y="1293741"/>
            <a:ext cx="7574972" cy="416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i="1" dirty="0" err="1" smtClean="0">
                <a:solidFill>
                  <a:srgbClr val="7030A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Антонимдерді</a:t>
            </a:r>
            <a:r>
              <a:rPr lang="ru-RU" sz="3600" b="1" i="1" dirty="0" smtClean="0">
                <a:solidFill>
                  <a:srgbClr val="7030A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solidFill>
                  <a:srgbClr val="7030A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теріп</a:t>
            </a:r>
            <a:r>
              <a:rPr lang="ru-RU" sz="3600" b="1" i="1" dirty="0" smtClean="0">
                <a:solidFill>
                  <a:srgbClr val="7030A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solidFill>
                  <a:srgbClr val="7030A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жазыңыз</a:t>
            </a:r>
            <a:r>
              <a:rPr lang="ru-RU" sz="3600" b="1" i="1" dirty="0" smtClean="0">
                <a:solidFill>
                  <a:srgbClr val="7030A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 smtClean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err="1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Қап-қара</a:t>
            </a:r>
            <a:r>
              <a:rPr lang="ru-RU" sz="3600" dirty="0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түнді</a:t>
            </a:r>
            <a:r>
              <a:rPr lang="ru-RU" sz="3600" dirty="0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көрдім</a:t>
            </a:r>
            <a:r>
              <a:rPr lang="ru-RU" sz="3600" dirty="0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де,</a:t>
            </a:r>
            <a:endParaRPr lang="ru-RU" sz="36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err="1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Жап-жарық</a:t>
            </a:r>
            <a:r>
              <a:rPr lang="ru-RU" sz="3600" dirty="0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таңға</a:t>
            </a:r>
            <a:r>
              <a:rPr lang="ru-RU" sz="3600" dirty="0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кездестім</a:t>
            </a:r>
            <a:r>
              <a:rPr lang="ru-RU" sz="3600" dirty="0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err="1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Қарасыз</a:t>
            </a:r>
            <a:r>
              <a:rPr lang="ru-RU" sz="3600" dirty="0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сірә</a:t>
            </a:r>
            <a:r>
              <a:rPr lang="ru-RU" sz="3600" dirty="0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600" dirty="0" err="1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мүлде</a:t>
            </a:r>
            <a:r>
              <a:rPr lang="ru-RU" sz="3600" dirty="0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36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err="1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Аппақтың</a:t>
            </a:r>
            <a:r>
              <a:rPr lang="ru-RU" sz="3600" dirty="0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нарқын</a:t>
            </a:r>
            <a:r>
              <a:rPr lang="ru-RU" sz="3600" dirty="0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сезбеспін</a:t>
            </a:r>
            <a:r>
              <a:rPr lang="ru-RU" sz="3600" dirty="0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solidFill>
                  <a:srgbClr val="0070C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0070C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sz="3600" dirty="0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(М. </a:t>
            </a:r>
            <a:r>
              <a:rPr lang="ru-RU" sz="3600" dirty="0" err="1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Мақатаев</a:t>
            </a:r>
            <a:r>
              <a:rPr lang="ru-RU" sz="3600" dirty="0" smtClean="0">
                <a:solidFill>
                  <a:srgbClr val="0070C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6" descr="http://gigabaza.ru/images/13/24705/28e6f897.p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036" y="535131"/>
            <a:ext cx="1438436" cy="1948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198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54827" y="856145"/>
            <a:ext cx="9092046" cy="5395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Мақал-мәтелдердің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жалғасын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табыңыз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аударыңыз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1.Еңбек </a:t>
            </a:r>
            <a:r>
              <a:rPr lang="ru-RU" sz="2800" dirty="0" err="1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етсең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........ .</a:t>
            </a:r>
            <a:endParaRPr lang="ru-RU" sz="28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2.Күшіңе </a:t>
            </a:r>
            <a:r>
              <a:rPr lang="ru-RU" sz="2800" dirty="0" err="1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сенбе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.................... .</a:t>
            </a:r>
            <a:endParaRPr lang="ru-RU" sz="28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dirty="0" err="1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Еңбектің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наны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тәтті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................. .</a:t>
            </a:r>
            <a:endParaRPr lang="ru-RU" sz="28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800" dirty="0" err="1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Еңбек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етсең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ерінбей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,................... .</a:t>
            </a:r>
            <a:endParaRPr lang="ru-RU" sz="28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800" dirty="0" err="1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Орақшының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жаманы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..................... .</a:t>
            </a:r>
            <a:endParaRPr lang="ru-RU" sz="28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800" dirty="0" err="1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Етікшіні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балға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dirty="0" err="1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біз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асырайды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егіншіні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................... .</a:t>
            </a:r>
            <a:endParaRPr lang="ru-RU" sz="28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7.Бір </a:t>
            </a:r>
            <a:r>
              <a:rPr lang="ru-RU" sz="2800" dirty="0" err="1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кісі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қазған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құдықтан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....................................... .</a:t>
            </a:r>
            <a:endParaRPr lang="ru-RU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14" descr="https://img-fotki.yandex.ru/get/9067/173135901.79/0_b298e_421def4c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2713" y="559665"/>
            <a:ext cx="1052369" cy="1445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817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34045" y="956183"/>
            <a:ext cx="8177646" cy="4683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60"/>
              </a:lnSpc>
              <a:spcAft>
                <a:spcPts val="800"/>
              </a:spcAft>
            </a:pP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Тұрақты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тіркестерінің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синонимін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табыңдар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Қой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аузынан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шөп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алмайды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 </a:t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Жүрек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жалғау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Төбе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шашы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тік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тұру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Қас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көздің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арасында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Бармағын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тістеу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Аузына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құм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құйылу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өлген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жер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Тайға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таңба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басқандай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2" descr="http://www.neizvestniy-geniy.ru/images/works/ico/1/17720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0809" y="4447309"/>
            <a:ext cx="1989573" cy="1558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8991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231</Words>
  <Application>Microsoft Office PowerPoint</Application>
  <PresentationFormat>Широкоэкранный</PresentationFormat>
  <Paragraphs>38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Кабинет 29</dc:creator>
  <cp:lastModifiedBy>Кабинет 29</cp:lastModifiedBy>
  <cp:revision>10</cp:revision>
  <dcterms:created xsi:type="dcterms:W3CDTF">2017-05-05T05:33:54Z</dcterms:created>
  <dcterms:modified xsi:type="dcterms:W3CDTF">2017-05-06T03:24:08Z</dcterms:modified>
</cp:coreProperties>
</file>