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9" r:id="rId24"/>
    <p:sldId id="299" r:id="rId25"/>
    <p:sldId id="300" r:id="rId26"/>
    <p:sldId id="280" r:id="rId27"/>
    <p:sldId id="281" r:id="rId28"/>
    <p:sldId id="282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F32A5-D5EC-4815-8CDB-8D33C9817718}" type="datetimeFigureOut">
              <a:rPr lang="ru-RU" smtClean="0"/>
              <a:pPr/>
              <a:t>27.05.2010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067AF-7701-4665-A8F9-F22285944C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F32A5-D5EC-4815-8CDB-8D33C9817718}" type="datetimeFigureOut">
              <a:rPr lang="ru-RU" smtClean="0"/>
              <a:pPr/>
              <a:t>27.05.2010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067AF-7701-4665-A8F9-F22285944C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F32A5-D5EC-4815-8CDB-8D33C9817718}" type="datetimeFigureOut">
              <a:rPr lang="ru-RU" smtClean="0"/>
              <a:pPr/>
              <a:t>27.05.2010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067AF-7701-4665-A8F9-F22285944C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F32A5-D5EC-4815-8CDB-8D33C9817718}" type="datetimeFigureOut">
              <a:rPr lang="ru-RU" smtClean="0"/>
              <a:pPr/>
              <a:t>27.05.2010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067AF-7701-4665-A8F9-F22285944C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F32A5-D5EC-4815-8CDB-8D33C9817718}" type="datetimeFigureOut">
              <a:rPr lang="ru-RU" smtClean="0"/>
              <a:pPr/>
              <a:t>27.05.2010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067AF-7701-4665-A8F9-F22285944C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F32A5-D5EC-4815-8CDB-8D33C9817718}" type="datetimeFigureOut">
              <a:rPr lang="ru-RU" smtClean="0"/>
              <a:pPr/>
              <a:t>27.05.2010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067AF-7701-4665-A8F9-F22285944C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F32A5-D5EC-4815-8CDB-8D33C9817718}" type="datetimeFigureOut">
              <a:rPr lang="ru-RU" smtClean="0"/>
              <a:pPr/>
              <a:t>27.05.2010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067AF-7701-4665-A8F9-F22285944C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F32A5-D5EC-4815-8CDB-8D33C9817718}" type="datetimeFigureOut">
              <a:rPr lang="ru-RU" smtClean="0"/>
              <a:pPr/>
              <a:t>27.05.2010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067AF-7701-4665-A8F9-F22285944C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F32A5-D5EC-4815-8CDB-8D33C9817718}" type="datetimeFigureOut">
              <a:rPr lang="ru-RU" smtClean="0"/>
              <a:pPr/>
              <a:t>27.05.2010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067AF-7701-4665-A8F9-F22285944C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F32A5-D5EC-4815-8CDB-8D33C9817718}" type="datetimeFigureOut">
              <a:rPr lang="ru-RU" smtClean="0"/>
              <a:pPr/>
              <a:t>27.05.2010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067AF-7701-4665-A8F9-F22285944C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F32A5-D5EC-4815-8CDB-8D33C9817718}" type="datetimeFigureOut">
              <a:rPr lang="ru-RU" smtClean="0"/>
              <a:pPr/>
              <a:t>27.05.2010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067AF-7701-4665-A8F9-F22285944C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F32A5-D5EC-4815-8CDB-8D33C9817718}" type="datetimeFigureOut">
              <a:rPr lang="ru-RU" smtClean="0"/>
              <a:pPr/>
              <a:t>27.05.2010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067AF-7701-4665-A8F9-F22285944C3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trips dir="r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6" Type="http://schemas.openxmlformats.org/officeDocument/2006/relationships/image" Target="../media/image36.png"/><Relationship Id="rId5" Type="http://schemas.openxmlformats.org/officeDocument/2006/relationships/image" Target="../media/image6.gif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9.jpeg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6" Type="http://schemas.openxmlformats.org/officeDocument/2006/relationships/image" Target="../media/image18.png"/><Relationship Id="rId5" Type="http://schemas.openxmlformats.org/officeDocument/2006/relationships/image" Target="../media/image6.gif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6" Type="http://schemas.openxmlformats.org/officeDocument/2006/relationships/image" Target="../media/image6.gif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jpe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6.gif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4.jpeg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wav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18.png"/><Relationship Id="rId4" Type="http://schemas.openxmlformats.org/officeDocument/2006/relationships/image" Target="../media/image6.gif"/><Relationship Id="rId9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4.jpeg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7.wav"/><Relationship Id="rId6" Type="http://schemas.openxmlformats.org/officeDocument/2006/relationships/image" Target="../media/image54.png"/><Relationship Id="rId5" Type="http://schemas.openxmlformats.org/officeDocument/2006/relationships/image" Target="../media/image49.png"/><Relationship Id="rId4" Type="http://schemas.openxmlformats.org/officeDocument/2006/relationships/image" Target="../media/image6.gif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4.jpeg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8.wav"/><Relationship Id="rId6" Type="http://schemas.openxmlformats.org/officeDocument/2006/relationships/image" Target="../media/image54.png"/><Relationship Id="rId5" Type="http://schemas.openxmlformats.org/officeDocument/2006/relationships/image" Target="../media/image49.png"/><Relationship Id="rId10" Type="http://schemas.openxmlformats.org/officeDocument/2006/relationships/image" Target="../media/image18.png"/><Relationship Id="rId4" Type="http://schemas.openxmlformats.org/officeDocument/2006/relationships/image" Target="../media/image6.gif"/><Relationship Id="rId9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4.jpeg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9.wav"/><Relationship Id="rId6" Type="http://schemas.openxmlformats.org/officeDocument/2006/relationships/image" Target="../media/image54.png"/><Relationship Id="rId11" Type="http://schemas.openxmlformats.org/officeDocument/2006/relationships/image" Target="../media/image18.png"/><Relationship Id="rId5" Type="http://schemas.openxmlformats.org/officeDocument/2006/relationships/image" Target="../media/image49.png"/><Relationship Id="rId10" Type="http://schemas.openxmlformats.org/officeDocument/2006/relationships/image" Target="../media/image62.jpeg"/><Relationship Id="rId4" Type="http://schemas.openxmlformats.org/officeDocument/2006/relationships/image" Target="../media/image6.gif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4.jpeg"/><Relationship Id="rId7" Type="http://schemas.openxmlformats.org/officeDocument/2006/relationships/image" Target="../media/image57.pn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0.wav"/><Relationship Id="rId6" Type="http://schemas.openxmlformats.org/officeDocument/2006/relationships/image" Target="../media/image54.png"/><Relationship Id="rId11" Type="http://schemas.openxmlformats.org/officeDocument/2006/relationships/image" Target="../media/image65.png"/><Relationship Id="rId5" Type="http://schemas.openxmlformats.org/officeDocument/2006/relationships/image" Target="../media/image49.png"/><Relationship Id="rId10" Type="http://schemas.openxmlformats.org/officeDocument/2006/relationships/image" Target="../media/image64.jpeg"/><Relationship Id="rId4" Type="http://schemas.openxmlformats.org/officeDocument/2006/relationships/image" Target="../media/image6.gif"/><Relationship Id="rId9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66.gif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1.wav"/><Relationship Id="rId6" Type="http://schemas.openxmlformats.org/officeDocument/2006/relationships/image" Target="../media/image54.png"/><Relationship Id="rId11" Type="http://schemas.openxmlformats.org/officeDocument/2006/relationships/image" Target="../media/image18.png"/><Relationship Id="rId5" Type="http://schemas.openxmlformats.org/officeDocument/2006/relationships/image" Target="../media/image49.png"/><Relationship Id="rId10" Type="http://schemas.openxmlformats.org/officeDocument/2006/relationships/image" Target="../media/image67.png"/><Relationship Id="rId4" Type="http://schemas.openxmlformats.org/officeDocument/2006/relationships/image" Target="../media/image6.gif"/><Relationship Id="rId9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4.wav"/><Relationship Id="rId7" Type="http://schemas.openxmlformats.org/officeDocument/2006/relationships/image" Target="../media/image69.png"/><Relationship Id="rId2" Type="http://schemas.openxmlformats.org/officeDocument/2006/relationships/audio" Target="../media/audio23.wav"/><Relationship Id="rId1" Type="http://schemas.openxmlformats.org/officeDocument/2006/relationships/audio" Target="../media/audio22.wav"/><Relationship Id="rId6" Type="http://schemas.openxmlformats.org/officeDocument/2006/relationships/image" Target="../media/image6.gif"/><Relationship Id="rId5" Type="http://schemas.openxmlformats.org/officeDocument/2006/relationships/image" Target="../media/image68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72.png"/><Relationship Id="rId3" Type="http://schemas.openxmlformats.org/officeDocument/2006/relationships/audio" Target="../media/audio27.wav"/><Relationship Id="rId7" Type="http://schemas.openxmlformats.org/officeDocument/2006/relationships/image" Target="../media/image68.jpeg"/><Relationship Id="rId12" Type="http://schemas.openxmlformats.org/officeDocument/2006/relationships/image" Target="../media/image71.png"/><Relationship Id="rId2" Type="http://schemas.openxmlformats.org/officeDocument/2006/relationships/audio" Target="../media/audio26.wav"/><Relationship Id="rId1" Type="http://schemas.openxmlformats.org/officeDocument/2006/relationships/audio" Target="../media/audio25.wav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70.png"/><Relationship Id="rId5" Type="http://schemas.openxmlformats.org/officeDocument/2006/relationships/audio" Target="../media/audio29.wav"/><Relationship Id="rId10" Type="http://schemas.openxmlformats.org/officeDocument/2006/relationships/image" Target="../media/image18.png"/><Relationship Id="rId4" Type="http://schemas.openxmlformats.org/officeDocument/2006/relationships/audio" Target="../media/audio28.wav"/><Relationship Id="rId9" Type="http://schemas.openxmlformats.org/officeDocument/2006/relationships/image" Target="../media/image17.png"/><Relationship Id="rId1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8.jpeg"/><Relationship Id="rId7" Type="http://schemas.openxmlformats.org/officeDocument/2006/relationships/image" Target="../media/image75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0.wav"/><Relationship Id="rId6" Type="http://schemas.openxmlformats.org/officeDocument/2006/relationships/image" Target="../media/image74.gif"/><Relationship Id="rId5" Type="http://schemas.openxmlformats.org/officeDocument/2006/relationships/image" Target="../media/image73.gif"/><Relationship Id="rId4" Type="http://schemas.openxmlformats.org/officeDocument/2006/relationships/image" Target="../media/image6.gif"/><Relationship Id="rId9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1.wa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6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2.wav"/><Relationship Id="rId5" Type="http://schemas.openxmlformats.org/officeDocument/2006/relationships/image" Target="../media/image18.png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3.wav"/><Relationship Id="rId6" Type="http://schemas.openxmlformats.org/officeDocument/2006/relationships/image" Target="../media/image18.png"/><Relationship Id="rId5" Type="http://schemas.openxmlformats.org/officeDocument/2006/relationships/image" Target="../media/image65.png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4.wav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5.wav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6" Type="http://schemas.openxmlformats.org/officeDocument/2006/relationships/image" Target="../media/image11.gif"/><Relationship Id="rId5" Type="http://schemas.openxmlformats.org/officeDocument/2006/relationships/image" Target="../media/image10.jpeg"/><Relationship Id="rId4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6.wav"/><Relationship Id="rId6" Type="http://schemas.openxmlformats.org/officeDocument/2006/relationships/image" Target="../media/image85.gif"/><Relationship Id="rId5" Type="http://schemas.openxmlformats.org/officeDocument/2006/relationships/image" Target="../media/image83.png"/><Relationship Id="rId4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7.wav"/><Relationship Id="rId6" Type="http://schemas.openxmlformats.org/officeDocument/2006/relationships/image" Target="../media/image87.jpeg"/><Relationship Id="rId5" Type="http://schemas.openxmlformats.org/officeDocument/2006/relationships/image" Target="../media/image86.gif"/><Relationship Id="rId4" Type="http://schemas.openxmlformats.org/officeDocument/2006/relationships/image" Target="../media/image6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&#1051;&#1077;&#1085;&#1072;\&#1044;&#1077;&#1090;&#1089;&#1082;&#1080;&#1077;%20&#1087;&#1088;&#1077;&#1079;&#1077;&#1085;&#1090;&#1072;&#1094;&#1080;&#1080;\&#1053;&#1072;&#1096;&#1080;\&#1052;&#1072;&#1089;&#1090;&#1077;&#1088;-&#1082;&#1072;&#1088;&#1072;&#1085;&#1076;&#1072;&#1096;\&#1092;&#1086;&#1085;.mp3" TargetMode="External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5" Type="http://schemas.openxmlformats.org/officeDocument/2006/relationships/image" Target="../media/image28.png"/><Relationship Id="rId4" Type="http://schemas.openxmlformats.org/officeDocument/2006/relationships/image" Target="../media/image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6" Type="http://schemas.openxmlformats.org/officeDocument/2006/relationships/image" Target="../media/image6.gif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2"/>
          <p:cNvSpPr/>
          <p:nvPr/>
        </p:nvSpPr>
        <p:spPr>
          <a:xfrm>
            <a:off x="1428728" y="1500174"/>
            <a:ext cx="6286544" cy="3214710"/>
          </a:xfrm>
          <a:prstGeom prst="horizontalScroll">
            <a:avLst/>
          </a:prstGeom>
          <a:blipFill>
            <a:blip r:embed="rId4" cstate="email"/>
            <a:stretch>
              <a:fillRect/>
            </a:stretch>
          </a:blip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i="1" dirty="0" smtClean="0">
                <a:solidFill>
                  <a:srgbClr val="C00000"/>
                </a:solidFill>
              </a:rPr>
              <a:t>«Мастер –</a:t>
            </a:r>
          </a:p>
          <a:p>
            <a:pPr algn="ctr"/>
            <a:r>
              <a:rPr lang="ru-RU" sz="6000" b="1" i="1" dirty="0" smtClean="0">
                <a:solidFill>
                  <a:srgbClr val="C00000"/>
                </a:solidFill>
              </a:rPr>
              <a:t>Карандаш»</a:t>
            </a:r>
            <a:endParaRPr lang="ru-RU" sz="6000" b="1" i="1" dirty="0">
              <a:solidFill>
                <a:srgbClr val="C00000"/>
              </a:solidFill>
            </a:endParaRPr>
          </a:p>
        </p:txBody>
      </p:sp>
      <p:pic>
        <p:nvPicPr>
          <p:cNvPr id="4" name="~PP1442.WAV">
            <a:hlinkClick r:id="" action="ppaction://media"/>
          </p:cNvPr>
          <p:cNvPicPr>
            <a:picLocks noRot="1" noChangeAspect="1"/>
          </p:cNvPicPr>
          <p:nvPr>
            <a:wavAudioFile r:embed="rId1" name="~PP1442.WAV"/>
          </p:nvPr>
        </p:nvPicPr>
        <p:blipFill>
          <a:blip r:embed="rId5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12.gif"/>
          <p:cNvPicPr>
            <a:picLocks noChangeAspect="1"/>
          </p:cNvPicPr>
          <p:nvPr/>
        </p:nvPicPr>
        <p:blipFill>
          <a:blip r:embed="rId4" cstate="email"/>
          <a:srcRect l="42708" r="31250" b="63542"/>
          <a:stretch>
            <a:fillRect/>
          </a:stretch>
        </p:blipFill>
        <p:spPr>
          <a:xfrm>
            <a:off x="0" y="3357562"/>
            <a:ext cx="2391462" cy="334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158" y="357166"/>
            <a:ext cx="8643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</a:rPr>
              <a:t>…и карандаши-лилипуты.</a:t>
            </a:r>
            <a:endParaRPr lang="ru-RU" sz="5400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 descr="1212275681_i-1142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214546" y="2071678"/>
            <a:ext cx="6724802" cy="403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~PP1890.WAV">
            <a:hlinkClick r:id="" action="ppaction://media"/>
          </p:cNvPr>
          <p:cNvPicPr>
            <a:picLocks noRot="1" noChangeAspect="1"/>
          </p:cNvPicPr>
          <p:nvPr>
            <a:wavAudioFile r:embed="rId1" name="~PP1890.WAV"/>
          </p:nvPr>
        </p:nvPicPr>
        <p:blipFill>
          <a:blip r:embed="rId6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ound_golf_pencil_eraser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214414" y="1571612"/>
            <a:ext cx="7621620" cy="50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 descr="212.gif"/>
          <p:cNvPicPr>
            <a:picLocks noChangeAspect="1"/>
          </p:cNvPicPr>
          <p:nvPr/>
        </p:nvPicPr>
        <p:blipFill>
          <a:blip r:embed="rId5" cstate="email"/>
          <a:srcRect l="42708" r="31250" b="63542"/>
          <a:stretch>
            <a:fillRect/>
          </a:stretch>
        </p:blipFill>
        <p:spPr>
          <a:xfrm>
            <a:off x="0" y="3510000"/>
            <a:ext cx="2391462" cy="334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282" y="214290"/>
            <a:ext cx="8820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</a:rPr>
              <a:t>Есть карандаши-резинки…</a:t>
            </a:r>
            <a:endParaRPr lang="ru-RU" sz="5400" b="1" dirty="0">
              <a:solidFill>
                <a:srgbClr val="002060"/>
              </a:solidFill>
            </a:endParaRPr>
          </a:p>
        </p:txBody>
      </p:sp>
      <p:pic>
        <p:nvPicPr>
          <p:cNvPr id="5" name="~PP2716.WAV">
            <a:hlinkClick r:id="" action="ppaction://media"/>
          </p:cNvPr>
          <p:cNvPicPr>
            <a:picLocks noRot="1" noChangeAspect="1"/>
          </p:cNvPicPr>
          <p:nvPr>
            <a:wavAudioFile r:embed="rId1" name="~PP2716.WAV"/>
          </p:nvPr>
        </p:nvPicPr>
        <p:blipFill>
          <a:blip r:embed="rId6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1-8039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571472" y="1071546"/>
            <a:ext cx="250031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Рисунок 2" descr="1860_big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929322" y="1285860"/>
            <a:ext cx="3101112" cy="529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pl-025.jp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1071538" y="3724275"/>
            <a:ext cx="3857625" cy="313372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6" name="Рисунок 5" descr="VG3103.jp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3286116" y="1142984"/>
            <a:ext cx="2462400" cy="259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714348" y="0"/>
            <a:ext cx="8102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</a:rPr>
              <a:t>…и сувенирные карандаши.</a:t>
            </a:r>
            <a:endParaRPr lang="ru-RU" sz="4800" b="1" dirty="0">
              <a:solidFill>
                <a:srgbClr val="002060"/>
              </a:solidFill>
            </a:endParaRPr>
          </a:p>
        </p:txBody>
      </p:sp>
      <p:pic>
        <p:nvPicPr>
          <p:cNvPr id="8" name="~PP3901.WAV">
            <a:hlinkClick r:id="" action="ppaction://media"/>
          </p:cNvPr>
          <p:cNvPicPr>
            <a:picLocks noRot="1" noChangeAspect="1"/>
          </p:cNvPicPr>
          <p:nvPr>
            <a:wavAudioFile r:embed="rId1" name="~PP3901.WAV"/>
          </p:nvPr>
        </p:nvPicPr>
        <p:blipFill>
          <a:blip r:embed="rId8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00-B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571472" y="2500306"/>
            <a:ext cx="8380498" cy="3528000"/>
          </a:xfrm>
          <a:prstGeom prst="rect">
            <a:avLst/>
          </a:prstGeom>
        </p:spPr>
      </p:pic>
      <p:pic>
        <p:nvPicPr>
          <p:cNvPr id="3" name="Рисунок 2" descr="212.gif"/>
          <p:cNvPicPr>
            <a:picLocks noChangeAspect="1"/>
          </p:cNvPicPr>
          <p:nvPr/>
        </p:nvPicPr>
        <p:blipFill>
          <a:blip r:embed="rId5" cstate="email"/>
          <a:srcRect l="42708" r="31250" b="63542"/>
          <a:stretch>
            <a:fillRect/>
          </a:stretch>
        </p:blipFill>
        <p:spPr>
          <a:xfrm>
            <a:off x="-142908" y="0"/>
            <a:ext cx="2391462" cy="334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7290" y="428604"/>
            <a:ext cx="7930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</a:rPr>
              <a:t>Есть простые карандаши…</a:t>
            </a:r>
            <a:endParaRPr lang="ru-RU" sz="4800" b="1" dirty="0">
              <a:solidFill>
                <a:srgbClr val="002060"/>
              </a:solidFill>
            </a:endParaRPr>
          </a:p>
        </p:txBody>
      </p:sp>
      <p:pic>
        <p:nvPicPr>
          <p:cNvPr id="5" name="~PP991.WAV">
            <a:hlinkClick r:id="" action="ppaction://media"/>
          </p:cNvPr>
          <p:cNvPicPr>
            <a:picLocks noRot="1" noChangeAspect="1"/>
          </p:cNvPicPr>
          <p:nvPr>
            <a:wavAudioFile r:embed="rId1" name="~PP991.WAV"/>
          </p:nvPr>
        </p:nvPicPr>
        <p:blipFill>
          <a:blip r:embed="rId6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504036_a_enl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429000" y="2571750"/>
            <a:ext cx="5715000" cy="4286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s1317430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142844" y="142852"/>
            <a:ext cx="3810000" cy="4362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212.gif"/>
          <p:cNvPicPr>
            <a:picLocks noChangeAspect="1"/>
          </p:cNvPicPr>
          <p:nvPr/>
        </p:nvPicPr>
        <p:blipFill>
          <a:blip r:embed="rId6" cstate="email"/>
          <a:srcRect l="42708" r="31250" b="63542"/>
          <a:stretch>
            <a:fillRect/>
          </a:stretch>
        </p:blipFill>
        <p:spPr>
          <a:xfrm>
            <a:off x="857224" y="3643314"/>
            <a:ext cx="2391462" cy="334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43372" y="500042"/>
            <a:ext cx="47484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002060"/>
                </a:solidFill>
              </a:rPr>
              <a:t>…и цветные.</a:t>
            </a:r>
            <a:endParaRPr lang="ru-RU" sz="6000" b="1" dirty="0">
              <a:solidFill>
                <a:srgbClr val="002060"/>
              </a:solidFill>
            </a:endParaRPr>
          </a:p>
        </p:txBody>
      </p:sp>
      <p:pic>
        <p:nvPicPr>
          <p:cNvPr id="6" name="~PP1285.WAV">
            <a:hlinkClick r:id="" action="ppaction://media"/>
          </p:cNvPr>
          <p:cNvPicPr>
            <a:picLocks noRot="1" noChangeAspect="1"/>
          </p:cNvPicPr>
          <p:nvPr>
            <a:wavAudioFile r:embed="rId1" name="~PP1285.WAV"/>
          </p:nvPr>
        </p:nvPicPr>
        <p:blipFill>
          <a:blip r:embed="rId7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12.gif"/>
          <p:cNvPicPr>
            <a:picLocks noChangeAspect="1"/>
          </p:cNvPicPr>
          <p:nvPr/>
        </p:nvPicPr>
        <p:blipFill>
          <a:blip r:embed="rId4" cstate="email"/>
          <a:srcRect l="42708" r="31250" b="63542"/>
          <a:stretch>
            <a:fillRect/>
          </a:stretch>
        </p:blipFill>
        <p:spPr>
          <a:xfrm>
            <a:off x="0" y="2500306"/>
            <a:ext cx="2786082" cy="4536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6000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У меня есть много друзей.</a:t>
            </a:r>
          </a:p>
          <a:p>
            <a:r>
              <a:rPr lang="ru-RU" sz="2400" b="1" dirty="0" smtClean="0">
                <a:solidFill>
                  <a:srgbClr val="FFFF00"/>
                </a:solidFill>
              </a:rPr>
              <a:t>Один – жёлтый, как лимон,</a:t>
            </a:r>
          </a:p>
          <a:p>
            <a:r>
              <a:rPr lang="ru-RU" sz="2400" b="1" dirty="0" smtClean="0">
                <a:solidFill>
                  <a:srgbClr val="FFFF00"/>
                </a:solidFill>
              </a:rPr>
              <a:t>Солнце, звёзды красит он.</a:t>
            </a:r>
            <a:endParaRPr lang="ru-RU" sz="2400" b="1" dirty="0">
              <a:solidFill>
                <a:srgbClr val="FFFF00"/>
              </a:solidFill>
            </a:endParaRPr>
          </a:p>
        </p:txBody>
      </p:sp>
      <p:pic>
        <p:nvPicPr>
          <p:cNvPr id="7" name="Рисунок 6" descr="c340cbfab465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4000496" y="785794"/>
            <a:ext cx="1945920" cy="3000372"/>
          </a:xfrm>
          <a:prstGeom prst="rect">
            <a:avLst/>
          </a:prstGeom>
        </p:spPr>
      </p:pic>
      <p:pic>
        <p:nvPicPr>
          <p:cNvPr id="8" name="Рисунок 7" descr="2a1c1148c58a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6072198" y="142852"/>
            <a:ext cx="2519331" cy="2196000"/>
          </a:xfrm>
          <a:prstGeom prst="rect">
            <a:avLst/>
          </a:prstGeom>
        </p:spPr>
      </p:pic>
      <p:pic>
        <p:nvPicPr>
          <p:cNvPr id="9" name="Рисунок 8" descr="6cc3d7b8ccac.pn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4286248" y="4357694"/>
            <a:ext cx="2231329" cy="1848968"/>
          </a:xfrm>
          <a:prstGeom prst="rect">
            <a:avLst/>
          </a:prstGeom>
        </p:spPr>
      </p:pic>
      <p:pic>
        <p:nvPicPr>
          <p:cNvPr id="10" name="Рисунок 9" descr="0040af5695f2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1357290" y="1500174"/>
            <a:ext cx="2006445" cy="1512000"/>
          </a:xfrm>
          <a:prstGeom prst="rect">
            <a:avLst/>
          </a:prstGeom>
        </p:spPr>
      </p:pic>
      <p:pic>
        <p:nvPicPr>
          <p:cNvPr id="11" name="~PP169.WAV">
            <a:hlinkClick r:id="" action="ppaction://media"/>
          </p:cNvPr>
          <p:cNvPicPr>
            <a:picLocks noRot="1" noChangeAspect="1"/>
          </p:cNvPicPr>
          <p:nvPr>
            <a:wavAudioFile r:embed="rId1" name="~PP169.WAV"/>
          </p:nvPr>
        </p:nvPicPr>
        <p:blipFill>
          <a:blip r:embed="rId9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12.gif"/>
          <p:cNvPicPr>
            <a:picLocks noChangeAspect="1"/>
          </p:cNvPicPr>
          <p:nvPr/>
        </p:nvPicPr>
        <p:blipFill>
          <a:blip r:embed="rId4" cstate="email"/>
          <a:srcRect l="42708" r="31250" b="63542"/>
          <a:stretch>
            <a:fillRect/>
          </a:stretch>
        </p:blipFill>
        <p:spPr>
          <a:xfrm>
            <a:off x="0" y="2500306"/>
            <a:ext cx="2786082" cy="4536000"/>
          </a:xfrm>
          <a:prstGeom prst="rect">
            <a:avLst/>
          </a:prstGeom>
        </p:spPr>
      </p:pic>
      <p:pic>
        <p:nvPicPr>
          <p:cNvPr id="4" name="Рисунок 3" descr="c340cbfab465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7786710" y="0"/>
            <a:ext cx="980628" cy="151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44" y="142852"/>
            <a:ext cx="4457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Этот – красный, как клубника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Иль как мак и костяника!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c340cbfab465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3643306" y="1357298"/>
            <a:ext cx="1945920" cy="2928934"/>
          </a:xfrm>
          <a:prstGeom prst="rect">
            <a:avLst/>
          </a:prstGeom>
        </p:spPr>
      </p:pic>
      <p:pic>
        <p:nvPicPr>
          <p:cNvPr id="7" name="Рисунок 6" descr="362bf2e91bb4.pn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1214414" y="928670"/>
            <a:ext cx="1650426" cy="2880000"/>
          </a:xfrm>
          <a:prstGeom prst="rect">
            <a:avLst/>
          </a:prstGeom>
        </p:spPr>
      </p:pic>
      <p:pic>
        <p:nvPicPr>
          <p:cNvPr id="8" name="Рисунок 7" descr="bafae36ac20e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3071802" y="4643446"/>
            <a:ext cx="2868745" cy="1758559"/>
          </a:xfrm>
          <a:prstGeom prst="rect">
            <a:avLst/>
          </a:prstGeom>
        </p:spPr>
      </p:pic>
      <p:pic>
        <p:nvPicPr>
          <p:cNvPr id="9" name="Рисунок 8" descr="3f13a83a377f.pn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5643570" y="2357430"/>
            <a:ext cx="2511770" cy="2542252"/>
          </a:xfrm>
          <a:prstGeom prst="rect">
            <a:avLst/>
          </a:prstGeom>
        </p:spPr>
      </p:pic>
      <p:pic>
        <p:nvPicPr>
          <p:cNvPr id="10" name="~PP3932.WAV">
            <a:hlinkClick r:id="" action="ppaction://media"/>
          </p:cNvPr>
          <p:cNvPicPr>
            <a:picLocks noRot="1" noChangeAspect="1"/>
          </p:cNvPicPr>
          <p:nvPr>
            <a:wavAudioFile r:embed="rId1" name="~PP3932.WAV"/>
          </p:nvPr>
        </p:nvPicPr>
        <p:blipFill>
          <a:blip r:embed="rId10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12.gif"/>
          <p:cNvPicPr>
            <a:picLocks noChangeAspect="1"/>
          </p:cNvPicPr>
          <p:nvPr/>
        </p:nvPicPr>
        <p:blipFill>
          <a:blip r:embed="rId4" cstate="email"/>
          <a:srcRect l="42708" r="31250" b="63542"/>
          <a:stretch>
            <a:fillRect/>
          </a:stretch>
        </p:blipFill>
        <p:spPr>
          <a:xfrm>
            <a:off x="0" y="2500306"/>
            <a:ext cx="2786082" cy="4536000"/>
          </a:xfrm>
          <a:prstGeom prst="rect">
            <a:avLst/>
          </a:prstGeom>
        </p:spPr>
      </p:pic>
      <p:pic>
        <p:nvPicPr>
          <p:cNvPr id="3" name="Рисунок 2" descr="c340cbfab465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7858148" y="0"/>
            <a:ext cx="980628" cy="1512000"/>
          </a:xfrm>
          <a:prstGeom prst="rect">
            <a:avLst/>
          </a:prstGeom>
        </p:spPr>
      </p:pic>
      <p:pic>
        <p:nvPicPr>
          <p:cNvPr id="4" name="Рисунок 3" descr="c340cbfab465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7858148" y="1500174"/>
            <a:ext cx="1004532" cy="1512000"/>
          </a:xfrm>
          <a:prstGeom prst="rect">
            <a:avLst/>
          </a:prstGeom>
        </p:spPr>
      </p:pic>
      <p:pic>
        <p:nvPicPr>
          <p:cNvPr id="7" name="Рисунок 6" descr="c340cbfab465.pn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4214810" y="642918"/>
            <a:ext cx="2000264" cy="32146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2844" y="214290"/>
            <a:ext cx="39140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А другой, что рядом с ним,</a:t>
            </a:r>
          </a:p>
          <a:p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Цветом, будто апельсин.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Рисунок 9" descr="36d17f945886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2857488" y="4000504"/>
            <a:ext cx="3994902" cy="2232000"/>
          </a:xfrm>
          <a:prstGeom prst="rect">
            <a:avLst/>
          </a:prstGeom>
        </p:spPr>
      </p:pic>
      <p:pic>
        <p:nvPicPr>
          <p:cNvPr id="9" name="~PP488.WAV">
            <a:hlinkClick r:id="" action="ppaction://media"/>
          </p:cNvPr>
          <p:cNvPicPr>
            <a:picLocks noRot="1" noChangeAspect="1"/>
          </p:cNvPicPr>
          <p:nvPr>
            <a:wavAudioFile r:embed="rId1" name="~PP488.WAV"/>
          </p:nvPr>
        </p:nvPicPr>
        <p:blipFill>
          <a:blip r:embed="rId9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12.gif"/>
          <p:cNvPicPr>
            <a:picLocks noChangeAspect="1"/>
          </p:cNvPicPr>
          <p:nvPr/>
        </p:nvPicPr>
        <p:blipFill>
          <a:blip r:embed="rId4" cstate="email"/>
          <a:srcRect l="42708" r="31250" b="63542"/>
          <a:stretch>
            <a:fillRect/>
          </a:stretch>
        </p:blipFill>
        <p:spPr>
          <a:xfrm>
            <a:off x="0" y="2500306"/>
            <a:ext cx="2786082" cy="4536000"/>
          </a:xfrm>
          <a:prstGeom prst="rect">
            <a:avLst/>
          </a:prstGeom>
        </p:spPr>
      </p:pic>
      <p:pic>
        <p:nvPicPr>
          <p:cNvPr id="3" name="Рисунок 2" descr="c340cbfab465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7858148" y="0"/>
            <a:ext cx="980628" cy="1512000"/>
          </a:xfrm>
          <a:prstGeom prst="rect">
            <a:avLst/>
          </a:prstGeom>
        </p:spPr>
      </p:pic>
      <p:pic>
        <p:nvPicPr>
          <p:cNvPr id="4" name="Рисунок 3" descr="c340cbfab465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7929586" y="1285860"/>
            <a:ext cx="1004532" cy="1512000"/>
          </a:xfrm>
          <a:prstGeom prst="rect">
            <a:avLst/>
          </a:prstGeom>
        </p:spPr>
      </p:pic>
      <p:pic>
        <p:nvPicPr>
          <p:cNvPr id="5" name="Рисунок 4" descr="c340cbfab465.pn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8001024" y="2571744"/>
            <a:ext cx="985615" cy="1584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4282" y="142852"/>
            <a:ext cx="39271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</a:rPr>
              <a:t>А четвёртым разукрашу</a:t>
            </a:r>
          </a:p>
          <a:p>
            <a:r>
              <a:rPr lang="ru-RU" sz="2400" b="1" dirty="0" smtClean="0">
                <a:solidFill>
                  <a:srgbClr val="00B050"/>
                </a:solidFill>
              </a:rPr>
              <a:t>Травку на лужайке нашей.</a:t>
            </a:r>
            <a:endParaRPr lang="ru-RU" sz="2400" b="1" dirty="0">
              <a:solidFill>
                <a:srgbClr val="00B050"/>
              </a:solidFill>
            </a:endParaRPr>
          </a:p>
        </p:txBody>
      </p:sp>
      <p:pic>
        <p:nvPicPr>
          <p:cNvPr id="8" name="Рисунок 7" descr="c340cbfab465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>
            <a:off x="4143372" y="571480"/>
            <a:ext cx="1945920" cy="2928934"/>
          </a:xfrm>
          <a:prstGeom prst="rect">
            <a:avLst/>
          </a:prstGeom>
        </p:spPr>
      </p:pic>
      <p:pic>
        <p:nvPicPr>
          <p:cNvPr id="9" name="Рисунок 8" descr="890558a7308a.pn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2500298" y="3929066"/>
            <a:ext cx="5421243" cy="1908000"/>
          </a:xfrm>
          <a:prstGeom prst="rect">
            <a:avLst/>
          </a:prstGeom>
        </p:spPr>
      </p:pic>
      <p:pic>
        <p:nvPicPr>
          <p:cNvPr id="10" name="~PP156.WAV">
            <a:hlinkClick r:id="" action="ppaction://media"/>
          </p:cNvPr>
          <p:cNvPicPr>
            <a:picLocks noRot="1" noChangeAspect="1"/>
          </p:cNvPicPr>
          <p:nvPr>
            <a:wavAudioFile r:embed="rId1" name="~PP156.WAV"/>
          </p:nvPr>
        </p:nvPicPr>
        <p:blipFill>
          <a:blip r:embed="rId10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12.gif"/>
          <p:cNvPicPr>
            <a:picLocks noChangeAspect="1"/>
          </p:cNvPicPr>
          <p:nvPr/>
        </p:nvPicPr>
        <p:blipFill>
          <a:blip r:embed="rId4" cstate="email"/>
          <a:srcRect l="42708" r="31250" b="63542"/>
          <a:stretch>
            <a:fillRect/>
          </a:stretch>
        </p:blipFill>
        <p:spPr>
          <a:xfrm>
            <a:off x="0" y="2500306"/>
            <a:ext cx="2786082" cy="4536000"/>
          </a:xfrm>
          <a:prstGeom prst="rect">
            <a:avLst/>
          </a:prstGeom>
        </p:spPr>
      </p:pic>
      <p:pic>
        <p:nvPicPr>
          <p:cNvPr id="3" name="Рисунок 2" descr="c340cbfab465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7858148" y="0"/>
            <a:ext cx="980628" cy="1512000"/>
          </a:xfrm>
          <a:prstGeom prst="rect">
            <a:avLst/>
          </a:prstGeom>
        </p:spPr>
      </p:pic>
      <p:pic>
        <p:nvPicPr>
          <p:cNvPr id="4" name="Рисунок 3" descr="c340cbfab465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7929586" y="1285860"/>
            <a:ext cx="1004532" cy="1512000"/>
          </a:xfrm>
          <a:prstGeom prst="rect">
            <a:avLst/>
          </a:prstGeom>
        </p:spPr>
      </p:pic>
      <p:pic>
        <p:nvPicPr>
          <p:cNvPr id="5" name="Рисунок 4" descr="c340cbfab465.pn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8001024" y="2571744"/>
            <a:ext cx="985615" cy="1584000"/>
          </a:xfrm>
          <a:prstGeom prst="rect">
            <a:avLst/>
          </a:prstGeom>
        </p:spPr>
      </p:pic>
      <p:pic>
        <p:nvPicPr>
          <p:cNvPr id="6" name="Рисунок 5" descr="c340cbfab465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>
            <a:off x="8001024" y="3786190"/>
            <a:ext cx="1004536" cy="151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2844" y="214290"/>
            <a:ext cx="37647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Пятый – как вода в реке</a:t>
            </a:r>
          </a:p>
          <a:p>
            <a:r>
              <a:rPr lang="ru-RU" sz="2400" b="1" dirty="0" smtClean="0">
                <a:solidFill>
                  <a:srgbClr val="0070C0"/>
                </a:solidFill>
              </a:rPr>
              <a:t>Журчит за лесом вдалеке.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9" name="Рисунок 8" descr="c340cbfab465.png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>
          <a:xfrm>
            <a:off x="4214810" y="500042"/>
            <a:ext cx="2000264" cy="2928934"/>
          </a:xfrm>
          <a:prstGeom prst="rect">
            <a:avLst/>
          </a:prstGeom>
        </p:spPr>
      </p:pic>
      <p:pic>
        <p:nvPicPr>
          <p:cNvPr id="10" name="Рисунок 9" descr="91997c99a2ee.jp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3000364" y="3500438"/>
            <a:ext cx="3936000" cy="29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~PP3810.WAV">
            <a:hlinkClick r:id="" action="ppaction://media"/>
          </p:cNvPr>
          <p:cNvPicPr>
            <a:picLocks noRot="1" noChangeAspect="1"/>
          </p:cNvPicPr>
          <p:nvPr>
            <a:wavAudioFile r:embed="rId1" name="~PP3810.WAV"/>
          </p:nvPr>
        </p:nvPicPr>
        <p:blipFill>
          <a:blip r:embed="rId11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69262f85131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714876" y="3214686"/>
            <a:ext cx="4153846" cy="3315455"/>
          </a:xfrm>
          <a:prstGeom prst="rect">
            <a:avLst/>
          </a:prstGeom>
        </p:spPr>
      </p:pic>
      <p:pic>
        <p:nvPicPr>
          <p:cNvPr id="5" name="Рисунок 4" descr="212.gif"/>
          <p:cNvPicPr>
            <a:picLocks noChangeAspect="1"/>
          </p:cNvPicPr>
          <p:nvPr/>
        </p:nvPicPr>
        <p:blipFill>
          <a:blip r:embed="rId5" cstate="email"/>
          <a:srcRect l="42708" r="31250" b="63542"/>
          <a:stretch>
            <a:fillRect/>
          </a:stretch>
        </p:blipFill>
        <p:spPr>
          <a:xfrm>
            <a:off x="571472" y="2000240"/>
            <a:ext cx="3240057" cy="4536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54765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Здравствуй, здравствуй, карандаш!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Карандаш любимый наш!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Мы взяли тебя в руки –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              И не стало в доме скуки!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В гости мы к тебе идём,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                      Расскажи нам обо всём!</a:t>
            </a:r>
          </a:p>
          <a:p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 descr="13.gif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072330" y="500042"/>
            <a:ext cx="1336336" cy="1404000"/>
          </a:xfrm>
          <a:prstGeom prst="rect">
            <a:avLst/>
          </a:prstGeom>
        </p:spPr>
      </p:pic>
      <p:pic>
        <p:nvPicPr>
          <p:cNvPr id="8" name="~PP1417.WAV">
            <a:hlinkClick r:id="" action="ppaction://media"/>
          </p:cNvPr>
          <p:cNvPicPr>
            <a:picLocks noRot="1" noChangeAspect="1"/>
          </p:cNvPicPr>
          <p:nvPr>
            <a:wavAudioFile r:embed="rId1" name="~PP1417.WAV"/>
          </p:nvPr>
        </p:nvPicPr>
        <p:blipFill>
          <a:blip r:embed="rId7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12.gif"/>
          <p:cNvPicPr>
            <a:picLocks noChangeAspect="1"/>
          </p:cNvPicPr>
          <p:nvPr/>
        </p:nvPicPr>
        <p:blipFill>
          <a:blip r:embed="rId4" cstate="email"/>
          <a:srcRect l="42708" r="31250" b="63542"/>
          <a:stretch>
            <a:fillRect/>
          </a:stretch>
        </p:blipFill>
        <p:spPr>
          <a:xfrm>
            <a:off x="0" y="2500306"/>
            <a:ext cx="2786082" cy="4536000"/>
          </a:xfrm>
          <a:prstGeom prst="rect">
            <a:avLst/>
          </a:prstGeom>
        </p:spPr>
      </p:pic>
      <p:pic>
        <p:nvPicPr>
          <p:cNvPr id="3" name="Рисунок 2" descr="c340cbfab465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7858148" y="0"/>
            <a:ext cx="980628" cy="1512000"/>
          </a:xfrm>
          <a:prstGeom prst="rect">
            <a:avLst/>
          </a:prstGeom>
        </p:spPr>
      </p:pic>
      <p:pic>
        <p:nvPicPr>
          <p:cNvPr id="4" name="Рисунок 3" descr="c340cbfab465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7929586" y="1285860"/>
            <a:ext cx="1004532" cy="1512000"/>
          </a:xfrm>
          <a:prstGeom prst="rect">
            <a:avLst/>
          </a:prstGeom>
        </p:spPr>
      </p:pic>
      <p:pic>
        <p:nvPicPr>
          <p:cNvPr id="5" name="Рисунок 4" descr="c340cbfab465.pn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8001024" y="2571744"/>
            <a:ext cx="985615" cy="1584000"/>
          </a:xfrm>
          <a:prstGeom prst="rect">
            <a:avLst/>
          </a:prstGeom>
        </p:spPr>
      </p:pic>
      <p:pic>
        <p:nvPicPr>
          <p:cNvPr id="6" name="Рисунок 5" descr="c340cbfab465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>
            <a:off x="8001024" y="3857628"/>
            <a:ext cx="1004536" cy="1512000"/>
          </a:xfrm>
          <a:prstGeom prst="rect">
            <a:avLst/>
          </a:prstGeom>
        </p:spPr>
      </p:pic>
      <p:pic>
        <p:nvPicPr>
          <p:cNvPr id="7" name="Рисунок 6" descr="c340cbfab465.png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>
          <a:xfrm>
            <a:off x="7929586" y="5214950"/>
            <a:ext cx="1032591" cy="1512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5720" y="214290"/>
            <a:ext cx="38913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Этот – чёрный, будто грач,</a:t>
            </a:r>
          </a:p>
          <a:p>
            <a:r>
              <a:rPr lang="ru-RU" sz="2400" b="1" dirty="0" smtClean="0"/>
              <a:t>Скачет по полю, как мяч.</a:t>
            </a:r>
            <a:endParaRPr lang="ru-RU" sz="2400" b="1" dirty="0"/>
          </a:p>
        </p:txBody>
      </p:sp>
      <p:pic>
        <p:nvPicPr>
          <p:cNvPr id="11" name="Рисунок 10" descr="6938.jp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3000364" y="3571876"/>
            <a:ext cx="3946734" cy="30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c340cbfab465.png"/>
          <p:cNvPicPr>
            <a:picLocks noChangeAspect="1"/>
          </p:cNvPicPr>
          <p:nvPr/>
        </p:nvPicPr>
        <p:blipFill>
          <a:blip r:embed="rId11" cstate="email"/>
          <a:srcRect/>
          <a:stretch>
            <a:fillRect/>
          </a:stretch>
        </p:blipFill>
        <p:spPr>
          <a:xfrm>
            <a:off x="4357686" y="285728"/>
            <a:ext cx="2133226" cy="3276000"/>
          </a:xfrm>
          <a:prstGeom prst="rect">
            <a:avLst/>
          </a:prstGeom>
        </p:spPr>
      </p:pic>
      <p:pic>
        <p:nvPicPr>
          <p:cNvPr id="13" name="~PP990.WAV">
            <a:hlinkClick r:id="" action="ppaction://media"/>
          </p:cNvPr>
          <p:cNvPicPr>
            <a:picLocks noRot="1" noChangeAspect="1"/>
          </p:cNvPicPr>
          <p:nvPr>
            <a:wavAudioFile r:embed="rId1" name="~PP990.WAV"/>
          </p:nvPr>
        </p:nvPicPr>
        <p:blipFill>
          <a:blip r:embed="rId12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0" y="1285860"/>
            <a:ext cx="3214710" cy="4357718"/>
          </a:xfrm>
          <a:prstGeom prst="rect">
            <a:avLst/>
          </a:prstGeom>
          <a:solidFill>
            <a:schemeClr val="bg1">
              <a:lumMod val="65000"/>
            </a:schemeClr>
          </a:solidFill>
          <a:ln w="571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 descr="212.gif"/>
          <p:cNvPicPr>
            <a:picLocks noChangeAspect="1"/>
          </p:cNvPicPr>
          <p:nvPr/>
        </p:nvPicPr>
        <p:blipFill>
          <a:blip r:embed="rId4" cstate="email"/>
          <a:srcRect l="42708" r="31250" b="63542"/>
          <a:stretch>
            <a:fillRect/>
          </a:stretch>
        </p:blipFill>
        <p:spPr>
          <a:xfrm>
            <a:off x="1142976" y="1857364"/>
            <a:ext cx="2786082" cy="453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4414" y="928670"/>
            <a:ext cx="35572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Чтоб друзей не растерять,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Помни, их нельзя ломать.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Аккуратно их сложи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И в коробку положи.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c340cbfab465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4714876" y="1428736"/>
            <a:ext cx="980628" cy="1512000"/>
          </a:xfrm>
          <a:prstGeom prst="rect">
            <a:avLst/>
          </a:prstGeom>
        </p:spPr>
      </p:pic>
      <p:pic>
        <p:nvPicPr>
          <p:cNvPr id="7" name="Рисунок 6" descr="c340cbfab465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5715008" y="1500174"/>
            <a:ext cx="1004532" cy="1512000"/>
          </a:xfrm>
          <a:prstGeom prst="rect">
            <a:avLst/>
          </a:prstGeom>
        </p:spPr>
      </p:pic>
      <p:pic>
        <p:nvPicPr>
          <p:cNvPr id="8" name="Рисунок 7" descr="c340cbfab465.pn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6715140" y="1643050"/>
            <a:ext cx="985615" cy="1584000"/>
          </a:xfrm>
          <a:prstGeom prst="rect">
            <a:avLst/>
          </a:prstGeom>
        </p:spPr>
      </p:pic>
      <p:pic>
        <p:nvPicPr>
          <p:cNvPr id="9" name="Рисунок 8" descr="c340cbfab465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>
            <a:off x="4714876" y="3357562"/>
            <a:ext cx="1004536" cy="1512000"/>
          </a:xfrm>
          <a:prstGeom prst="rect">
            <a:avLst/>
          </a:prstGeom>
        </p:spPr>
      </p:pic>
      <p:pic>
        <p:nvPicPr>
          <p:cNvPr id="10" name="Рисунок 9" descr="c340cbfab465.png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>
          <a:xfrm>
            <a:off x="5715008" y="3429000"/>
            <a:ext cx="1032591" cy="1512000"/>
          </a:xfrm>
          <a:prstGeom prst="rect">
            <a:avLst/>
          </a:prstGeom>
        </p:spPr>
      </p:pic>
      <p:pic>
        <p:nvPicPr>
          <p:cNvPr id="11" name="Рисунок 10" descr="c340cbfab465.png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>
          <a:xfrm>
            <a:off x="6715140" y="3357562"/>
            <a:ext cx="984568" cy="1512000"/>
          </a:xfrm>
          <a:prstGeom prst="rect">
            <a:avLst/>
          </a:prstGeom>
        </p:spPr>
      </p:pic>
      <p:pic>
        <p:nvPicPr>
          <p:cNvPr id="12" name="~PP952.WAV">
            <a:hlinkClick r:id="" action="ppaction://media"/>
          </p:cNvPr>
          <p:cNvPicPr>
            <a:picLocks noRot="1" noChangeAspect="1"/>
          </p:cNvPicPr>
          <p:nvPr>
            <a:wavAudioFile r:embed="rId1" name="~PP952.WAV"/>
          </p:nvPr>
        </p:nvPicPr>
        <p:blipFill>
          <a:blip r:embed="rId11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5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12.gif"/>
          <p:cNvPicPr>
            <a:picLocks noChangeAspect="1"/>
          </p:cNvPicPr>
          <p:nvPr/>
        </p:nvPicPr>
        <p:blipFill>
          <a:blip r:embed="rId6" cstate="email"/>
          <a:srcRect l="42708" r="31250" b="63542"/>
          <a:stretch>
            <a:fillRect/>
          </a:stretch>
        </p:blipFill>
        <p:spPr>
          <a:xfrm>
            <a:off x="0" y="-142900"/>
            <a:ext cx="1238244" cy="2016000"/>
          </a:xfrm>
          <a:prstGeom prst="rect">
            <a:avLst/>
          </a:prstGeom>
        </p:spPr>
      </p:pic>
      <p:sp>
        <p:nvSpPr>
          <p:cNvPr id="3" name="Овал 2"/>
          <p:cNvSpPr>
            <a:spLocks noChangeAspect="1"/>
          </p:cNvSpPr>
          <p:nvPr/>
        </p:nvSpPr>
        <p:spPr>
          <a:xfrm>
            <a:off x="1071538" y="1928802"/>
            <a:ext cx="1389888" cy="1368000"/>
          </a:xfrm>
          <a:prstGeom prst="ellipse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>
            <a:spLocks noChangeAspect="1"/>
          </p:cNvSpPr>
          <p:nvPr/>
        </p:nvSpPr>
        <p:spPr>
          <a:xfrm>
            <a:off x="6858016" y="1428736"/>
            <a:ext cx="1389888" cy="136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>
            <a:spLocks noChangeAspect="1"/>
          </p:cNvSpPr>
          <p:nvPr/>
        </p:nvSpPr>
        <p:spPr>
          <a:xfrm>
            <a:off x="4286248" y="2214554"/>
            <a:ext cx="512064" cy="504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>
            <a:spLocks noChangeAspect="1"/>
          </p:cNvSpPr>
          <p:nvPr/>
        </p:nvSpPr>
        <p:spPr>
          <a:xfrm>
            <a:off x="5500694" y="5286388"/>
            <a:ext cx="1389888" cy="1368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142976" y="0"/>
            <a:ext cx="62760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Я весёлый карандаш – фокусник. А ты любишь фокусы?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Давай вместе их показывать. Это круг, кружок, кружочек.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Смотри во что я его превращаю.</a:t>
            </a:r>
            <a:endParaRPr lang="ru-RU" b="1" dirty="0">
              <a:solidFill>
                <a:srgbClr val="C00000"/>
              </a:solidFill>
            </a:endParaRPr>
          </a:p>
        </p:txBody>
      </p:sp>
      <p:cxnSp>
        <p:nvCxnSpPr>
          <p:cNvPr id="10" name="Прямая соединительная линия 9"/>
          <p:cNvCxnSpPr>
            <a:stCxn id="3" idx="0"/>
          </p:cNvCxnSpPr>
          <p:nvPr/>
        </p:nvCxnSpPr>
        <p:spPr>
          <a:xfrm rot="5400000" flipH="1" flipV="1">
            <a:off x="1383291" y="1526175"/>
            <a:ext cx="785818" cy="1943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rot="5400000" flipH="1" flipV="1">
            <a:off x="1331289" y="3669315"/>
            <a:ext cx="785818" cy="1943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2500298" y="2571744"/>
            <a:ext cx="714380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2214546" y="1571612"/>
            <a:ext cx="571504" cy="50006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2214546" y="3143248"/>
            <a:ext cx="571504" cy="50006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>
            <a:stCxn id="3" idx="2"/>
          </p:cNvCxnSpPr>
          <p:nvPr/>
        </p:nvCxnSpPr>
        <p:spPr>
          <a:xfrm rot="10800000" flipV="1">
            <a:off x="285720" y="2612802"/>
            <a:ext cx="785818" cy="3038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>
            <a:stCxn id="3" idx="3"/>
          </p:cNvCxnSpPr>
          <p:nvPr/>
        </p:nvCxnSpPr>
        <p:spPr>
          <a:xfrm rot="5400000">
            <a:off x="649853" y="3089521"/>
            <a:ext cx="618289" cy="632173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>
            <a:stCxn id="3" idx="1"/>
          </p:cNvCxnSpPr>
          <p:nvPr/>
        </p:nvCxnSpPr>
        <p:spPr>
          <a:xfrm rot="16200000" flipV="1">
            <a:off x="715952" y="1570009"/>
            <a:ext cx="414653" cy="703611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Овал 29"/>
          <p:cNvSpPr>
            <a:spLocks noChangeAspect="1"/>
          </p:cNvSpPr>
          <p:nvPr/>
        </p:nvSpPr>
        <p:spPr>
          <a:xfrm>
            <a:off x="4286248" y="1714488"/>
            <a:ext cx="512064" cy="50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>
            <a:spLocks noChangeAspect="1"/>
          </p:cNvSpPr>
          <p:nvPr/>
        </p:nvSpPr>
        <p:spPr>
          <a:xfrm>
            <a:off x="4786314" y="2000240"/>
            <a:ext cx="512064" cy="50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>
            <a:spLocks noChangeAspect="1"/>
          </p:cNvSpPr>
          <p:nvPr/>
        </p:nvSpPr>
        <p:spPr>
          <a:xfrm>
            <a:off x="3786182" y="2000240"/>
            <a:ext cx="512064" cy="50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>
            <a:spLocks noChangeAspect="1"/>
          </p:cNvSpPr>
          <p:nvPr/>
        </p:nvSpPr>
        <p:spPr>
          <a:xfrm>
            <a:off x="4643438" y="2571744"/>
            <a:ext cx="512064" cy="50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>
            <a:spLocks noChangeAspect="1"/>
          </p:cNvSpPr>
          <p:nvPr/>
        </p:nvSpPr>
        <p:spPr>
          <a:xfrm>
            <a:off x="3929058" y="2571744"/>
            <a:ext cx="512064" cy="50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олилиния 34"/>
          <p:cNvSpPr/>
          <p:nvPr/>
        </p:nvSpPr>
        <p:spPr>
          <a:xfrm>
            <a:off x="4366727" y="2733869"/>
            <a:ext cx="275252" cy="1993641"/>
          </a:xfrm>
          <a:custGeom>
            <a:avLst/>
            <a:gdLst>
              <a:gd name="connsiteX0" fmla="*/ 177281 w 275252"/>
              <a:gd name="connsiteY0" fmla="*/ 0 h 1993641"/>
              <a:gd name="connsiteX1" fmla="*/ 251926 w 275252"/>
              <a:gd name="connsiteY1" fmla="*/ 457200 h 1993641"/>
              <a:gd name="connsiteX2" fmla="*/ 37322 w 275252"/>
              <a:gd name="connsiteY2" fmla="*/ 1772817 h 1993641"/>
              <a:gd name="connsiteX3" fmla="*/ 27991 w 275252"/>
              <a:gd name="connsiteY3" fmla="*/ 1782147 h 1993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252" h="1993641">
                <a:moveTo>
                  <a:pt x="177281" y="0"/>
                </a:moveTo>
                <a:cubicBezTo>
                  <a:pt x="226266" y="80865"/>
                  <a:pt x="275252" y="161731"/>
                  <a:pt x="251926" y="457200"/>
                </a:cubicBezTo>
                <a:cubicBezTo>
                  <a:pt x="228600" y="752669"/>
                  <a:pt x="74644" y="1551993"/>
                  <a:pt x="37322" y="1772817"/>
                </a:cubicBezTo>
                <a:cubicBezTo>
                  <a:pt x="0" y="1993641"/>
                  <a:pt x="31101" y="1783702"/>
                  <a:pt x="27991" y="1782147"/>
                </a:cubicBezTo>
              </a:path>
            </a:pathLst>
          </a:cu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Капля 35"/>
          <p:cNvSpPr/>
          <p:nvPr/>
        </p:nvSpPr>
        <p:spPr>
          <a:xfrm rot="-2400000">
            <a:off x="4000496" y="3357562"/>
            <a:ext cx="428628" cy="714380"/>
          </a:xfrm>
          <a:prstGeom prst="teardrop">
            <a:avLst>
              <a:gd name="adj" fmla="val 126123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Равнобедренный треугольник 36"/>
          <p:cNvSpPr/>
          <p:nvPr/>
        </p:nvSpPr>
        <p:spPr>
          <a:xfrm>
            <a:off x="7358082" y="2786058"/>
            <a:ext cx="428628" cy="14287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олилиния 38"/>
          <p:cNvSpPr/>
          <p:nvPr/>
        </p:nvSpPr>
        <p:spPr>
          <a:xfrm>
            <a:off x="7529804" y="2939143"/>
            <a:ext cx="477417" cy="1530220"/>
          </a:xfrm>
          <a:custGeom>
            <a:avLst/>
            <a:gdLst>
              <a:gd name="connsiteX0" fmla="*/ 65314 w 477417"/>
              <a:gd name="connsiteY0" fmla="*/ 0 h 1530220"/>
              <a:gd name="connsiteX1" fmla="*/ 466531 w 477417"/>
              <a:gd name="connsiteY1" fmla="*/ 690465 h 1530220"/>
              <a:gd name="connsiteX2" fmla="*/ 0 w 477417"/>
              <a:gd name="connsiteY2" fmla="*/ 1530220 h 1530220"/>
              <a:gd name="connsiteX3" fmla="*/ 0 w 477417"/>
              <a:gd name="connsiteY3" fmla="*/ 1530220 h 1530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417" h="1530220">
                <a:moveTo>
                  <a:pt x="65314" y="0"/>
                </a:moveTo>
                <a:cubicBezTo>
                  <a:pt x="271365" y="217714"/>
                  <a:pt x="477417" y="435428"/>
                  <a:pt x="466531" y="690465"/>
                </a:cubicBezTo>
                <a:cubicBezTo>
                  <a:pt x="455645" y="945502"/>
                  <a:pt x="0" y="1530220"/>
                  <a:pt x="0" y="1530220"/>
                </a:cubicBezTo>
                <a:lnTo>
                  <a:pt x="0" y="1530220"/>
                </a:lnTo>
              </a:path>
            </a:pathLst>
          </a:cu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>
            <a:spLocks noChangeAspect="1"/>
          </p:cNvSpPr>
          <p:nvPr/>
        </p:nvSpPr>
        <p:spPr>
          <a:xfrm>
            <a:off x="5643570" y="4286256"/>
            <a:ext cx="1133856" cy="1116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>
            <a:spLocks noChangeAspect="1"/>
          </p:cNvSpPr>
          <p:nvPr/>
        </p:nvSpPr>
        <p:spPr>
          <a:xfrm>
            <a:off x="5786446" y="3571876"/>
            <a:ext cx="768096" cy="756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>
            <a:spLocks noChangeAspect="1"/>
          </p:cNvSpPr>
          <p:nvPr/>
        </p:nvSpPr>
        <p:spPr>
          <a:xfrm>
            <a:off x="6715140" y="4500570"/>
            <a:ext cx="512064" cy="504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>
            <a:spLocks noChangeAspect="1"/>
          </p:cNvSpPr>
          <p:nvPr/>
        </p:nvSpPr>
        <p:spPr>
          <a:xfrm>
            <a:off x="5214942" y="4572008"/>
            <a:ext cx="512064" cy="504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олилиния 43"/>
          <p:cNvSpPr/>
          <p:nvPr/>
        </p:nvSpPr>
        <p:spPr>
          <a:xfrm>
            <a:off x="5572132" y="3857628"/>
            <a:ext cx="620299" cy="225055"/>
          </a:xfrm>
          <a:custGeom>
            <a:avLst/>
            <a:gdLst>
              <a:gd name="connsiteX0" fmla="*/ 499001 w 620299"/>
              <a:gd name="connsiteY0" fmla="*/ 29112 h 225055"/>
              <a:gd name="connsiteX1" fmla="*/ 554985 w 620299"/>
              <a:gd name="connsiteY1" fmla="*/ 38443 h 225055"/>
              <a:gd name="connsiteX2" fmla="*/ 610969 w 620299"/>
              <a:gd name="connsiteY2" fmla="*/ 75765 h 225055"/>
              <a:gd name="connsiteX3" fmla="*/ 620299 w 620299"/>
              <a:gd name="connsiteY3" fmla="*/ 103757 h 225055"/>
              <a:gd name="connsiteX4" fmla="*/ 610969 w 620299"/>
              <a:gd name="connsiteY4" fmla="*/ 150410 h 225055"/>
              <a:gd name="connsiteX5" fmla="*/ 582977 w 620299"/>
              <a:gd name="connsiteY5" fmla="*/ 159741 h 225055"/>
              <a:gd name="connsiteX6" fmla="*/ 499001 w 620299"/>
              <a:gd name="connsiteY6" fmla="*/ 169071 h 225055"/>
              <a:gd name="connsiteX7" fmla="*/ 471010 w 620299"/>
              <a:gd name="connsiteY7" fmla="*/ 178402 h 225055"/>
              <a:gd name="connsiteX8" fmla="*/ 443018 w 620299"/>
              <a:gd name="connsiteY8" fmla="*/ 197063 h 225055"/>
              <a:gd name="connsiteX9" fmla="*/ 387034 w 620299"/>
              <a:gd name="connsiteY9" fmla="*/ 206394 h 225055"/>
              <a:gd name="connsiteX10" fmla="*/ 331050 w 620299"/>
              <a:gd name="connsiteY10" fmla="*/ 225055 h 225055"/>
              <a:gd name="connsiteX11" fmla="*/ 32471 w 620299"/>
              <a:gd name="connsiteY11" fmla="*/ 215724 h 225055"/>
              <a:gd name="connsiteX12" fmla="*/ 60463 w 620299"/>
              <a:gd name="connsiteY12" fmla="*/ 206394 h 225055"/>
              <a:gd name="connsiteX13" fmla="*/ 144438 w 620299"/>
              <a:gd name="connsiteY13" fmla="*/ 169071 h 225055"/>
              <a:gd name="connsiteX14" fmla="*/ 209752 w 620299"/>
              <a:gd name="connsiteY14" fmla="*/ 150410 h 225055"/>
              <a:gd name="connsiteX15" fmla="*/ 293728 w 620299"/>
              <a:gd name="connsiteY15" fmla="*/ 131749 h 225055"/>
              <a:gd name="connsiteX16" fmla="*/ 321720 w 620299"/>
              <a:gd name="connsiteY16" fmla="*/ 113087 h 225055"/>
              <a:gd name="connsiteX17" fmla="*/ 359042 w 620299"/>
              <a:gd name="connsiteY17" fmla="*/ 103757 h 225055"/>
              <a:gd name="connsiteX18" fmla="*/ 387034 w 620299"/>
              <a:gd name="connsiteY18" fmla="*/ 94426 h 225055"/>
              <a:gd name="connsiteX19" fmla="*/ 424356 w 620299"/>
              <a:gd name="connsiteY19" fmla="*/ 85096 h 225055"/>
              <a:gd name="connsiteX20" fmla="*/ 480340 w 620299"/>
              <a:gd name="connsiteY20" fmla="*/ 66434 h 225055"/>
              <a:gd name="connsiteX21" fmla="*/ 499001 w 620299"/>
              <a:gd name="connsiteY21" fmla="*/ 29112 h 225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20299" h="225055">
                <a:moveTo>
                  <a:pt x="499001" y="29112"/>
                </a:moveTo>
                <a:cubicBezTo>
                  <a:pt x="542669" y="0"/>
                  <a:pt x="513537" y="6206"/>
                  <a:pt x="554985" y="38443"/>
                </a:cubicBezTo>
                <a:cubicBezTo>
                  <a:pt x="572689" y="52212"/>
                  <a:pt x="610969" y="75765"/>
                  <a:pt x="610969" y="75765"/>
                </a:cubicBezTo>
                <a:cubicBezTo>
                  <a:pt x="614079" y="85096"/>
                  <a:pt x="620299" y="93922"/>
                  <a:pt x="620299" y="103757"/>
                </a:cubicBezTo>
                <a:cubicBezTo>
                  <a:pt x="620299" y="119616"/>
                  <a:pt x="619766" y="137214"/>
                  <a:pt x="610969" y="150410"/>
                </a:cubicBezTo>
                <a:cubicBezTo>
                  <a:pt x="605513" y="158594"/>
                  <a:pt x="592679" y="158124"/>
                  <a:pt x="582977" y="159741"/>
                </a:cubicBezTo>
                <a:cubicBezTo>
                  <a:pt x="555196" y="164371"/>
                  <a:pt x="526993" y="165961"/>
                  <a:pt x="499001" y="169071"/>
                </a:cubicBezTo>
                <a:cubicBezTo>
                  <a:pt x="489671" y="172181"/>
                  <a:pt x="479807" y="174004"/>
                  <a:pt x="471010" y="178402"/>
                </a:cubicBezTo>
                <a:cubicBezTo>
                  <a:pt x="460980" y="183417"/>
                  <a:pt x="453657" y="193517"/>
                  <a:pt x="443018" y="197063"/>
                </a:cubicBezTo>
                <a:cubicBezTo>
                  <a:pt x="425070" y="203046"/>
                  <a:pt x="405388" y="201806"/>
                  <a:pt x="387034" y="206394"/>
                </a:cubicBezTo>
                <a:cubicBezTo>
                  <a:pt x="367951" y="211165"/>
                  <a:pt x="331050" y="225055"/>
                  <a:pt x="331050" y="225055"/>
                </a:cubicBezTo>
                <a:cubicBezTo>
                  <a:pt x="231524" y="221945"/>
                  <a:pt x="131810" y="222575"/>
                  <a:pt x="32471" y="215724"/>
                </a:cubicBezTo>
                <a:cubicBezTo>
                  <a:pt x="22659" y="215047"/>
                  <a:pt x="51666" y="210793"/>
                  <a:pt x="60463" y="206394"/>
                </a:cubicBezTo>
                <a:cubicBezTo>
                  <a:pt x="149182" y="162034"/>
                  <a:pt x="0" y="217215"/>
                  <a:pt x="144438" y="169071"/>
                </a:cubicBezTo>
                <a:cubicBezTo>
                  <a:pt x="171110" y="160181"/>
                  <a:pt x="180471" y="156266"/>
                  <a:pt x="209752" y="150410"/>
                </a:cubicBezTo>
                <a:cubicBezTo>
                  <a:pt x="291864" y="133987"/>
                  <a:pt x="239248" y="149908"/>
                  <a:pt x="293728" y="131749"/>
                </a:cubicBezTo>
                <a:cubicBezTo>
                  <a:pt x="303059" y="125528"/>
                  <a:pt x="311413" y="117505"/>
                  <a:pt x="321720" y="113087"/>
                </a:cubicBezTo>
                <a:cubicBezTo>
                  <a:pt x="333507" y="108036"/>
                  <a:pt x="346712" y="107280"/>
                  <a:pt x="359042" y="103757"/>
                </a:cubicBezTo>
                <a:cubicBezTo>
                  <a:pt x="368499" y="101055"/>
                  <a:pt x="377577" y="97128"/>
                  <a:pt x="387034" y="94426"/>
                </a:cubicBezTo>
                <a:cubicBezTo>
                  <a:pt x="399364" y="90903"/>
                  <a:pt x="412073" y="88781"/>
                  <a:pt x="424356" y="85096"/>
                </a:cubicBezTo>
                <a:cubicBezTo>
                  <a:pt x="443197" y="79444"/>
                  <a:pt x="480340" y="66434"/>
                  <a:pt x="480340" y="66434"/>
                </a:cubicBezTo>
                <a:lnTo>
                  <a:pt x="499001" y="29112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Дуга 44"/>
          <p:cNvSpPr>
            <a:spLocks noChangeAspect="1"/>
          </p:cNvSpPr>
          <p:nvPr/>
        </p:nvSpPr>
        <p:spPr>
          <a:xfrm rot="8160000">
            <a:off x="5890775" y="3747641"/>
            <a:ext cx="504000" cy="504000"/>
          </a:xfrm>
          <a:prstGeom prst="arc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/>
          <p:cNvSpPr>
            <a:spLocks noChangeAspect="1"/>
          </p:cNvSpPr>
          <p:nvPr/>
        </p:nvSpPr>
        <p:spPr>
          <a:xfrm>
            <a:off x="6286512" y="3786190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>
            <a:spLocks noChangeAspect="1"/>
          </p:cNvSpPr>
          <p:nvPr/>
        </p:nvSpPr>
        <p:spPr>
          <a:xfrm>
            <a:off x="5929322" y="3786190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/>
          <p:cNvSpPr>
            <a:spLocks noChangeAspect="1"/>
          </p:cNvSpPr>
          <p:nvPr/>
        </p:nvSpPr>
        <p:spPr>
          <a:xfrm>
            <a:off x="2643174" y="5429264"/>
            <a:ext cx="841248" cy="82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Овал 48"/>
          <p:cNvSpPr>
            <a:spLocks noChangeAspect="1"/>
          </p:cNvSpPr>
          <p:nvPr/>
        </p:nvSpPr>
        <p:spPr>
          <a:xfrm>
            <a:off x="1142976" y="5429264"/>
            <a:ext cx="841248" cy="82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олилиния 49"/>
          <p:cNvSpPr/>
          <p:nvPr/>
        </p:nvSpPr>
        <p:spPr>
          <a:xfrm>
            <a:off x="2295331" y="4357396"/>
            <a:ext cx="765110" cy="1063690"/>
          </a:xfrm>
          <a:custGeom>
            <a:avLst/>
            <a:gdLst>
              <a:gd name="connsiteX0" fmla="*/ 765110 w 765110"/>
              <a:gd name="connsiteY0" fmla="*/ 1063690 h 1063690"/>
              <a:gd name="connsiteX1" fmla="*/ 261257 w 765110"/>
              <a:gd name="connsiteY1" fmla="*/ 550506 h 1063690"/>
              <a:gd name="connsiteX2" fmla="*/ 0 w 765110"/>
              <a:gd name="connsiteY2" fmla="*/ 0 h 10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5110" h="1063690">
                <a:moveTo>
                  <a:pt x="765110" y="1063690"/>
                </a:moveTo>
                <a:cubicBezTo>
                  <a:pt x="576942" y="895739"/>
                  <a:pt x="388775" y="727788"/>
                  <a:pt x="261257" y="550506"/>
                </a:cubicBezTo>
                <a:cubicBezTo>
                  <a:pt x="133739" y="373224"/>
                  <a:pt x="66869" y="186612"/>
                  <a:pt x="0" y="0"/>
                </a:cubicBezTo>
              </a:path>
            </a:pathLst>
          </a:cu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олилиния 50"/>
          <p:cNvSpPr/>
          <p:nvPr/>
        </p:nvSpPr>
        <p:spPr>
          <a:xfrm>
            <a:off x="1679510" y="4357396"/>
            <a:ext cx="615821" cy="1110343"/>
          </a:xfrm>
          <a:custGeom>
            <a:avLst/>
            <a:gdLst>
              <a:gd name="connsiteX0" fmla="*/ 615821 w 615821"/>
              <a:gd name="connsiteY0" fmla="*/ 0 h 1110343"/>
              <a:gd name="connsiteX1" fmla="*/ 0 w 615821"/>
              <a:gd name="connsiteY1" fmla="*/ 1110343 h 1110343"/>
              <a:gd name="connsiteX2" fmla="*/ 0 w 615821"/>
              <a:gd name="connsiteY2" fmla="*/ 1110343 h 1110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5821" h="1110343">
                <a:moveTo>
                  <a:pt x="615821" y="0"/>
                </a:moveTo>
                <a:lnTo>
                  <a:pt x="0" y="1110343"/>
                </a:lnTo>
                <a:lnTo>
                  <a:pt x="0" y="1110343"/>
                </a:lnTo>
              </a:path>
            </a:pathLst>
          </a:cu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>
            <a:off x="1785918" y="4357694"/>
            <a:ext cx="1000132" cy="0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vstuplenije.wav">
            <a:hlinkClick r:id="" action="ppaction://media"/>
          </p:cNvPr>
          <p:cNvPicPr>
            <a:picLocks noRot="1" noChangeAspect="1"/>
          </p:cNvPicPr>
          <p:nvPr>
            <a:wavAudioFile r:embed="rId1" name="vstuplenije.wav"/>
          </p:nvPr>
        </p:nvPicPr>
        <p:blipFill>
          <a:blip r:embed="rId7" cstate="email"/>
          <a:stretch>
            <a:fillRect/>
          </a:stretch>
        </p:blipFill>
        <p:spPr>
          <a:xfrm>
            <a:off x="142844" y="6286520"/>
            <a:ext cx="304800" cy="304800"/>
          </a:xfrm>
          <a:prstGeom prst="rect">
            <a:avLst/>
          </a:prstGeom>
        </p:spPr>
      </p:pic>
      <p:pic>
        <p:nvPicPr>
          <p:cNvPr id="52" name="vstuplenije.wav">
            <a:hlinkClick r:id="" action="ppaction://media"/>
          </p:cNvPr>
          <p:cNvPicPr>
            <a:picLocks noRot="1" noChangeAspect="1"/>
          </p:cNvPicPr>
          <p:nvPr>
            <a:wavAudioFile r:embed="rId1" name="vstuplenije.wav"/>
          </p:nvPr>
        </p:nvPicPr>
        <p:blipFill>
          <a:blip r:embed="rId7" cstate="email"/>
          <a:stretch>
            <a:fillRect/>
          </a:stretch>
        </p:blipFill>
        <p:spPr>
          <a:xfrm>
            <a:off x="0" y="6072206"/>
            <a:ext cx="304800" cy="304800"/>
          </a:xfrm>
          <a:prstGeom prst="rect">
            <a:avLst/>
          </a:prstGeom>
        </p:spPr>
      </p:pic>
      <p:pic>
        <p:nvPicPr>
          <p:cNvPr id="54" name="да.wav">
            <a:hlinkClick r:id="" action="ppaction://media"/>
          </p:cNvPr>
          <p:cNvPicPr>
            <a:picLocks noRot="1" noChangeAspect="1"/>
          </p:cNvPicPr>
          <p:nvPr>
            <a:wavAudioFile r:embed="rId2" name="да.wav"/>
          </p:nvPr>
        </p:nvPicPr>
        <p:blipFill>
          <a:blip r:embed="rId7" cstate="email"/>
          <a:stretch>
            <a:fillRect/>
          </a:stretch>
        </p:blipFill>
        <p:spPr>
          <a:xfrm>
            <a:off x="214282" y="6000768"/>
            <a:ext cx="304800" cy="304800"/>
          </a:xfrm>
          <a:prstGeom prst="rect">
            <a:avLst/>
          </a:prstGeom>
        </p:spPr>
      </p:pic>
      <p:pic>
        <p:nvPicPr>
          <p:cNvPr id="55" name="да.wav">
            <a:hlinkClick r:id="" action="ppaction://media"/>
          </p:cNvPr>
          <p:cNvPicPr>
            <a:picLocks noRot="1" noChangeAspect="1"/>
          </p:cNvPicPr>
          <p:nvPr>
            <a:wavAudioFile r:embed="rId2" name="да.wav"/>
          </p:nvPr>
        </p:nvPicPr>
        <p:blipFill>
          <a:blip r:embed="rId7" cstate="email"/>
          <a:stretch>
            <a:fillRect/>
          </a:stretch>
        </p:blipFill>
        <p:spPr>
          <a:xfrm>
            <a:off x="0" y="6553200"/>
            <a:ext cx="304800" cy="304800"/>
          </a:xfrm>
          <a:prstGeom prst="rect">
            <a:avLst/>
          </a:prstGeom>
        </p:spPr>
      </p:pic>
      <p:pic>
        <p:nvPicPr>
          <p:cNvPr id="56" name="vstuplenije.wav">
            <a:hlinkClick r:id="" action="ppaction://media"/>
          </p:cNvPr>
          <p:cNvPicPr>
            <a:picLocks noRot="1" noChangeAspect="1"/>
          </p:cNvPicPr>
          <p:nvPr>
            <a:wavAudioFile r:embed="rId1" name="vstuplenije.wav"/>
          </p:nvPr>
        </p:nvPicPr>
        <p:blipFill>
          <a:blip r:embed="rId7" cstate="email"/>
          <a:stretch>
            <a:fillRect/>
          </a:stretch>
        </p:blipFill>
        <p:spPr>
          <a:xfrm>
            <a:off x="357158" y="6357958"/>
            <a:ext cx="304800" cy="304800"/>
          </a:xfrm>
          <a:prstGeom prst="rect">
            <a:avLst/>
          </a:prstGeom>
        </p:spPr>
      </p:pic>
      <p:pic>
        <p:nvPicPr>
          <p:cNvPr id="57" name="Рисунок 56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7643834" y="5562000"/>
            <a:ext cx="1296000" cy="1296000"/>
          </a:xfrm>
          <a:prstGeom prst="rect">
            <a:avLst/>
          </a:prstGeom>
        </p:spPr>
      </p:pic>
      <p:pic>
        <p:nvPicPr>
          <p:cNvPr id="58" name="~PP2144.WAV">
            <a:hlinkClick r:id="" action="ppaction://media"/>
          </p:cNvPr>
          <p:cNvPicPr>
            <a:picLocks noRot="1" noChangeAspect="1"/>
          </p:cNvPicPr>
          <p:nvPr>
            <a:wavAudioFile r:embed="rId3" name="~PP2144.WAV"/>
          </p:nvPr>
        </p:nvPicPr>
        <p:blipFill>
          <a:blip r:embed="rId9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81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381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7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19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1198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 showWhenStopped="0">
                <p:cTn id="1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0"/>
                            </p:stCondLst>
                            <p:childTnLst>
                              <p:par>
                                <p:cTn id="1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7000"/>
                            </p:stCondLst>
                            <p:childTnLst>
                              <p:par>
                                <p:cTn id="1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2" dur="381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15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 isNarration="1">
              <p:cMediaNode showWhenStopped="0">
                <p:cTn id="15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0" grpId="0" animBg="1"/>
      <p:bldP spid="5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12.gif"/>
          <p:cNvPicPr>
            <a:picLocks noChangeAspect="1"/>
          </p:cNvPicPr>
          <p:nvPr/>
        </p:nvPicPr>
        <p:blipFill>
          <a:blip r:embed="rId8" cstate="email"/>
          <a:srcRect l="42708" r="31250" b="63542"/>
          <a:stretch>
            <a:fillRect/>
          </a:stretch>
        </p:blipFill>
        <p:spPr>
          <a:xfrm>
            <a:off x="0" y="-142900"/>
            <a:ext cx="1238244" cy="20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2976" y="0"/>
            <a:ext cx="65370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- Сейчас я покажу тебе новый фокус, будь внимателен,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    и у тебя получится так же.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- Смотри, во что я превращаю маленькую горку.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5" name="Хорда 4"/>
          <p:cNvSpPr>
            <a:spLocks noChangeAspect="1"/>
          </p:cNvSpPr>
          <p:nvPr/>
        </p:nvSpPr>
        <p:spPr>
          <a:xfrm rot="6060000">
            <a:off x="936503" y="1736024"/>
            <a:ext cx="2504166" cy="2808000"/>
          </a:xfrm>
          <a:prstGeom prst="chord">
            <a:avLst>
              <a:gd name="adj1" fmla="val 4634957"/>
              <a:gd name="adj2" fmla="val 1567663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Хорда 5"/>
          <p:cNvSpPr>
            <a:spLocks noChangeAspect="1"/>
          </p:cNvSpPr>
          <p:nvPr/>
        </p:nvSpPr>
        <p:spPr>
          <a:xfrm rot="6060000">
            <a:off x="5579972" y="4093478"/>
            <a:ext cx="2504166" cy="2808000"/>
          </a:xfrm>
          <a:prstGeom prst="chord">
            <a:avLst>
              <a:gd name="adj1" fmla="val 4634957"/>
              <a:gd name="adj2" fmla="val 15676637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Хорда 6"/>
          <p:cNvSpPr>
            <a:spLocks noChangeAspect="1"/>
          </p:cNvSpPr>
          <p:nvPr/>
        </p:nvSpPr>
        <p:spPr>
          <a:xfrm rot="6060000">
            <a:off x="1492154" y="4518069"/>
            <a:ext cx="2395422" cy="2686062"/>
          </a:xfrm>
          <a:prstGeom prst="chord">
            <a:avLst>
              <a:gd name="adj1" fmla="val 4634957"/>
              <a:gd name="adj2" fmla="val 1567663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Хорда 7"/>
          <p:cNvSpPr>
            <a:spLocks noChangeAspect="1"/>
          </p:cNvSpPr>
          <p:nvPr/>
        </p:nvSpPr>
        <p:spPr>
          <a:xfrm rot="6060000">
            <a:off x="5653962" y="1491247"/>
            <a:ext cx="1495295" cy="1836000"/>
          </a:xfrm>
          <a:prstGeom prst="chord">
            <a:avLst>
              <a:gd name="adj1" fmla="val 4773265"/>
              <a:gd name="adj2" fmla="val 15676637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928662" y="3071810"/>
            <a:ext cx="285752" cy="485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214414" y="3071810"/>
            <a:ext cx="285752" cy="485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2643174" y="3071810"/>
            <a:ext cx="285752" cy="485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2357422" y="3071810"/>
            <a:ext cx="285752" cy="485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>
            <a:spLocks noChangeAspect="1"/>
          </p:cNvSpPr>
          <p:nvPr/>
        </p:nvSpPr>
        <p:spPr>
          <a:xfrm>
            <a:off x="3500430" y="2928934"/>
            <a:ext cx="288000" cy="28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>
            <a:spLocks noChangeAspect="1"/>
          </p:cNvSpPr>
          <p:nvPr/>
        </p:nvSpPr>
        <p:spPr>
          <a:xfrm>
            <a:off x="3071802" y="2714620"/>
            <a:ext cx="180000" cy="18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rot="5400000" flipH="1" flipV="1">
            <a:off x="3214678" y="2000240"/>
            <a:ext cx="357190" cy="35719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rot="4860000" flipH="1" flipV="1">
            <a:off x="3000364" y="1785926"/>
            <a:ext cx="357190" cy="35719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rot="4740000" flipH="1" flipV="1">
            <a:off x="2714612" y="1643050"/>
            <a:ext cx="357190" cy="35719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rot="4080000" flipH="1" flipV="1">
            <a:off x="2428860" y="1571612"/>
            <a:ext cx="357190" cy="35719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rot="3240000" flipH="1" flipV="1">
            <a:off x="2142537" y="1499603"/>
            <a:ext cx="357190" cy="35719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rot="2700000" flipH="1" flipV="1">
            <a:off x="1859895" y="1502712"/>
            <a:ext cx="357190" cy="35719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rot="2280000" flipH="1" flipV="1">
            <a:off x="1572259" y="1500831"/>
            <a:ext cx="357190" cy="35719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rot="1500000" flipH="1" flipV="1">
            <a:off x="1201720" y="1630356"/>
            <a:ext cx="357190" cy="35719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rot="540000" flipH="1" flipV="1">
            <a:off x="954402" y="1811666"/>
            <a:ext cx="357190" cy="35719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rot="180000" flipH="1" flipV="1">
            <a:off x="723450" y="2080779"/>
            <a:ext cx="357190" cy="35719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rot="-1140000" flipH="1" flipV="1">
            <a:off x="477012" y="2334406"/>
            <a:ext cx="357190" cy="35719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rot="8400000" flipH="1" flipV="1">
            <a:off x="430175" y="2716198"/>
            <a:ext cx="357190" cy="35719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Овал 28"/>
          <p:cNvSpPr>
            <a:spLocks noChangeAspect="1"/>
          </p:cNvSpPr>
          <p:nvPr/>
        </p:nvSpPr>
        <p:spPr>
          <a:xfrm>
            <a:off x="8215338" y="5357826"/>
            <a:ext cx="288000" cy="28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>
            <a:spLocks noChangeAspect="1"/>
          </p:cNvSpPr>
          <p:nvPr/>
        </p:nvSpPr>
        <p:spPr>
          <a:xfrm>
            <a:off x="7786710" y="5143512"/>
            <a:ext cx="180000" cy="18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5572132" y="5286388"/>
            <a:ext cx="285752" cy="48577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5857884" y="5286388"/>
            <a:ext cx="285752" cy="48577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7429520" y="5357826"/>
            <a:ext cx="285752" cy="48577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7143768" y="5357826"/>
            <a:ext cx="285752" cy="48577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>
            <a:spLocks noChangeAspect="1"/>
          </p:cNvSpPr>
          <p:nvPr/>
        </p:nvSpPr>
        <p:spPr>
          <a:xfrm>
            <a:off x="7500958" y="4286256"/>
            <a:ext cx="610792" cy="576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олилиния 35"/>
          <p:cNvSpPr/>
          <p:nvPr/>
        </p:nvSpPr>
        <p:spPr>
          <a:xfrm>
            <a:off x="5143504" y="5500702"/>
            <a:ext cx="2209800" cy="947057"/>
          </a:xfrm>
          <a:custGeom>
            <a:avLst/>
            <a:gdLst>
              <a:gd name="connsiteX0" fmla="*/ 326571 w 2209800"/>
              <a:gd name="connsiteY0" fmla="*/ 0 h 947057"/>
              <a:gd name="connsiteX1" fmla="*/ 283028 w 2209800"/>
              <a:gd name="connsiteY1" fmla="*/ 10886 h 947057"/>
              <a:gd name="connsiteX2" fmla="*/ 250371 w 2209800"/>
              <a:gd name="connsiteY2" fmla="*/ 32657 h 947057"/>
              <a:gd name="connsiteX3" fmla="*/ 185057 w 2209800"/>
              <a:gd name="connsiteY3" fmla="*/ 97972 h 947057"/>
              <a:gd name="connsiteX4" fmla="*/ 108857 w 2209800"/>
              <a:gd name="connsiteY4" fmla="*/ 174172 h 947057"/>
              <a:gd name="connsiteX5" fmla="*/ 43543 w 2209800"/>
              <a:gd name="connsiteY5" fmla="*/ 261257 h 947057"/>
              <a:gd name="connsiteX6" fmla="*/ 21771 w 2209800"/>
              <a:gd name="connsiteY6" fmla="*/ 326572 h 947057"/>
              <a:gd name="connsiteX7" fmla="*/ 10885 w 2209800"/>
              <a:gd name="connsiteY7" fmla="*/ 359229 h 947057"/>
              <a:gd name="connsiteX8" fmla="*/ 0 w 2209800"/>
              <a:gd name="connsiteY8" fmla="*/ 402772 h 947057"/>
              <a:gd name="connsiteX9" fmla="*/ 10885 w 2209800"/>
              <a:gd name="connsiteY9" fmla="*/ 511629 h 947057"/>
              <a:gd name="connsiteX10" fmla="*/ 21771 w 2209800"/>
              <a:gd name="connsiteY10" fmla="*/ 544286 h 947057"/>
              <a:gd name="connsiteX11" fmla="*/ 65314 w 2209800"/>
              <a:gd name="connsiteY11" fmla="*/ 587829 h 947057"/>
              <a:gd name="connsiteX12" fmla="*/ 97971 w 2209800"/>
              <a:gd name="connsiteY12" fmla="*/ 620486 h 947057"/>
              <a:gd name="connsiteX13" fmla="*/ 130628 w 2209800"/>
              <a:gd name="connsiteY13" fmla="*/ 642257 h 947057"/>
              <a:gd name="connsiteX14" fmla="*/ 163285 w 2209800"/>
              <a:gd name="connsiteY14" fmla="*/ 653143 h 947057"/>
              <a:gd name="connsiteX15" fmla="*/ 587828 w 2209800"/>
              <a:gd name="connsiteY15" fmla="*/ 664029 h 947057"/>
              <a:gd name="connsiteX16" fmla="*/ 1284514 w 2209800"/>
              <a:gd name="connsiteY16" fmla="*/ 674914 h 947057"/>
              <a:gd name="connsiteX17" fmla="*/ 1328057 w 2209800"/>
              <a:gd name="connsiteY17" fmla="*/ 685800 h 947057"/>
              <a:gd name="connsiteX18" fmla="*/ 1404257 w 2209800"/>
              <a:gd name="connsiteY18" fmla="*/ 740229 h 947057"/>
              <a:gd name="connsiteX19" fmla="*/ 1458685 w 2209800"/>
              <a:gd name="connsiteY19" fmla="*/ 805543 h 947057"/>
              <a:gd name="connsiteX20" fmla="*/ 1491343 w 2209800"/>
              <a:gd name="connsiteY20" fmla="*/ 827314 h 947057"/>
              <a:gd name="connsiteX21" fmla="*/ 1513114 w 2209800"/>
              <a:gd name="connsiteY21" fmla="*/ 859972 h 947057"/>
              <a:gd name="connsiteX22" fmla="*/ 1545771 w 2209800"/>
              <a:gd name="connsiteY22" fmla="*/ 881743 h 947057"/>
              <a:gd name="connsiteX23" fmla="*/ 1654628 w 2209800"/>
              <a:gd name="connsiteY23" fmla="*/ 914400 h 947057"/>
              <a:gd name="connsiteX24" fmla="*/ 1687285 w 2209800"/>
              <a:gd name="connsiteY24" fmla="*/ 936172 h 947057"/>
              <a:gd name="connsiteX25" fmla="*/ 1719943 w 2209800"/>
              <a:gd name="connsiteY25" fmla="*/ 947057 h 947057"/>
              <a:gd name="connsiteX26" fmla="*/ 2013857 w 2209800"/>
              <a:gd name="connsiteY26" fmla="*/ 936172 h 947057"/>
              <a:gd name="connsiteX27" fmla="*/ 2209800 w 2209800"/>
              <a:gd name="connsiteY27" fmla="*/ 925286 h 947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209800" h="947057">
                <a:moveTo>
                  <a:pt x="326571" y="0"/>
                </a:moveTo>
                <a:cubicBezTo>
                  <a:pt x="312057" y="3629"/>
                  <a:pt x="296779" y="4993"/>
                  <a:pt x="283028" y="10886"/>
                </a:cubicBezTo>
                <a:cubicBezTo>
                  <a:pt x="271003" y="16040"/>
                  <a:pt x="260304" y="24143"/>
                  <a:pt x="250371" y="32657"/>
                </a:cubicBezTo>
                <a:cubicBezTo>
                  <a:pt x="250348" y="32677"/>
                  <a:pt x="195954" y="87075"/>
                  <a:pt x="185057" y="97972"/>
                </a:cubicBezTo>
                <a:lnTo>
                  <a:pt x="108857" y="174172"/>
                </a:lnTo>
                <a:cubicBezTo>
                  <a:pt x="83065" y="199964"/>
                  <a:pt x="55855" y="224322"/>
                  <a:pt x="43543" y="261257"/>
                </a:cubicBezTo>
                <a:lnTo>
                  <a:pt x="21771" y="326572"/>
                </a:lnTo>
                <a:cubicBezTo>
                  <a:pt x="18142" y="337458"/>
                  <a:pt x="13668" y="348097"/>
                  <a:pt x="10885" y="359229"/>
                </a:cubicBezTo>
                <a:lnTo>
                  <a:pt x="0" y="402772"/>
                </a:lnTo>
                <a:cubicBezTo>
                  <a:pt x="3628" y="439058"/>
                  <a:pt x="5340" y="475586"/>
                  <a:pt x="10885" y="511629"/>
                </a:cubicBezTo>
                <a:cubicBezTo>
                  <a:pt x="12630" y="522970"/>
                  <a:pt x="15102" y="534949"/>
                  <a:pt x="21771" y="544286"/>
                </a:cubicBezTo>
                <a:cubicBezTo>
                  <a:pt x="33702" y="560989"/>
                  <a:pt x="50800" y="573315"/>
                  <a:pt x="65314" y="587829"/>
                </a:cubicBezTo>
                <a:cubicBezTo>
                  <a:pt x="76200" y="598715"/>
                  <a:pt x="85162" y="611947"/>
                  <a:pt x="97971" y="620486"/>
                </a:cubicBezTo>
                <a:cubicBezTo>
                  <a:pt x="108857" y="627743"/>
                  <a:pt x="118926" y="636406"/>
                  <a:pt x="130628" y="642257"/>
                </a:cubicBezTo>
                <a:cubicBezTo>
                  <a:pt x="140891" y="647389"/>
                  <a:pt x="151823" y="652597"/>
                  <a:pt x="163285" y="653143"/>
                </a:cubicBezTo>
                <a:cubicBezTo>
                  <a:pt x="304686" y="659877"/>
                  <a:pt x="446294" y="661281"/>
                  <a:pt x="587828" y="664029"/>
                </a:cubicBezTo>
                <a:lnTo>
                  <a:pt x="1284514" y="674914"/>
                </a:lnTo>
                <a:cubicBezTo>
                  <a:pt x="1299028" y="678543"/>
                  <a:pt x="1314306" y="679906"/>
                  <a:pt x="1328057" y="685800"/>
                </a:cubicBezTo>
                <a:cubicBezTo>
                  <a:pt x="1340434" y="691105"/>
                  <a:pt x="1399304" y="736515"/>
                  <a:pt x="1404257" y="740229"/>
                </a:cubicBezTo>
                <a:cubicBezTo>
                  <a:pt x="1425663" y="772339"/>
                  <a:pt x="1427254" y="779351"/>
                  <a:pt x="1458685" y="805543"/>
                </a:cubicBezTo>
                <a:cubicBezTo>
                  <a:pt x="1468736" y="813919"/>
                  <a:pt x="1480457" y="820057"/>
                  <a:pt x="1491343" y="827314"/>
                </a:cubicBezTo>
                <a:cubicBezTo>
                  <a:pt x="1498600" y="838200"/>
                  <a:pt x="1503863" y="850721"/>
                  <a:pt x="1513114" y="859972"/>
                </a:cubicBezTo>
                <a:cubicBezTo>
                  <a:pt x="1522365" y="869223"/>
                  <a:pt x="1533816" y="876430"/>
                  <a:pt x="1545771" y="881743"/>
                </a:cubicBezTo>
                <a:cubicBezTo>
                  <a:pt x="1579843" y="896886"/>
                  <a:pt x="1618442" y="905353"/>
                  <a:pt x="1654628" y="914400"/>
                </a:cubicBezTo>
                <a:cubicBezTo>
                  <a:pt x="1665514" y="921657"/>
                  <a:pt x="1675583" y="930321"/>
                  <a:pt x="1687285" y="936172"/>
                </a:cubicBezTo>
                <a:cubicBezTo>
                  <a:pt x="1697548" y="941304"/>
                  <a:pt x="1708468" y="947057"/>
                  <a:pt x="1719943" y="947057"/>
                </a:cubicBezTo>
                <a:cubicBezTo>
                  <a:pt x="1817981" y="947057"/>
                  <a:pt x="1915886" y="939800"/>
                  <a:pt x="2013857" y="936172"/>
                </a:cubicBezTo>
                <a:cubicBezTo>
                  <a:pt x="2098149" y="908074"/>
                  <a:pt x="2035039" y="925286"/>
                  <a:pt x="2209800" y="925286"/>
                </a:cubicBezTo>
              </a:path>
            </a:pathLst>
          </a:cu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Равнобедренный треугольник 36"/>
          <p:cNvSpPr/>
          <p:nvPr/>
        </p:nvSpPr>
        <p:spPr>
          <a:xfrm rot="5400000">
            <a:off x="278900" y="5221770"/>
            <a:ext cx="1060704" cy="118994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>
            <a:spLocks noChangeAspect="1"/>
          </p:cNvSpPr>
          <p:nvPr/>
        </p:nvSpPr>
        <p:spPr>
          <a:xfrm>
            <a:off x="3500430" y="5429264"/>
            <a:ext cx="180000" cy="180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0" name="Прямая соединительная линия 39"/>
          <p:cNvCxnSpPr>
            <a:stCxn id="7" idx="1"/>
          </p:cNvCxnSpPr>
          <p:nvPr/>
        </p:nvCxnSpPr>
        <p:spPr>
          <a:xfrm flipH="1" flipV="1">
            <a:off x="3857618" y="5786453"/>
            <a:ext cx="170264" cy="12785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Капля 41"/>
          <p:cNvSpPr/>
          <p:nvPr/>
        </p:nvSpPr>
        <p:spPr>
          <a:xfrm rot="-1620000" flipH="1">
            <a:off x="2240747" y="3681179"/>
            <a:ext cx="500066" cy="1071570"/>
          </a:xfrm>
          <a:prstGeom prst="teardrop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Капля 42"/>
          <p:cNvSpPr/>
          <p:nvPr/>
        </p:nvSpPr>
        <p:spPr>
          <a:xfrm rot="-8520000">
            <a:off x="2499217" y="5768764"/>
            <a:ext cx="426360" cy="1071570"/>
          </a:xfrm>
          <a:prstGeom prst="teardrop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олилиния 43"/>
          <p:cNvSpPr/>
          <p:nvPr/>
        </p:nvSpPr>
        <p:spPr>
          <a:xfrm>
            <a:off x="3341914" y="5018314"/>
            <a:ext cx="228600" cy="805543"/>
          </a:xfrm>
          <a:custGeom>
            <a:avLst/>
            <a:gdLst>
              <a:gd name="connsiteX0" fmla="*/ 228600 w 228600"/>
              <a:gd name="connsiteY0" fmla="*/ 0 h 805543"/>
              <a:gd name="connsiteX1" fmla="*/ 163286 w 228600"/>
              <a:gd name="connsiteY1" fmla="*/ 43543 h 805543"/>
              <a:gd name="connsiteX2" fmla="*/ 119743 w 228600"/>
              <a:gd name="connsiteY2" fmla="*/ 108857 h 805543"/>
              <a:gd name="connsiteX3" fmla="*/ 76200 w 228600"/>
              <a:gd name="connsiteY3" fmla="*/ 163286 h 805543"/>
              <a:gd name="connsiteX4" fmla="*/ 65315 w 228600"/>
              <a:gd name="connsiteY4" fmla="*/ 195943 h 805543"/>
              <a:gd name="connsiteX5" fmla="*/ 43543 w 228600"/>
              <a:gd name="connsiteY5" fmla="*/ 217715 h 805543"/>
              <a:gd name="connsiteX6" fmla="*/ 10886 w 228600"/>
              <a:gd name="connsiteY6" fmla="*/ 348343 h 805543"/>
              <a:gd name="connsiteX7" fmla="*/ 0 w 228600"/>
              <a:gd name="connsiteY7" fmla="*/ 435429 h 805543"/>
              <a:gd name="connsiteX8" fmla="*/ 10886 w 228600"/>
              <a:gd name="connsiteY8" fmla="*/ 653143 h 805543"/>
              <a:gd name="connsiteX9" fmla="*/ 21772 w 228600"/>
              <a:gd name="connsiteY9" fmla="*/ 772886 h 805543"/>
              <a:gd name="connsiteX10" fmla="*/ 43543 w 228600"/>
              <a:gd name="connsiteY10" fmla="*/ 805543 h 80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8600" h="805543">
                <a:moveTo>
                  <a:pt x="228600" y="0"/>
                </a:moveTo>
                <a:cubicBezTo>
                  <a:pt x="206829" y="14514"/>
                  <a:pt x="177800" y="21772"/>
                  <a:pt x="163286" y="43543"/>
                </a:cubicBezTo>
                <a:cubicBezTo>
                  <a:pt x="148772" y="65314"/>
                  <a:pt x="138245" y="90354"/>
                  <a:pt x="119743" y="108857"/>
                </a:cubicBezTo>
                <a:cubicBezTo>
                  <a:pt x="88721" y="139880"/>
                  <a:pt x="103665" y="122090"/>
                  <a:pt x="76200" y="163286"/>
                </a:cubicBezTo>
                <a:cubicBezTo>
                  <a:pt x="72572" y="174172"/>
                  <a:pt x="71218" y="186104"/>
                  <a:pt x="65315" y="195943"/>
                </a:cubicBezTo>
                <a:cubicBezTo>
                  <a:pt x="60035" y="204744"/>
                  <a:pt x="48133" y="208535"/>
                  <a:pt x="43543" y="217715"/>
                </a:cubicBezTo>
                <a:cubicBezTo>
                  <a:pt x="23591" y="257618"/>
                  <a:pt x="17082" y="304970"/>
                  <a:pt x="10886" y="348343"/>
                </a:cubicBezTo>
                <a:cubicBezTo>
                  <a:pt x="6749" y="377304"/>
                  <a:pt x="3629" y="406400"/>
                  <a:pt x="0" y="435429"/>
                </a:cubicBezTo>
                <a:cubicBezTo>
                  <a:pt x="3629" y="508000"/>
                  <a:pt x="6208" y="580632"/>
                  <a:pt x="10886" y="653143"/>
                </a:cubicBezTo>
                <a:cubicBezTo>
                  <a:pt x="13466" y="693139"/>
                  <a:pt x="13374" y="733697"/>
                  <a:pt x="21772" y="772886"/>
                </a:cubicBezTo>
                <a:cubicBezTo>
                  <a:pt x="24513" y="785678"/>
                  <a:pt x="43543" y="805543"/>
                  <a:pt x="43543" y="805543"/>
                </a:cubicBezTo>
              </a:path>
            </a:pathLst>
          </a:cu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олилиния 44"/>
          <p:cNvSpPr/>
          <p:nvPr/>
        </p:nvSpPr>
        <p:spPr>
          <a:xfrm>
            <a:off x="3071802" y="5429264"/>
            <a:ext cx="200183" cy="371904"/>
          </a:xfrm>
          <a:custGeom>
            <a:avLst/>
            <a:gdLst>
              <a:gd name="connsiteX0" fmla="*/ 200183 w 200183"/>
              <a:gd name="connsiteY0" fmla="*/ 0 h 371904"/>
              <a:gd name="connsiteX1" fmla="*/ 134869 w 200183"/>
              <a:gd name="connsiteY1" fmla="*/ 21771 h 371904"/>
              <a:gd name="connsiteX2" fmla="*/ 69555 w 200183"/>
              <a:gd name="connsiteY2" fmla="*/ 65314 h 371904"/>
              <a:gd name="connsiteX3" fmla="*/ 47783 w 200183"/>
              <a:gd name="connsiteY3" fmla="*/ 97971 h 371904"/>
              <a:gd name="connsiteX4" fmla="*/ 26012 w 200183"/>
              <a:gd name="connsiteY4" fmla="*/ 174171 h 371904"/>
              <a:gd name="connsiteX5" fmla="*/ 58669 w 200183"/>
              <a:gd name="connsiteY5" fmla="*/ 359228 h 371904"/>
              <a:gd name="connsiteX6" fmla="*/ 91326 w 200183"/>
              <a:gd name="connsiteY6" fmla="*/ 370114 h 371904"/>
              <a:gd name="connsiteX7" fmla="*/ 123983 w 200183"/>
              <a:gd name="connsiteY7" fmla="*/ 370114 h 371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183" h="371904">
                <a:moveTo>
                  <a:pt x="200183" y="0"/>
                </a:moveTo>
                <a:cubicBezTo>
                  <a:pt x="178412" y="7257"/>
                  <a:pt x="153964" y="9041"/>
                  <a:pt x="134869" y="21771"/>
                </a:cubicBezTo>
                <a:lnTo>
                  <a:pt x="69555" y="65314"/>
                </a:lnTo>
                <a:cubicBezTo>
                  <a:pt x="62298" y="76200"/>
                  <a:pt x="53634" y="86269"/>
                  <a:pt x="47783" y="97971"/>
                </a:cubicBezTo>
                <a:cubicBezTo>
                  <a:pt x="39973" y="113591"/>
                  <a:pt x="29501" y="160215"/>
                  <a:pt x="26012" y="174171"/>
                </a:cubicBezTo>
                <a:cubicBezTo>
                  <a:pt x="28672" y="214070"/>
                  <a:pt x="0" y="324027"/>
                  <a:pt x="58669" y="359228"/>
                </a:cubicBezTo>
                <a:cubicBezTo>
                  <a:pt x="68508" y="365132"/>
                  <a:pt x="80008" y="368228"/>
                  <a:pt x="91326" y="370114"/>
                </a:cubicBezTo>
                <a:cubicBezTo>
                  <a:pt x="102064" y="371904"/>
                  <a:pt x="113097" y="370114"/>
                  <a:pt x="123983" y="370114"/>
                </a:cubicBezTo>
              </a:path>
            </a:pathLst>
          </a:cu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олилиния 45"/>
          <p:cNvSpPr/>
          <p:nvPr/>
        </p:nvSpPr>
        <p:spPr>
          <a:xfrm>
            <a:off x="3214678" y="4857760"/>
            <a:ext cx="200183" cy="371904"/>
          </a:xfrm>
          <a:custGeom>
            <a:avLst/>
            <a:gdLst>
              <a:gd name="connsiteX0" fmla="*/ 200183 w 200183"/>
              <a:gd name="connsiteY0" fmla="*/ 0 h 371904"/>
              <a:gd name="connsiteX1" fmla="*/ 134869 w 200183"/>
              <a:gd name="connsiteY1" fmla="*/ 21771 h 371904"/>
              <a:gd name="connsiteX2" fmla="*/ 69555 w 200183"/>
              <a:gd name="connsiteY2" fmla="*/ 65314 h 371904"/>
              <a:gd name="connsiteX3" fmla="*/ 47783 w 200183"/>
              <a:gd name="connsiteY3" fmla="*/ 97971 h 371904"/>
              <a:gd name="connsiteX4" fmla="*/ 26012 w 200183"/>
              <a:gd name="connsiteY4" fmla="*/ 174171 h 371904"/>
              <a:gd name="connsiteX5" fmla="*/ 58669 w 200183"/>
              <a:gd name="connsiteY5" fmla="*/ 359228 h 371904"/>
              <a:gd name="connsiteX6" fmla="*/ 91326 w 200183"/>
              <a:gd name="connsiteY6" fmla="*/ 370114 h 371904"/>
              <a:gd name="connsiteX7" fmla="*/ 123983 w 200183"/>
              <a:gd name="connsiteY7" fmla="*/ 370114 h 371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183" h="371904">
                <a:moveTo>
                  <a:pt x="200183" y="0"/>
                </a:moveTo>
                <a:cubicBezTo>
                  <a:pt x="178412" y="7257"/>
                  <a:pt x="153964" y="9041"/>
                  <a:pt x="134869" y="21771"/>
                </a:cubicBezTo>
                <a:lnTo>
                  <a:pt x="69555" y="65314"/>
                </a:lnTo>
                <a:cubicBezTo>
                  <a:pt x="62298" y="76200"/>
                  <a:pt x="53634" y="86269"/>
                  <a:pt x="47783" y="97971"/>
                </a:cubicBezTo>
                <a:cubicBezTo>
                  <a:pt x="39973" y="113591"/>
                  <a:pt x="29501" y="160215"/>
                  <a:pt x="26012" y="174171"/>
                </a:cubicBezTo>
                <a:cubicBezTo>
                  <a:pt x="28672" y="214070"/>
                  <a:pt x="0" y="324027"/>
                  <a:pt x="58669" y="359228"/>
                </a:cubicBezTo>
                <a:cubicBezTo>
                  <a:pt x="68508" y="365132"/>
                  <a:pt x="80008" y="368228"/>
                  <a:pt x="91326" y="370114"/>
                </a:cubicBezTo>
                <a:cubicBezTo>
                  <a:pt x="102064" y="371904"/>
                  <a:pt x="113097" y="370114"/>
                  <a:pt x="123983" y="370114"/>
                </a:cubicBezTo>
              </a:path>
            </a:pathLst>
          </a:cu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олилиния 46"/>
          <p:cNvSpPr/>
          <p:nvPr/>
        </p:nvSpPr>
        <p:spPr>
          <a:xfrm>
            <a:off x="2928926" y="5143512"/>
            <a:ext cx="232693" cy="371904"/>
          </a:xfrm>
          <a:custGeom>
            <a:avLst/>
            <a:gdLst>
              <a:gd name="connsiteX0" fmla="*/ 200183 w 200183"/>
              <a:gd name="connsiteY0" fmla="*/ 0 h 371904"/>
              <a:gd name="connsiteX1" fmla="*/ 134869 w 200183"/>
              <a:gd name="connsiteY1" fmla="*/ 21771 h 371904"/>
              <a:gd name="connsiteX2" fmla="*/ 69555 w 200183"/>
              <a:gd name="connsiteY2" fmla="*/ 65314 h 371904"/>
              <a:gd name="connsiteX3" fmla="*/ 47783 w 200183"/>
              <a:gd name="connsiteY3" fmla="*/ 97971 h 371904"/>
              <a:gd name="connsiteX4" fmla="*/ 26012 w 200183"/>
              <a:gd name="connsiteY4" fmla="*/ 174171 h 371904"/>
              <a:gd name="connsiteX5" fmla="*/ 58669 w 200183"/>
              <a:gd name="connsiteY5" fmla="*/ 359228 h 371904"/>
              <a:gd name="connsiteX6" fmla="*/ 91326 w 200183"/>
              <a:gd name="connsiteY6" fmla="*/ 370114 h 371904"/>
              <a:gd name="connsiteX7" fmla="*/ 123983 w 200183"/>
              <a:gd name="connsiteY7" fmla="*/ 370114 h 371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183" h="371904">
                <a:moveTo>
                  <a:pt x="200183" y="0"/>
                </a:moveTo>
                <a:cubicBezTo>
                  <a:pt x="178412" y="7257"/>
                  <a:pt x="153964" y="9041"/>
                  <a:pt x="134869" y="21771"/>
                </a:cubicBezTo>
                <a:lnTo>
                  <a:pt x="69555" y="65314"/>
                </a:lnTo>
                <a:cubicBezTo>
                  <a:pt x="62298" y="76200"/>
                  <a:pt x="53634" y="86269"/>
                  <a:pt x="47783" y="97971"/>
                </a:cubicBezTo>
                <a:cubicBezTo>
                  <a:pt x="39973" y="113591"/>
                  <a:pt x="29501" y="160215"/>
                  <a:pt x="26012" y="174171"/>
                </a:cubicBezTo>
                <a:cubicBezTo>
                  <a:pt x="28672" y="214070"/>
                  <a:pt x="0" y="324027"/>
                  <a:pt x="58669" y="359228"/>
                </a:cubicBezTo>
                <a:cubicBezTo>
                  <a:pt x="68508" y="365132"/>
                  <a:pt x="80008" y="368228"/>
                  <a:pt x="91326" y="370114"/>
                </a:cubicBezTo>
                <a:cubicBezTo>
                  <a:pt x="102064" y="371904"/>
                  <a:pt x="113097" y="370114"/>
                  <a:pt x="123983" y="370114"/>
                </a:cubicBezTo>
              </a:path>
            </a:pathLst>
          </a:cu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олилиния 47"/>
          <p:cNvSpPr/>
          <p:nvPr/>
        </p:nvSpPr>
        <p:spPr>
          <a:xfrm>
            <a:off x="2357422" y="4714884"/>
            <a:ext cx="200183" cy="371904"/>
          </a:xfrm>
          <a:custGeom>
            <a:avLst/>
            <a:gdLst>
              <a:gd name="connsiteX0" fmla="*/ 200183 w 200183"/>
              <a:gd name="connsiteY0" fmla="*/ 0 h 371904"/>
              <a:gd name="connsiteX1" fmla="*/ 134869 w 200183"/>
              <a:gd name="connsiteY1" fmla="*/ 21771 h 371904"/>
              <a:gd name="connsiteX2" fmla="*/ 69555 w 200183"/>
              <a:gd name="connsiteY2" fmla="*/ 65314 h 371904"/>
              <a:gd name="connsiteX3" fmla="*/ 47783 w 200183"/>
              <a:gd name="connsiteY3" fmla="*/ 97971 h 371904"/>
              <a:gd name="connsiteX4" fmla="*/ 26012 w 200183"/>
              <a:gd name="connsiteY4" fmla="*/ 174171 h 371904"/>
              <a:gd name="connsiteX5" fmla="*/ 58669 w 200183"/>
              <a:gd name="connsiteY5" fmla="*/ 359228 h 371904"/>
              <a:gd name="connsiteX6" fmla="*/ 91326 w 200183"/>
              <a:gd name="connsiteY6" fmla="*/ 370114 h 371904"/>
              <a:gd name="connsiteX7" fmla="*/ 123983 w 200183"/>
              <a:gd name="connsiteY7" fmla="*/ 370114 h 371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183" h="371904">
                <a:moveTo>
                  <a:pt x="200183" y="0"/>
                </a:moveTo>
                <a:cubicBezTo>
                  <a:pt x="178412" y="7257"/>
                  <a:pt x="153964" y="9041"/>
                  <a:pt x="134869" y="21771"/>
                </a:cubicBezTo>
                <a:lnTo>
                  <a:pt x="69555" y="65314"/>
                </a:lnTo>
                <a:cubicBezTo>
                  <a:pt x="62298" y="76200"/>
                  <a:pt x="53634" y="86269"/>
                  <a:pt x="47783" y="97971"/>
                </a:cubicBezTo>
                <a:cubicBezTo>
                  <a:pt x="39973" y="113591"/>
                  <a:pt x="29501" y="160215"/>
                  <a:pt x="26012" y="174171"/>
                </a:cubicBezTo>
                <a:cubicBezTo>
                  <a:pt x="28672" y="214070"/>
                  <a:pt x="0" y="324027"/>
                  <a:pt x="58669" y="359228"/>
                </a:cubicBezTo>
                <a:cubicBezTo>
                  <a:pt x="68508" y="365132"/>
                  <a:pt x="80008" y="368228"/>
                  <a:pt x="91326" y="370114"/>
                </a:cubicBezTo>
                <a:cubicBezTo>
                  <a:pt x="102064" y="371904"/>
                  <a:pt x="113097" y="370114"/>
                  <a:pt x="123983" y="370114"/>
                </a:cubicBezTo>
              </a:path>
            </a:pathLst>
          </a:cu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олилиния 48"/>
          <p:cNvSpPr/>
          <p:nvPr/>
        </p:nvSpPr>
        <p:spPr>
          <a:xfrm>
            <a:off x="2714612" y="5429264"/>
            <a:ext cx="200183" cy="371904"/>
          </a:xfrm>
          <a:custGeom>
            <a:avLst/>
            <a:gdLst>
              <a:gd name="connsiteX0" fmla="*/ 200183 w 200183"/>
              <a:gd name="connsiteY0" fmla="*/ 0 h 371904"/>
              <a:gd name="connsiteX1" fmla="*/ 134869 w 200183"/>
              <a:gd name="connsiteY1" fmla="*/ 21771 h 371904"/>
              <a:gd name="connsiteX2" fmla="*/ 69555 w 200183"/>
              <a:gd name="connsiteY2" fmla="*/ 65314 h 371904"/>
              <a:gd name="connsiteX3" fmla="*/ 47783 w 200183"/>
              <a:gd name="connsiteY3" fmla="*/ 97971 h 371904"/>
              <a:gd name="connsiteX4" fmla="*/ 26012 w 200183"/>
              <a:gd name="connsiteY4" fmla="*/ 174171 h 371904"/>
              <a:gd name="connsiteX5" fmla="*/ 58669 w 200183"/>
              <a:gd name="connsiteY5" fmla="*/ 359228 h 371904"/>
              <a:gd name="connsiteX6" fmla="*/ 91326 w 200183"/>
              <a:gd name="connsiteY6" fmla="*/ 370114 h 371904"/>
              <a:gd name="connsiteX7" fmla="*/ 123983 w 200183"/>
              <a:gd name="connsiteY7" fmla="*/ 370114 h 371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183" h="371904">
                <a:moveTo>
                  <a:pt x="200183" y="0"/>
                </a:moveTo>
                <a:cubicBezTo>
                  <a:pt x="178412" y="7257"/>
                  <a:pt x="153964" y="9041"/>
                  <a:pt x="134869" y="21771"/>
                </a:cubicBezTo>
                <a:lnTo>
                  <a:pt x="69555" y="65314"/>
                </a:lnTo>
                <a:cubicBezTo>
                  <a:pt x="62298" y="76200"/>
                  <a:pt x="53634" y="86269"/>
                  <a:pt x="47783" y="97971"/>
                </a:cubicBezTo>
                <a:cubicBezTo>
                  <a:pt x="39973" y="113591"/>
                  <a:pt x="29501" y="160215"/>
                  <a:pt x="26012" y="174171"/>
                </a:cubicBezTo>
                <a:cubicBezTo>
                  <a:pt x="28672" y="214070"/>
                  <a:pt x="0" y="324027"/>
                  <a:pt x="58669" y="359228"/>
                </a:cubicBezTo>
                <a:cubicBezTo>
                  <a:pt x="68508" y="365132"/>
                  <a:pt x="80008" y="368228"/>
                  <a:pt x="91326" y="370114"/>
                </a:cubicBezTo>
                <a:cubicBezTo>
                  <a:pt x="102064" y="371904"/>
                  <a:pt x="113097" y="370114"/>
                  <a:pt x="123983" y="370114"/>
                </a:cubicBezTo>
              </a:path>
            </a:pathLst>
          </a:cu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олилиния 49"/>
          <p:cNvSpPr/>
          <p:nvPr/>
        </p:nvSpPr>
        <p:spPr>
          <a:xfrm>
            <a:off x="2571736" y="4929198"/>
            <a:ext cx="200183" cy="371904"/>
          </a:xfrm>
          <a:custGeom>
            <a:avLst/>
            <a:gdLst>
              <a:gd name="connsiteX0" fmla="*/ 200183 w 200183"/>
              <a:gd name="connsiteY0" fmla="*/ 0 h 371904"/>
              <a:gd name="connsiteX1" fmla="*/ 134869 w 200183"/>
              <a:gd name="connsiteY1" fmla="*/ 21771 h 371904"/>
              <a:gd name="connsiteX2" fmla="*/ 69555 w 200183"/>
              <a:gd name="connsiteY2" fmla="*/ 65314 h 371904"/>
              <a:gd name="connsiteX3" fmla="*/ 47783 w 200183"/>
              <a:gd name="connsiteY3" fmla="*/ 97971 h 371904"/>
              <a:gd name="connsiteX4" fmla="*/ 26012 w 200183"/>
              <a:gd name="connsiteY4" fmla="*/ 174171 h 371904"/>
              <a:gd name="connsiteX5" fmla="*/ 58669 w 200183"/>
              <a:gd name="connsiteY5" fmla="*/ 359228 h 371904"/>
              <a:gd name="connsiteX6" fmla="*/ 91326 w 200183"/>
              <a:gd name="connsiteY6" fmla="*/ 370114 h 371904"/>
              <a:gd name="connsiteX7" fmla="*/ 123983 w 200183"/>
              <a:gd name="connsiteY7" fmla="*/ 370114 h 371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183" h="371904">
                <a:moveTo>
                  <a:pt x="200183" y="0"/>
                </a:moveTo>
                <a:cubicBezTo>
                  <a:pt x="178412" y="7257"/>
                  <a:pt x="153964" y="9041"/>
                  <a:pt x="134869" y="21771"/>
                </a:cubicBezTo>
                <a:lnTo>
                  <a:pt x="69555" y="65314"/>
                </a:lnTo>
                <a:cubicBezTo>
                  <a:pt x="62298" y="76200"/>
                  <a:pt x="53634" y="86269"/>
                  <a:pt x="47783" y="97971"/>
                </a:cubicBezTo>
                <a:cubicBezTo>
                  <a:pt x="39973" y="113591"/>
                  <a:pt x="29501" y="160215"/>
                  <a:pt x="26012" y="174171"/>
                </a:cubicBezTo>
                <a:cubicBezTo>
                  <a:pt x="28672" y="214070"/>
                  <a:pt x="0" y="324027"/>
                  <a:pt x="58669" y="359228"/>
                </a:cubicBezTo>
                <a:cubicBezTo>
                  <a:pt x="68508" y="365132"/>
                  <a:pt x="80008" y="368228"/>
                  <a:pt x="91326" y="370114"/>
                </a:cubicBezTo>
                <a:cubicBezTo>
                  <a:pt x="102064" y="371904"/>
                  <a:pt x="113097" y="370114"/>
                  <a:pt x="123983" y="370114"/>
                </a:cubicBezTo>
              </a:path>
            </a:pathLst>
          </a:cu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олилиния 50"/>
          <p:cNvSpPr/>
          <p:nvPr/>
        </p:nvSpPr>
        <p:spPr>
          <a:xfrm>
            <a:off x="2857488" y="4786322"/>
            <a:ext cx="200183" cy="371904"/>
          </a:xfrm>
          <a:custGeom>
            <a:avLst/>
            <a:gdLst>
              <a:gd name="connsiteX0" fmla="*/ 200183 w 200183"/>
              <a:gd name="connsiteY0" fmla="*/ 0 h 371904"/>
              <a:gd name="connsiteX1" fmla="*/ 134869 w 200183"/>
              <a:gd name="connsiteY1" fmla="*/ 21771 h 371904"/>
              <a:gd name="connsiteX2" fmla="*/ 69555 w 200183"/>
              <a:gd name="connsiteY2" fmla="*/ 65314 h 371904"/>
              <a:gd name="connsiteX3" fmla="*/ 47783 w 200183"/>
              <a:gd name="connsiteY3" fmla="*/ 97971 h 371904"/>
              <a:gd name="connsiteX4" fmla="*/ 26012 w 200183"/>
              <a:gd name="connsiteY4" fmla="*/ 174171 h 371904"/>
              <a:gd name="connsiteX5" fmla="*/ 58669 w 200183"/>
              <a:gd name="connsiteY5" fmla="*/ 359228 h 371904"/>
              <a:gd name="connsiteX6" fmla="*/ 91326 w 200183"/>
              <a:gd name="connsiteY6" fmla="*/ 370114 h 371904"/>
              <a:gd name="connsiteX7" fmla="*/ 123983 w 200183"/>
              <a:gd name="connsiteY7" fmla="*/ 370114 h 371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183" h="371904">
                <a:moveTo>
                  <a:pt x="200183" y="0"/>
                </a:moveTo>
                <a:cubicBezTo>
                  <a:pt x="178412" y="7257"/>
                  <a:pt x="153964" y="9041"/>
                  <a:pt x="134869" y="21771"/>
                </a:cubicBezTo>
                <a:lnTo>
                  <a:pt x="69555" y="65314"/>
                </a:lnTo>
                <a:cubicBezTo>
                  <a:pt x="62298" y="76200"/>
                  <a:pt x="53634" y="86269"/>
                  <a:pt x="47783" y="97971"/>
                </a:cubicBezTo>
                <a:cubicBezTo>
                  <a:pt x="39973" y="113591"/>
                  <a:pt x="29501" y="160215"/>
                  <a:pt x="26012" y="174171"/>
                </a:cubicBezTo>
                <a:cubicBezTo>
                  <a:pt x="28672" y="214070"/>
                  <a:pt x="0" y="324027"/>
                  <a:pt x="58669" y="359228"/>
                </a:cubicBezTo>
                <a:cubicBezTo>
                  <a:pt x="68508" y="365132"/>
                  <a:pt x="80008" y="368228"/>
                  <a:pt x="91326" y="370114"/>
                </a:cubicBezTo>
                <a:cubicBezTo>
                  <a:pt x="102064" y="371904"/>
                  <a:pt x="113097" y="370114"/>
                  <a:pt x="123983" y="370114"/>
                </a:cubicBezTo>
              </a:path>
            </a:pathLst>
          </a:cu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олилиния 51"/>
          <p:cNvSpPr/>
          <p:nvPr/>
        </p:nvSpPr>
        <p:spPr>
          <a:xfrm>
            <a:off x="2428860" y="5429264"/>
            <a:ext cx="200183" cy="371904"/>
          </a:xfrm>
          <a:custGeom>
            <a:avLst/>
            <a:gdLst>
              <a:gd name="connsiteX0" fmla="*/ 200183 w 200183"/>
              <a:gd name="connsiteY0" fmla="*/ 0 h 371904"/>
              <a:gd name="connsiteX1" fmla="*/ 134869 w 200183"/>
              <a:gd name="connsiteY1" fmla="*/ 21771 h 371904"/>
              <a:gd name="connsiteX2" fmla="*/ 69555 w 200183"/>
              <a:gd name="connsiteY2" fmla="*/ 65314 h 371904"/>
              <a:gd name="connsiteX3" fmla="*/ 47783 w 200183"/>
              <a:gd name="connsiteY3" fmla="*/ 97971 h 371904"/>
              <a:gd name="connsiteX4" fmla="*/ 26012 w 200183"/>
              <a:gd name="connsiteY4" fmla="*/ 174171 h 371904"/>
              <a:gd name="connsiteX5" fmla="*/ 58669 w 200183"/>
              <a:gd name="connsiteY5" fmla="*/ 359228 h 371904"/>
              <a:gd name="connsiteX6" fmla="*/ 91326 w 200183"/>
              <a:gd name="connsiteY6" fmla="*/ 370114 h 371904"/>
              <a:gd name="connsiteX7" fmla="*/ 123983 w 200183"/>
              <a:gd name="connsiteY7" fmla="*/ 370114 h 371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183" h="371904">
                <a:moveTo>
                  <a:pt x="200183" y="0"/>
                </a:moveTo>
                <a:cubicBezTo>
                  <a:pt x="178412" y="7257"/>
                  <a:pt x="153964" y="9041"/>
                  <a:pt x="134869" y="21771"/>
                </a:cubicBezTo>
                <a:lnTo>
                  <a:pt x="69555" y="65314"/>
                </a:lnTo>
                <a:cubicBezTo>
                  <a:pt x="62298" y="76200"/>
                  <a:pt x="53634" y="86269"/>
                  <a:pt x="47783" y="97971"/>
                </a:cubicBezTo>
                <a:cubicBezTo>
                  <a:pt x="39973" y="113591"/>
                  <a:pt x="29501" y="160215"/>
                  <a:pt x="26012" y="174171"/>
                </a:cubicBezTo>
                <a:cubicBezTo>
                  <a:pt x="28672" y="214070"/>
                  <a:pt x="0" y="324027"/>
                  <a:pt x="58669" y="359228"/>
                </a:cubicBezTo>
                <a:cubicBezTo>
                  <a:pt x="68508" y="365132"/>
                  <a:pt x="80008" y="368228"/>
                  <a:pt x="91326" y="370114"/>
                </a:cubicBezTo>
                <a:cubicBezTo>
                  <a:pt x="102064" y="371904"/>
                  <a:pt x="113097" y="370114"/>
                  <a:pt x="123983" y="370114"/>
                </a:cubicBezTo>
              </a:path>
            </a:pathLst>
          </a:cu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олилиния 52"/>
          <p:cNvSpPr/>
          <p:nvPr/>
        </p:nvSpPr>
        <p:spPr>
          <a:xfrm>
            <a:off x="2214546" y="5214950"/>
            <a:ext cx="200183" cy="371904"/>
          </a:xfrm>
          <a:custGeom>
            <a:avLst/>
            <a:gdLst>
              <a:gd name="connsiteX0" fmla="*/ 200183 w 200183"/>
              <a:gd name="connsiteY0" fmla="*/ 0 h 371904"/>
              <a:gd name="connsiteX1" fmla="*/ 134869 w 200183"/>
              <a:gd name="connsiteY1" fmla="*/ 21771 h 371904"/>
              <a:gd name="connsiteX2" fmla="*/ 69555 w 200183"/>
              <a:gd name="connsiteY2" fmla="*/ 65314 h 371904"/>
              <a:gd name="connsiteX3" fmla="*/ 47783 w 200183"/>
              <a:gd name="connsiteY3" fmla="*/ 97971 h 371904"/>
              <a:gd name="connsiteX4" fmla="*/ 26012 w 200183"/>
              <a:gd name="connsiteY4" fmla="*/ 174171 h 371904"/>
              <a:gd name="connsiteX5" fmla="*/ 58669 w 200183"/>
              <a:gd name="connsiteY5" fmla="*/ 359228 h 371904"/>
              <a:gd name="connsiteX6" fmla="*/ 91326 w 200183"/>
              <a:gd name="connsiteY6" fmla="*/ 370114 h 371904"/>
              <a:gd name="connsiteX7" fmla="*/ 123983 w 200183"/>
              <a:gd name="connsiteY7" fmla="*/ 370114 h 371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183" h="371904">
                <a:moveTo>
                  <a:pt x="200183" y="0"/>
                </a:moveTo>
                <a:cubicBezTo>
                  <a:pt x="178412" y="7257"/>
                  <a:pt x="153964" y="9041"/>
                  <a:pt x="134869" y="21771"/>
                </a:cubicBezTo>
                <a:lnTo>
                  <a:pt x="69555" y="65314"/>
                </a:lnTo>
                <a:cubicBezTo>
                  <a:pt x="62298" y="76200"/>
                  <a:pt x="53634" y="86269"/>
                  <a:pt x="47783" y="97971"/>
                </a:cubicBezTo>
                <a:cubicBezTo>
                  <a:pt x="39973" y="113591"/>
                  <a:pt x="29501" y="160215"/>
                  <a:pt x="26012" y="174171"/>
                </a:cubicBezTo>
                <a:cubicBezTo>
                  <a:pt x="28672" y="214070"/>
                  <a:pt x="0" y="324027"/>
                  <a:pt x="58669" y="359228"/>
                </a:cubicBezTo>
                <a:cubicBezTo>
                  <a:pt x="68508" y="365132"/>
                  <a:pt x="80008" y="368228"/>
                  <a:pt x="91326" y="370114"/>
                </a:cubicBezTo>
                <a:cubicBezTo>
                  <a:pt x="102064" y="371904"/>
                  <a:pt x="113097" y="370114"/>
                  <a:pt x="123983" y="370114"/>
                </a:cubicBezTo>
              </a:path>
            </a:pathLst>
          </a:cu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олилиния 54"/>
          <p:cNvSpPr/>
          <p:nvPr/>
        </p:nvSpPr>
        <p:spPr>
          <a:xfrm>
            <a:off x="2071670" y="4857760"/>
            <a:ext cx="214314" cy="357190"/>
          </a:xfrm>
          <a:custGeom>
            <a:avLst/>
            <a:gdLst>
              <a:gd name="connsiteX0" fmla="*/ 200183 w 200183"/>
              <a:gd name="connsiteY0" fmla="*/ 0 h 371904"/>
              <a:gd name="connsiteX1" fmla="*/ 134869 w 200183"/>
              <a:gd name="connsiteY1" fmla="*/ 21771 h 371904"/>
              <a:gd name="connsiteX2" fmla="*/ 69555 w 200183"/>
              <a:gd name="connsiteY2" fmla="*/ 65314 h 371904"/>
              <a:gd name="connsiteX3" fmla="*/ 47783 w 200183"/>
              <a:gd name="connsiteY3" fmla="*/ 97971 h 371904"/>
              <a:gd name="connsiteX4" fmla="*/ 26012 w 200183"/>
              <a:gd name="connsiteY4" fmla="*/ 174171 h 371904"/>
              <a:gd name="connsiteX5" fmla="*/ 58669 w 200183"/>
              <a:gd name="connsiteY5" fmla="*/ 359228 h 371904"/>
              <a:gd name="connsiteX6" fmla="*/ 91326 w 200183"/>
              <a:gd name="connsiteY6" fmla="*/ 370114 h 371904"/>
              <a:gd name="connsiteX7" fmla="*/ 123983 w 200183"/>
              <a:gd name="connsiteY7" fmla="*/ 370114 h 371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183" h="371904">
                <a:moveTo>
                  <a:pt x="200183" y="0"/>
                </a:moveTo>
                <a:cubicBezTo>
                  <a:pt x="178412" y="7257"/>
                  <a:pt x="153964" y="9041"/>
                  <a:pt x="134869" y="21771"/>
                </a:cubicBezTo>
                <a:lnTo>
                  <a:pt x="69555" y="65314"/>
                </a:lnTo>
                <a:cubicBezTo>
                  <a:pt x="62298" y="76200"/>
                  <a:pt x="53634" y="86269"/>
                  <a:pt x="47783" y="97971"/>
                </a:cubicBezTo>
                <a:cubicBezTo>
                  <a:pt x="39973" y="113591"/>
                  <a:pt x="29501" y="160215"/>
                  <a:pt x="26012" y="174171"/>
                </a:cubicBezTo>
                <a:cubicBezTo>
                  <a:pt x="28672" y="214070"/>
                  <a:pt x="0" y="324027"/>
                  <a:pt x="58669" y="359228"/>
                </a:cubicBezTo>
                <a:cubicBezTo>
                  <a:pt x="68508" y="365132"/>
                  <a:pt x="80008" y="368228"/>
                  <a:pt x="91326" y="370114"/>
                </a:cubicBezTo>
                <a:cubicBezTo>
                  <a:pt x="102064" y="371904"/>
                  <a:pt x="113097" y="370114"/>
                  <a:pt x="123983" y="370114"/>
                </a:cubicBezTo>
              </a:path>
            </a:pathLst>
          </a:cu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олилиния 56"/>
          <p:cNvSpPr/>
          <p:nvPr/>
        </p:nvSpPr>
        <p:spPr>
          <a:xfrm>
            <a:off x="1928794" y="5429264"/>
            <a:ext cx="214314" cy="357190"/>
          </a:xfrm>
          <a:custGeom>
            <a:avLst/>
            <a:gdLst>
              <a:gd name="connsiteX0" fmla="*/ 200183 w 200183"/>
              <a:gd name="connsiteY0" fmla="*/ 0 h 371904"/>
              <a:gd name="connsiteX1" fmla="*/ 134869 w 200183"/>
              <a:gd name="connsiteY1" fmla="*/ 21771 h 371904"/>
              <a:gd name="connsiteX2" fmla="*/ 69555 w 200183"/>
              <a:gd name="connsiteY2" fmla="*/ 65314 h 371904"/>
              <a:gd name="connsiteX3" fmla="*/ 47783 w 200183"/>
              <a:gd name="connsiteY3" fmla="*/ 97971 h 371904"/>
              <a:gd name="connsiteX4" fmla="*/ 26012 w 200183"/>
              <a:gd name="connsiteY4" fmla="*/ 174171 h 371904"/>
              <a:gd name="connsiteX5" fmla="*/ 58669 w 200183"/>
              <a:gd name="connsiteY5" fmla="*/ 359228 h 371904"/>
              <a:gd name="connsiteX6" fmla="*/ 91326 w 200183"/>
              <a:gd name="connsiteY6" fmla="*/ 370114 h 371904"/>
              <a:gd name="connsiteX7" fmla="*/ 123983 w 200183"/>
              <a:gd name="connsiteY7" fmla="*/ 370114 h 371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183" h="371904">
                <a:moveTo>
                  <a:pt x="200183" y="0"/>
                </a:moveTo>
                <a:cubicBezTo>
                  <a:pt x="178412" y="7257"/>
                  <a:pt x="153964" y="9041"/>
                  <a:pt x="134869" y="21771"/>
                </a:cubicBezTo>
                <a:lnTo>
                  <a:pt x="69555" y="65314"/>
                </a:lnTo>
                <a:cubicBezTo>
                  <a:pt x="62298" y="76200"/>
                  <a:pt x="53634" y="86269"/>
                  <a:pt x="47783" y="97971"/>
                </a:cubicBezTo>
                <a:cubicBezTo>
                  <a:pt x="39973" y="113591"/>
                  <a:pt x="29501" y="160215"/>
                  <a:pt x="26012" y="174171"/>
                </a:cubicBezTo>
                <a:cubicBezTo>
                  <a:pt x="28672" y="214070"/>
                  <a:pt x="0" y="324027"/>
                  <a:pt x="58669" y="359228"/>
                </a:cubicBezTo>
                <a:cubicBezTo>
                  <a:pt x="68508" y="365132"/>
                  <a:pt x="80008" y="368228"/>
                  <a:pt x="91326" y="370114"/>
                </a:cubicBezTo>
                <a:cubicBezTo>
                  <a:pt x="102064" y="371904"/>
                  <a:pt x="113097" y="370114"/>
                  <a:pt x="123983" y="370114"/>
                </a:cubicBezTo>
              </a:path>
            </a:pathLst>
          </a:cu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олилиния 57"/>
          <p:cNvSpPr/>
          <p:nvPr/>
        </p:nvSpPr>
        <p:spPr>
          <a:xfrm>
            <a:off x="1714480" y="5143512"/>
            <a:ext cx="214314" cy="357190"/>
          </a:xfrm>
          <a:custGeom>
            <a:avLst/>
            <a:gdLst>
              <a:gd name="connsiteX0" fmla="*/ 200183 w 200183"/>
              <a:gd name="connsiteY0" fmla="*/ 0 h 371904"/>
              <a:gd name="connsiteX1" fmla="*/ 134869 w 200183"/>
              <a:gd name="connsiteY1" fmla="*/ 21771 h 371904"/>
              <a:gd name="connsiteX2" fmla="*/ 69555 w 200183"/>
              <a:gd name="connsiteY2" fmla="*/ 65314 h 371904"/>
              <a:gd name="connsiteX3" fmla="*/ 47783 w 200183"/>
              <a:gd name="connsiteY3" fmla="*/ 97971 h 371904"/>
              <a:gd name="connsiteX4" fmla="*/ 26012 w 200183"/>
              <a:gd name="connsiteY4" fmla="*/ 174171 h 371904"/>
              <a:gd name="connsiteX5" fmla="*/ 58669 w 200183"/>
              <a:gd name="connsiteY5" fmla="*/ 359228 h 371904"/>
              <a:gd name="connsiteX6" fmla="*/ 91326 w 200183"/>
              <a:gd name="connsiteY6" fmla="*/ 370114 h 371904"/>
              <a:gd name="connsiteX7" fmla="*/ 123983 w 200183"/>
              <a:gd name="connsiteY7" fmla="*/ 370114 h 371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183" h="371904">
                <a:moveTo>
                  <a:pt x="200183" y="0"/>
                </a:moveTo>
                <a:cubicBezTo>
                  <a:pt x="178412" y="7257"/>
                  <a:pt x="153964" y="9041"/>
                  <a:pt x="134869" y="21771"/>
                </a:cubicBezTo>
                <a:lnTo>
                  <a:pt x="69555" y="65314"/>
                </a:lnTo>
                <a:cubicBezTo>
                  <a:pt x="62298" y="76200"/>
                  <a:pt x="53634" y="86269"/>
                  <a:pt x="47783" y="97971"/>
                </a:cubicBezTo>
                <a:cubicBezTo>
                  <a:pt x="39973" y="113591"/>
                  <a:pt x="29501" y="160215"/>
                  <a:pt x="26012" y="174171"/>
                </a:cubicBezTo>
                <a:cubicBezTo>
                  <a:pt x="28672" y="214070"/>
                  <a:pt x="0" y="324027"/>
                  <a:pt x="58669" y="359228"/>
                </a:cubicBezTo>
                <a:cubicBezTo>
                  <a:pt x="68508" y="365132"/>
                  <a:pt x="80008" y="368228"/>
                  <a:pt x="91326" y="370114"/>
                </a:cubicBezTo>
                <a:cubicBezTo>
                  <a:pt x="102064" y="371904"/>
                  <a:pt x="113097" y="370114"/>
                  <a:pt x="123983" y="370114"/>
                </a:cubicBezTo>
              </a:path>
            </a:pathLst>
          </a:cu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 rot="10800000">
            <a:off x="428596" y="5643578"/>
            <a:ext cx="857256" cy="142876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 rot="10800000" flipV="1">
            <a:off x="428596" y="5786454"/>
            <a:ext cx="857256" cy="214314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Хорда 64"/>
          <p:cNvSpPr>
            <a:spLocks noChangeAspect="1"/>
          </p:cNvSpPr>
          <p:nvPr/>
        </p:nvSpPr>
        <p:spPr>
          <a:xfrm rot="16860000">
            <a:off x="5653963" y="1491248"/>
            <a:ext cx="1495295" cy="1836000"/>
          </a:xfrm>
          <a:prstGeom prst="chord">
            <a:avLst>
              <a:gd name="adj1" fmla="val 4773265"/>
              <a:gd name="adj2" fmla="val 15676637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Овал 66"/>
          <p:cNvSpPr>
            <a:spLocks noChangeAspect="1"/>
          </p:cNvSpPr>
          <p:nvPr/>
        </p:nvSpPr>
        <p:spPr>
          <a:xfrm>
            <a:off x="5786446" y="1928802"/>
            <a:ext cx="288000" cy="28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Овал 67"/>
          <p:cNvSpPr>
            <a:spLocks noChangeAspect="1"/>
          </p:cNvSpPr>
          <p:nvPr/>
        </p:nvSpPr>
        <p:spPr>
          <a:xfrm>
            <a:off x="6286512" y="1785926"/>
            <a:ext cx="288000" cy="28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>
            <a:spLocks noChangeAspect="1"/>
          </p:cNvSpPr>
          <p:nvPr/>
        </p:nvSpPr>
        <p:spPr>
          <a:xfrm>
            <a:off x="6715140" y="2000240"/>
            <a:ext cx="288000" cy="28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Овал 69"/>
          <p:cNvSpPr>
            <a:spLocks noChangeAspect="1"/>
          </p:cNvSpPr>
          <p:nvPr/>
        </p:nvSpPr>
        <p:spPr>
          <a:xfrm>
            <a:off x="5857884" y="2500306"/>
            <a:ext cx="288000" cy="28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Овал 70"/>
          <p:cNvSpPr>
            <a:spLocks noChangeAspect="1"/>
          </p:cNvSpPr>
          <p:nvPr/>
        </p:nvSpPr>
        <p:spPr>
          <a:xfrm>
            <a:off x="6643702" y="2571744"/>
            <a:ext cx="288000" cy="288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Овал 71"/>
          <p:cNvSpPr>
            <a:spLocks noChangeAspect="1"/>
          </p:cNvSpPr>
          <p:nvPr/>
        </p:nvSpPr>
        <p:spPr>
          <a:xfrm>
            <a:off x="7143768" y="2071678"/>
            <a:ext cx="576614" cy="756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Овал 72"/>
          <p:cNvSpPr>
            <a:spLocks noChangeAspect="1"/>
          </p:cNvSpPr>
          <p:nvPr/>
        </p:nvSpPr>
        <p:spPr>
          <a:xfrm>
            <a:off x="7500958" y="2214554"/>
            <a:ext cx="144000" cy="144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Овал 75"/>
          <p:cNvSpPr>
            <a:spLocks noChangeAspect="1"/>
          </p:cNvSpPr>
          <p:nvPr/>
        </p:nvSpPr>
        <p:spPr>
          <a:xfrm>
            <a:off x="7429520" y="2500306"/>
            <a:ext cx="144000" cy="144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2" name="Прямая соединительная линия 81"/>
          <p:cNvCxnSpPr>
            <a:stCxn id="72" idx="7"/>
          </p:cNvCxnSpPr>
          <p:nvPr/>
        </p:nvCxnSpPr>
        <p:spPr>
          <a:xfrm rot="5400000" flipH="1" flipV="1">
            <a:off x="7763124" y="1944493"/>
            <a:ext cx="110714" cy="36508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 rot="7020000" flipH="1" flipV="1">
            <a:off x="7776255" y="2449960"/>
            <a:ext cx="110714" cy="36508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Овал 84"/>
          <p:cNvSpPr>
            <a:spLocks noChangeAspect="1"/>
          </p:cNvSpPr>
          <p:nvPr/>
        </p:nvSpPr>
        <p:spPr>
          <a:xfrm>
            <a:off x="7858148" y="2000240"/>
            <a:ext cx="144000" cy="144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Овал 85"/>
          <p:cNvSpPr>
            <a:spLocks noChangeAspect="1"/>
          </p:cNvSpPr>
          <p:nvPr/>
        </p:nvSpPr>
        <p:spPr>
          <a:xfrm>
            <a:off x="7929586" y="2571744"/>
            <a:ext cx="144000" cy="144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Полилиния 86"/>
          <p:cNvSpPr/>
          <p:nvPr/>
        </p:nvSpPr>
        <p:spPr>
          <a:xfrm>
            <a:off x="6955971" y="1567543"/>
            <a:ext cx="359229" cy="261257"/>
          </a:xfrm>
          <a:custGeom>
            <a:avLst/>
            <a:gdLst>
              <a:gd name="connsiteX0" fmla="*/ 0 w 359229"/>
              <a:gd name="connsiteY0" fmla="*/ 261257 h 261257"/>
              <a:gd name="connsiteX1" fmla="*/ 54429 w 359229"/>
              <a:gd name="connsiteY1" fmla="*/ 76200 h 261257"/>
              <a:gd name="connsiteX2" fmla="*/ 293915 w 359229"/>
              <a:gd name="connsiteY2" fmla="*/ 10886 h 261257"/>
              <a:gd name="connsiteX3" fmla="*/ 359229 w 359229"/>
              <a:gd name="connsiteY3" fmla="*/ 10886 h 26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229" h="261257">
                <a:moveTo>
                  <a:pt x="0" y="261257"/>
                </a:moveTo>
                <a:cubicBezTo>
                  <a:pt x="2721" y="189592"/>
                  <a:pt x="5443" y="117928"/>
                  <a:pt x="54429" y="76200"/>
                </a:cubicBezTo>
                <a:cubicBezTo>
                  <a:pt x="103415" y="34472"/>
                  <a:pt x="243115" y="21772"/>
                  <a:pt x="293915" y="10886"/>
                </a:cubicBezTo>
                <a:cubicBezTo>
                  <a:pt x="344715" y="0"/>
                  <a:pt x="351972" y="5443"/>
                  <a:pt x="359229" y="10886"/>
                </a:cubicBezTo>
              </a:path>
            </a:pathLst>
          </a:cu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Полилиния 87"/>
          <p:cNvSpPr/>
          <p:nvPr/>
        </p:nvSpPr>
        <p:spPr>
          <a:xfrm>
            <a:off x="6429388" y="1428736"/>
            <a:ext cx="359229" cy="261257"/>
          </a:xfrm>
          <a:custGeom>
            <a:avLst/>
            <a:gdLst>
              <a:gd name="connsiteX0" fmla="*/ 0 w 359229"/>
              <a:gd name="connsiteY0" fmla="*/ 261257 h 261257"/>
              <a:gd name="connsiteX1" fmla="*/ 54429 w 359229"/>
              <a:gd name="connsiteY1" fmla="*/ 76200 h 261257"/>
              <a:gd name="connsiteX2" fmla="*/ 293915 w 359229"/>
              <a:gd name="connsiteY2" fmla="*/ 10886 h 261257"/>
              <a:gd name="connsiteX3" fmla="*/ 359229 w 359229"/>
              <a:gd name="connsiteY3" fmla="*/ 10886 h 26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229" h="261257">
                <a:moveTo>
                  <a:pt x="0" y="261257"/>
                </a:moveTo>
                <a:cubicBezTo>
                  <a:pt x="2721" y="189592"/>
                  <a:pt x="5443" y="117928"/>
                  <a:pt x="54429" y="76200"/>
                </a:cubicBezTo>
                <a:cubicBezTo>
                  <a:pt x="103415" y="34472"/>
                  <a:pt x="243115" y="21772"/>
                  <a:pt x="293915" y="10886"/>
                </a:cubicBezTo>
                <a:cubicBezTo>
                  <a:pt x="344715" y="0"/>
                  <a:pt x="351972" y="5443"/>
                  <a:pt x="359229" y="10886"/>
                </a:cubicBezTo>
              </a:path>
            </a:pathLst>
          </a:cu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Полилиния 88"/>
          <p:cNvSpPr/>
          <p:nvPr/>
        </p:nvSpPr>
        <p:spPr>
          <a:xfrm rot="-1380000">
            <a:off x="5823208" y="1417095"/>
            <a:ext cx="359229" cy="261257"/>
          </a:xfrm>
          <a:custGeom>
            <a:avLst/>
            <a:gdLst>
              <a:gd name="connsiteX0" fmla="*/ 0 w 359229"/>
              <a:gd name="connsiteY0" fmla="*/ 261257 h 261257"/>
              <a:gd name="connsiteX1" fmla="*/ 54429 w 359229"/>
              <a:gd name="connsiteY1" fmla="*/ 76200 h 261257"/>
              <a:gd name="connsiteX2" fmla="*/ 293915 w 359229"/>
              <a:gd name="connsiteY2" fmla="*/ 10886 h 261257"/>
              <a:gd name="connsiteX3" fmla="*/ 359229 w 359229"/>
              <a:gd name="connsiteY3" fmla="*/ 10886 h 26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229" h="261257">
                <a:moveTo>
                  <a:pt x="0" y="261257"/>
                </a:moveTo>
                <a:cubicBezTo>
                  <a:pt x="2721" y="189592"/>
                  <a:pt x="5443" y="117928"/>
                  <a:pt x="54429" y="76200"/>
                </a:cubicBezTo>
                <a:cubicBezTo>
                  <a:pt x="103415" y="34472"/>
                  <a:pt x="243115" y="21772"/>
                  <a:pt x="293915" y="10886"/>
                </a:cubicBezTo>
                <a:cubicBezTo>
                  <a:pt x="344715" y="0"/>
                  <a:pt x="351972" y="5443"/>
                  <a:pt x="359229" y="10886"/>
                </a:cubicBezTo>
              </a:path>
            </a:pathLst>
          </a:cu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Полилиния 89"/>
          <p:cNvSpPr/>
          <p:nvPr/>
        </p:nvSpPr>
        <p:spPr>
          <a:xfrm rot="1920000" flipV="1">
            <a:off x="6899644" y="3075790"/>
            <a:ext cx="359229" cy="260117"/>
          </a:xfrm>
          <a:custGeom>
            <a:avLst/>
            <a:gdLst>
              <a:gd name="connsiteX0" fmla="*/ 0 w 359229"/>
              <a:gd name="connsiteY0" fmla="*/ 261257 h 261257"/>
              <a:gd name="connsiteX1" fmla="*/ 54429 w 359229"/>
              <a:gd name="connsiteY1" fmla="*/ 76200 h 261257"/>
              <a:gd name="connsiteX2" fmla="*/ 293915 w 359229"/>
              <a:gd name="connsiteY2" fmla="*/ 10886 h 261257"/>
              <a:gd name="connsiteX3" fmla="*/ 359229 w 359229"/>
              <a:gd name="connsiteY3" fmla="*/ 10886 h 26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229" h="261257">
                <a:moveTo>
                  <a:pt x="0" y="261257"/>
                </a:moveTo>
                <a:cubicBezTo>
                  <a:pt x="2721" y="189592"/>
                  <a:pt x="5443" y="117928"/>
                  <a:pt x="54429" y="76200"/>
                </a:cubicBezTo>
                <a:cubicBezTo>
                  <a:pt x="103415" y="34472"/>
                  <a:pt x="243115" y="21772"/>
                  <a:pt x="293915" y="10886"/>
                </a:cubicBezTo>
                <a:cubicBezTo>
                  <a:pt x="344715" y="0"/>
                  <a:pt x="351972" y="5443"/>
                  <a:pt x="359229" y="10886"/>
                </a:cubicBezTo>
              </a:path>
            </a:pathLst>
          </a:cu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Полилиния 90"/>
          <p:cNvSpPr/>
          <p:nvPr/>
        </p:nvSpPr>
        <p:spPr>
          <a:xfrm rot="1920000" flipV="1">
            <a:off x="6328140" y="3218667"/>
            <a:ext cx="359229" cy="260117"/>
          </a:xfrm>
          <a:custGeom>
            <a:avLst/>
            <a:gdLst>
              <a:gd name="connsiteX0" fmla="*/ 0 w 359229"/>
              <a:gd name="connsiteY0" fmla="*/ 261257 h 261257"/>
              <a:gd name="connsiteX1" fmla="*/ 54429 w 359229"/>
              <a:gd name="connsiteY1" fmla="*/ 76200 h 261257"/>
              <a:gd name="connsiteX2" fmla="*/ 293915 w 359229"/>
              <a:gd name="connsiteY2" fmla="*/ 10886 h 261257"/>
              <a:gd name="connsiteX3" fmla="*/ 359229 w 359229"/>
              <a:gd name="connsiteY3" fmla="*/ 10886 h 26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229" h="261257">
                <a:moveTo>
                  <a:pt x="0" y="261257"/>
                </a:moveTo>
                <a:cubicBezTo>
                  <a:pt x="2721" y="189592"/>
                  <a:pt x="5443" y="117928"/>
                  <a:pt x="54429" y="76200"/>
                </a:cubicBezTo>
                <a:cubicBezTo>
                  <a:pt x="103415" y="34472"/>
                  <a:pt x="243115" y="21772"/>
                  <a:pt x="293915" y="10886"/>
                </a:cubicBezTo>
                <a:cubicBezTo>
                  <a:pt x="344715" y="0"/>
                  <a:pt x="351972" y="5443"/>
                  <a:pt x="359229" y="10886"/>
                </a:cubicBezTo>
              </a:path>
            </a:pathLst>
          </a:cu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Полилиния 91"/>
          <p:cNvSpPr/>
          <p:nvPr/>
        </p:nvSpPr>
        <p:spPr>
          <a:xfrm rot="4800000" flipV="1">
            <a:off x="5694666" y="3069784"/>
            <a:ext cx="359229" cy="260117"/>
          </a:xfrm>
          <a:custGeom>
            <a:avLst/>
            <a:gdLst>
              <a:gd name="connsiteX0" fmla="*/ 0 w 359229"/>
              <a:gd name="connsiteY0" fmla="*/ 261257 h 261257"/>
              <a:gd name="connsiteX1" fmla="*/ 54429 w 359229"/>
              <a:gd name="connsiteY1" fmla="*/ 76200 h 261257"/>
              <a:gd name="connsiteX2" fmla="*/ 293915 w 359229"/>
              <a:gd name="connsiteY2" fmla="*/ 10886 h 261257"/>
              <a:gd name="connsiteX3" fmla="*/ 359229 w 359229"/>
              <a:gd name="connsiteY3" fmla="*/ 10886 h 26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229" h="261257">
                <a:moveTo>
                  <a:pt x="0" y="261257"/>
                </a:moveTo>
                <a:cubicBezTo>
                  <a:pt x="2721" y="189592"/>
                  <a:pt x="5443" y="117928"/>
                  <a:pt x="54429" y="76200"/>
                </a:cubicBezTo>
                <a:cubicBezTo>
                  <a:pt x="103415" y="34472"/>
                  <a:pt x="243115" y="21772"/>
                  <a:pt x="293915" y="10886"/>
                </a:cubicBezTo>
                <a:cubicBezTo>
                  <a:pt x="344715" y="0"/>
                  <a:pt x="351972" y="5443"/>
                  <a:pt x="359229" y="10886"/>
                </a:cubicBezTo>
              </a:path>
            </a:pathLst>
          </a:cu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4" name="Рисунок 73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7848000" y="5562000"/>
            <a:ext cx="1296000" cy="1296000"/>
          </a:xfrm>
          <a:prstGeom prst="rect">
            <a:avLst/>
          </a:prstGeom>
        </p:spPr>
      </p:pic>
      <p:pic>
        <p:nvPicPr>
          <p:cNvPr id="75" name="~PP3120.WAV">
            <a:hlinkClick r:id="" action="ppaction://media"/>
          </p:cNvPr>
          <p:cNvPicPr>
            <a:picLocks noRot="1" noChangeAspect="1"/>
          </p:cNvPicPr>
          <p:nvPr>
            <a:wavAudioFile r:embed="rId1" name="~PP3120.WAV"/>
          </p:nvPr>
        </p:nvPicPr>
        <p:blipFill>
          <a:blip r:embed="rId10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  <p:pic>
        <p:nvPicPr>
          <p:cNvPr id="7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11" cstate="print"/>
          <a:stretch>
            <a:fillRect/>
          </a:stretch>
        </p:blipFill>
        <p:spPr>
          <a:xfrm>
            <a:off x="0" y="142852"/>
            <a:ext cx="304800" cy="304800"/>
          </a:xfrm>
          <a:prstGeom prst="rect">
            <a:avLst/>
          </a:prstGeom>
        </p:spPr>
      </p:pic>
      <p:pic>
        <p:nvPicPr>
          <p:cNvPr id="78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3" name="Записанный звук"/>
          </p:nvPr>
        </p:nvPicPr>
        <p:blipFill>
          <a:blip r:embed="rId12" cstate="print"/>
          <a:stretch>
            <a:fillRect/>
          </a:stretch>
        </p:blipFill>
        <p:spPr>
          <a:xfrm>
            <a:off x="0" y="428604"/>
            <a:ext cx="304800" cy="304800"/>
          </a:xfrm>
          <a:prstGeom prst="rect">
            <a:avLst/>
          </a:prstGeom>
        </p:spPr>
      </p:pic>
      <p:pic>
        <p:nvPicPr>
          <p:cNvPr id="79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4" name="Записанный звук"/>
          </p:nvPr>
        </p:nvPicPr>
        <p:blipFill>
          <a:blip r:embed="rId13" cstate="print"/>
          <a:stretch>
            <a:fillRect/>
          </a:stretch>
        </p:blipFill>
        <p:spPr>
          <a:xfrm>
            <a:off x="0" y="714356"/>
            <a:ext cx="304800" cy="304800"/>
          </a:xfrm>
          <a:prstGeom prst="rect">
            <a:avLst/>
          </a:prstGeom>
        </p:spPr>
      </p:pic>
      <p:pic>
        <p:nvPicPr>
          <p:cNvPr id="80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5" name="Записанный звук"/>
          </p:nvPr>
        </p:nvPicPr>
        <p:blipFill>
          <a:blip r:embed="rId14" cstate="print"/>
          <a:stretch>
            <a:fillRect/>
          </a:stretch>
        </p:blipFill>
        <p:spPr>
          <a:xfrm>
            <a:off x="142844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3000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60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0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11000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0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500"/>
                            </p:stCondLst>
                            <p:childTnLst>
                              <p:par>
                                <p:cTn id="1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0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50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0"/>
                            </p:stCondLst>
                            <p:childTnLst>
                              <p:par>
                                <p:cTn id="1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500"/>
                            </p:stCondLst>
                            <p:childTnLst>
                              <p:par>
                                <p:cTn id="1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60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6500"/>
                            </p:stCondLst>
                            <p:childTnLst>
                              <p:par>
                                <p:cTn id="1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7000"/>
                            </p:stCondLst>
                            <p:childTnLst>
                              <p:par>
                                <p:cTn id="1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7500"/>
                            </p:stCondLst>
                            <p:childTnLst>
                              <p:par>
                                <p:cTn id="1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8000"/>
                            </p:stCondLst>
                            <p:childTnLst>
                              <p:par>
                                <p:cTn id="1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8500"/>
                            </p:stCondLst>
                            <p:childTnLst>
                              <p:par>
                                <p:cTn id="1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9000"/>
                            </p:stCondLst>
                            <p:childTnLst>
                              <p:par>
                                <p:cTn id="1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9500"/>
                            </p:stCondLst>
                            <p:childTnLst>
                              <p:par>
                                <p:cTn id="1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8" dur="17000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000"/>
                            </p:stCondLst>
                            <p:childTnLst>
                              <p:par>
                                <p:cTn id="2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3000"/>
                            </p:stCondLst>
                            <p:childTnLst>
                              <p:par>
                                <p:cTn id="2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4000"/>
                            </p:stCondLst>
                            <p:childTnLst>
                              <p:par>
                                <p:cTn id="2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00"/>
                            </p:stCondLst>
                            <p:childTnLst>
                              <p:par>
                                <p:cTn id="2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000"/>
                            </p:stCondLst>
                            <p:childTnLst>
                              <p:par>
                                <p:cTn id="2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500"/>
                            </p:stCondLst>
                            <p:childTnLst>
                              <p:par>
                                <p:cTn id="2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8000"/>
                            </p:stCondLst>
                            <p:childTnLst>
                              <p:par>
                                <p:cTn id="2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8500"/>
                            </p:stCondLst>
                            <p:childTnLst>
                              <p:par>
                                <p:cTn id="2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9000"/>
                            </p:stCondLst>
                            <p:childTnLst>
                              <p:par>
                                <p:cTn id="2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9500"/>
                            </p:stCondLst>
                            <p:childTnLst>
                              <p:par>
                                <p:cTn id="2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11000"/>
                            </p:stCondLst>
                            <p:childTnLst>
                              <p:par>
                                <p:cTn id="2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1500"/>
                            </p:stCondLst>
                            <p:childTnLst>
                              <p:par>
                                <p:cTn id="2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12500"/>
                            </p:stCondLst>
                            <p:childTnLst>
                              <p:par>
                                <p:cTn id="2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3000"/>
                            </p:stCondLst>
                            <p:childTnLst>
                              <p:par>
                                <p:cTn id="2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2" dur="7000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 isNarration="1">
              <p:cMediaNode showWhenStopped="0">
                <p:cTn id="28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showWhenStopped="0">
                <p:cTn id="28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 showWhenStopped="0">
                <p:cTn id="28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audio>
              <p:cMediaNode showWhenStopped="0">
                <p:cTn id="28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showWhenStopped="0">
                <p:cTn id="28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5" grpId="0" animBg="1"/>
      <p:bldP spid="57" grpId="0" animBg="1"/>
      <p:bldP spid="58" grpId="0" animBg="1"/>
      <p:bldP spid="65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6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12.gif"/>
          <p:cNvPicPr>
            <a:picLocks noChangeAspect="1"/>
          </p:cNvPicPr>
          <p:nvPr/>
        </p:nvPicPr>
        <p:blipFill>
          <a:blip r:embed="rId4" cstate="email"/>
          <a:srcRect l="42708" r="31250" b="63542"/>
          <a:stretch>
            <a:fillRect/>
          </a:stretch>
        </p:blipFill>
        <p:spPr>
          <a:xfrm>
            <a:off x="0" y="-142900"/>
            <a:ext cx="1238244" cy="20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5786" y="214290"/>
            <a:ext cx="7712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sz="2000" b="1" dirty="0" smtClean="0">
                <a:solidFill>
                  <a:srgbClr val="C00000"/>
                </a:solidFill>
              </a:rPr>
              <a:t>Ты любишь рисовать дома и разные интересные постройки?</a:t>
            </a: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rgbClr val="C00000"/>
                </a:solidFill>
              </a:rPr>
              <a:t>Давай рисовать вместе!</a:t>
            </a:r>
          </a:p>
        </p:txBody>
      </p:sp>
      <p:sp>
        <p:nvSpPr>
          <p:cNvPr id="4" name="Прямоугольник 3"/>
          <p:cNvSpPr>
            <a:spLocks noChangeAspect="1"/>
          </p:cNvSpPr>
          <p:nvPr/>
        </p:nvSpPr>
        <p:spPr>
          <a:xfrm>
            <a:off x="428596" y="3214686"/>
            <a:ext cx="1692000" cy="1692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>
            <a:spLocks noChangeAspect="1"/>
          </p:cNvSpPr>
          <p:nvPr/>
        </p:nvSpPr>
        <p:spPr>
          <a:xfrm>
            <a:off x="3643306" y="3214686"/>
            <a:ext cx="1692000" cy="1692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>
            <a:spLocks noChangeAspect="1"/>
          </p:cNvSpPr>
          <p:nvPr/>
        </p:nvSpPr>
        <p:spPr>
          <a:xfrm>
            <a:off x="7000892" y="3214686"/>
            <a:ext cx="1692000" cy="1692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>
            <a:spLocks noChangeAspect="1"/>
          </p:cNvSpPr>
          <p:nvPr/>
        </p:nvSpPr>
        <p:spPr>
          <a:xfrm>
            <a:off x="857224" y="3643314"/>
            <a:ext cx="792000" cy="79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>
            <a:spLocks noChangeAspect="1"/>
          </p:cNvSpPr>
          <p:nvPr/>
        </p:nvSpPr>
        <p:spPr>
          <a:xfrm>
            <a:off x="4071934" y="3643314"/>
            <a:ext cx="792000" cy="79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>
            <a:spLocks noChangeAspect="1"/>
          </p:cNvSpPr>
          <p:nvPr/>
        </p:nvSpPr>
        <p:spPr>
          <a:xfrm>
            <a:off x="7500958" y="3643314"/>
            <a:ext cx="792000" cy="79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Трапеция 9"/>
          <p:cNvSpPr/>
          <p:nvPr/>
        </p:nvSpPr>
        <p:spPr>
          <a:xfrm>
            <a:off x="142844" y="2500306"/>
            <a:ext cx="2271754" cy="716086"/>
          </a:xfrm>
          <a:prstGeom prst="trapezoid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Трапеция 10"/>
          <p:cNvSpPr/>
          <p:nvPr/>
        </p:nvSpPr>
        <p:spPr>
          <a:xfrm>
            <a:off x="3357554" y="2500306"/>
            <a:ext cx="2271754" cy="716086"/>
          </a:xfrm>
          <a:prstGeom prst="trapezoid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Трапеция 11"/>
          <p:cNvSpPr/>
          <p:nvPr/>
        </p:nvSpPr>
        <p:spPr>
          <a:xfrm>
            <a:off x="6715140" y="2500306"/>
            <a:ext cx="2271754" cy="716086"/>
          </a:xfrm>
          <a:prstGeom prst="trapezoid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500166" y="1857364"/>
            <a:ext cx="342896" cy="6286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786314" y="1857364"/>
            <a:ext cx="342896" cy="6286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8143900" y="1857364"/>
            <a:ext cx="342896" cy="6286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786050" y="3786190"/>
            <a:ext cx="214314" cy="105727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072198" y="3857628"/>
            <a:ext cx="214314" cy="105727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блако 17"/>
          <p:cNvSpPr/>
          <p:nvPr/>
        </p:nvSpPr>
        <p:spPr>
          <a:xfrm>
            <a:off x="2357422" y="2714620"/>
            <a:ext cx="1143008" cy="1200152"/>
          </a:xfrm>
          <a:prstGeom prst="cloud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блако 18"/>
          <p:cNvSpPr/>
          <p:nvPr/>
        </p:nvSpPr>
        <p:spPr>
          <a:xfrm>
            <a:off x="5643570" y="2714620"/>
            <a:ext cx="1143008" cy="1200152"/>
          </a:xfrm>
          <a:prstGeom prst="cloud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1" name="Группа 30"/>
          <p:cNvGrpSpPr/>
          <p:nvPr/>
        </p:nvGrpSpPr>
        <p:grpSpPr>
          <a:xfrm>
            <a:off x="1857356" y="3714752"/>
            <a:ext cx="5429288" cy="1428760"/>
            <a:chOff x="1857356" y="3714752"/>
            <a:chExt cx="5429288" cy="1428760"/>
          </a:xfrm>
        </p:grpSpPr>
        <p:sp>
          <p:nvSpPr>
            <p:cNvPr id="22" name="Минус 21"/>
            <p:cNvSpPr/>
            <p:nvPr/>
          </p:nvSpPr>
          <p:spPr>
            <a:xfrm>
              <a:off x="5000628" y="3714752"/>
              <a:ext cx="2286016" cy="785818"/>
            </a:xfrm>
            <a:prstGeom prst="mathMinus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Минус 22"/>
            <p:cNvSpPr/>
            <p:nvPr/>
          </p:nvSpPr>
          <p:spPr>
            <a:xfrm>
              <a:off x="5000628" y="4214818"/>
              <a:ext cx="2286016" cy="785818"/>
            </a:xfrm>
            <a:prstGeom prst="mathMinus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0" name="Группа 29"/>
            <p:cNvGrpSpPr/>
            <p:nvPr/>
          </p:nvGrpSpPr>
          <p:grpSpPr>
            <a:xfrm>
              <a:off x="1857356" y="3714752"/>
              <a:ext cx="2057408" cy="1428760"/>
              <a:chOff x="1857356" y="3714752"/>
              <a:chExt cx="2057408" cy="1428760"/>
            </a:xfrm>
          </p:grpSpPr>
          <p:sp>
            <p:nvSpPr>
              <p:cNvPr id="20" name="Минус 19"/>
              <p:cNvSpPr/>
              <p:nvPr/>
            </p:nvSpPr>
            <p:spPr>
              <a:xfrm>
                <a:off x="1857356" y="3714752"/>
                <a:ext cx="2057408" cy="785818"/>
              </a:xfrm>
              <a:prstGeom prst="mathMinus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Минус 20"/>
              <p:cNvSpPr/>
              <p:nvPr/>
            </p:nvSpPr>
            <p:spPr>
              <a:xfrm>
                <a:off x="1857356" y="4214818"/>
                <a:ext cx="2057408" cy="785818"/>
              </a:xfrm>
              <a:prstGeom prst="mathMinus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Минус 23"/>
              <p:cNvSpPr/>
              <p:nvPr/>
            </p:nvSpPr>
            <p:spPr>
              <a:xfrm rot="5400000">
                <a:off x="1671614" y="4043370"/>
                <a:ext cx="1428760" cy="771524"/>
              </a:xfrm>
              <a:prstGeom prst="mathMinus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Минус 24"/>
              <p:cNvSpPr/>
              <p:nvPr/>
            </p:nvSpPr>
            <p:spPr>
              <a:xfrm rot="5400000">
                <a:off x="2100242" y="4043370"/>
                <a:ext cx="1428760" cy="771524"/>
              </a:xfrm>
              <a:prstGeom prst="mathMinus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Минус 25"/>
              <p:cNvSpPr/>
              <p:nvPr/>
            </p:nvSpPr>
            <p:spPr>
              <a:xfrm rot="5400000">
                <a:off x="2600308" y="4043370"/>
                <a:ext cx="1428760" cy="771524"/>
              </a:xfrm>
              <a:prstGeom prst="mathMinus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7" name="Минус 26"/>
            <p:cNvSpPr/>
            <p:nvPr/>
          </p:nvSpPr>
          <p:spPr>
            <a:xfrm rot="5400000">
              <a:off x="4957762" y="4043370"/>
              <a:ext cx="1428760" cy="771524"/>
            </a:xfrm>
            <a:prstGeom prst="mathMinus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Минус 27"/>
            <p:cNvSpPr/>
            <p:nvPr/>
          </p:nvSpPr>
          <p:spPr>
            <a:xfrm rot="5400000">
              <a:off x="5386390" y="4043370"/>
              <a:ext cx="1428760" cy="771524"/>
            </a:xfrm>
            <a:prstGeom prst="mathMinus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Минус 28"/>
            <p:cNvSpPr/>
            <p:nvPr/>
          </p:nvSpPr>
          <p:spPr>
            <a:xfrm rot="5400000">
              <a:off x="5886456" y="4043370"/>
              <a:ext cx="1428760" cy="771524"/>
            </a:xfrm>
            <a:prstGeom prst="mathMinus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2" name="Рисунок 31" descr="24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86380" y="2714620"/>
            <a:ext cx="1628775" cy="1304925"/>
          </a:xfrm>
          <a:prstGeom prst="rect">
            <a:avLst/>
          </a:prstGeom>
        </p:spPr>
      </p:pic>
      <p:pic>
        <p:nvPicPr>
          <p:cNvPr id="33" name="Рисунок 32" descr="41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2" y="4572008"/>
            <a:ext cx="4400000" cy="1584000"/>
          </a:xfrm>
          <a:prstGeom prst="rect">
            <a:avLst/>
          </a:prstGeom>
        </p:spPr>
      </p:pic>
      <p:pic>
        <p:nvPicPr>
          <p:cNvPr id="34" name="Рисунок 33" descr="77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72132" y="5500702"/>
            <a:ext cx="3420000" cy="684000"/>
          </a:xfrm>
          <a:prstGeom prst="rect">
            <a:avLst/>
          </a:prstGeom>
        </p:spPr>
      </p:pic>
      <p:pic>
        <p:nvPicPr>
          <p:cNvPr id="35" name="Рисунок 34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8100000" y="5929330"/>
            <a:ext cx="1044000" cy="1044000"/>
          </a:xfrm>
          <a:prstGeom prst="rect">
            <a:avLst/>
          </a:prstGeom>
        </p:spPr>
      </p:pic>
      <p:pic>
        <p:nvPicPr>
          <p:cNvPr id="36" name="~PP369.WAV">
            <a:hlinkClick r:id="" action="ppaction://media"/>
          </p:cNvPr>
          <p:cNvPicPr>
            <a:picLocks noRot="1" noChangeAspect="1"/>
          </p:cNvPicPr>
          <p:nvPr>
            <a:wavAudioFile r:embed="rId1" name="~PP369.WAV"/>
          </p:nvPr>
        </p:nvPicPr>
        <p:blipFill>
          <a:blip r:embed="rId9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9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58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3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12.gif"/>
          <p:cNvPicPr>
            <a:picLocks noChangeAspect="1"/>
          </p:cNvPicPr>
          <p:nvPr/>
        </p:nvPicPr>
        <p:blipFill>
          <a:blip r:embed="rId4" cstate="email"/>
          <a:srcRect l="42708" r="31250" b="63542"/>
          <a:stretch>
            <a:fillRect/>
          </a:stretch>
        </p:blipFill>
        <p:spPr>
          <a:xfrm>
            <a:off x="0" y="-142900"/>
            <a:ext cx="1238244" cy="2016000"/>
          </a:xfrm>
          <a:prstGeom prst="rect">
            <a:avLst/>
          </a:prstGeom>
        </p:spPr>
      </p:pic>
      <p:sp>
        <p:nvSpPr>
          <p:cNvPr id="3" name="Прямоугольник 2"/>
          <p:cNvSpPr>
            <a:spLocks noChangeAspect="1"/>
          </p:cNvSpPr>
          <p:nvPr/>
        </p:nvSpPr>
        <p:spPr>
          <a:xfrm>
            <a:off x="571472" y="2428868"/>
            <a:ext cx="3348000" cy="334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>
            <a:spLocks noChangeAspect="1"/>
          </p:cNvSpPr>
          <p:nvPr/>
        </p:nvSpPr>
        <p:spPr>
          <a:xfrm>
            <a:off x="5072066" y="2428868"/>
            <a:ext cx="3348000" cy="334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8100000" y="5814000"/>
            <a:ext cx="1044000" cy="104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0100" y="214290"/>
            <a:ext cx="6500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sz="2400" b="1" dirty="0" smtClean="0">
                <a:solidFill>
                  <a:srgbClr val="C00000"/>
                </a:solidFill>
              </a:rPr>
              <a:t>Давай наши квадраты превратим в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                                             многоэтажные дома.</a:t>
            </a:r>
            <a:endParaRPr lang="ru-RU" sz="2400" b="1" dirty="0">
              <a:solidFill>
                <a:srgbClr val="C00000"/>
              </a:solidFill>
            </a:endParaRPr>
          </a:p>
        </p:txBody>
      </p:sp>
      <p:grpSp>
        <p:nvGrpSpPr>
          <p:cNvPr id="37" name="Группа 36"/>
          <p:cNvGrpSpPr/>
          <p:nvPr/>
        </p:nvGrpSpPr>
        <p:grpSpPr>
          <a:xfrm>
            <a:off x="1000100" y="2714620"/>
            <a:ext cx="2363636" cy="2863702"/>
            <a:chOff x="1000100" y="2714620"/>
            <a:chExt cx="2363636" cy="2863702"/>
          </a:xfrm>
        </p:grpSpPr>
        <p:sp>
          <p:nvSpPr>
            <p:cNvPr id="7" name="Прямоугольник 6"/>
            <p:cNvSpPr>
              <a:spLocks noChangeAspect="1"/>
            </p:cNvSpPr>
            <p:nvPr/>
          </p:nvSpPr>
          <p:spPr>
            <a:xfrm>
              <a:off x="1000100" y="2714620"/>
              <a:ext cx="792000" cy="79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>
              <a:spLocks noChangeAspect="1"/>
            </p:cNvSpPr>
            <p:nvPr/>
          </p:nvSpPr>
          <p:spPr>
            <a:xfrm>
              <a:off x="2571736" y="2714620"/>
              <a:ext cx="792000" cy="79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>
              <a:spLocks noChangeAspect="1"/>
            </p:cNvSpPr>
            <p:nvPr/>
          </p:nvSpPr>
          <p:spPr>
            <a:xfrm>
              <a:off x="1000100" y="3714752"/>
              <a:ext cx="792000" cy="79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>
              <a:spLocks noChangeAspect="1"/>
            </p:cNvSpPr>
            <p:nvPr/>
          </p:nvSpPr>
          <p:spPr>
            <a:xfrm>
              <a:off x="2571736" y="3714752"/>
              <a:ext cx="792000" cy="79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>
              <a:spLocks noChangeAspect="1"/>
            </p:cNvSpPr>
            <p:nvPr/>
          </p:nvSpPr>
          <p:spPr>
            <a:xfrm>
              <a:off x="1000100" y="4786322"/>
              <a:ext cx="792000" cy="79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>
              <a:spLocks noChangeAspect="1"/>
            </p:cNvSpPr>
            <p:nvPr/>
          </p:nvSpPr>
          <p:spPr>
            <a:xfrm>
              <a:off x="2571736" y="4786322"/>
              <a:ext cx="792000" cy="79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5643570" y="2714620"/>
            <a:ext cx="2292198" cy="2863702"/>
            <a:chOff x="5643570" y="2714620"/>
            <a:chExt cx="2292198" cy="2863702"/>
          </a:xfrm>
        </p:grpSpPr>
        <p:sp>
          <p:nvSpPr>
            <p:cNvPr id="13" name="Прямоугольник 12"/>
            <p:cNvSpPr>
              <a:spLocks noChangeAspect="1"/>
            </p:cNvSpPr>
            <p:nvPr/>
          </p:nvSpPr>
          <p:spPr>
            <a:xfrm>
              <a:off x="5643570" y="2714620"/>
              <a:ext cx="792000" cy="79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>
              <a:spLocks noChangeAspect="1"/>
            </p:cNvSpPr>
            <p:nvPr/>
          </p:nvSpPr>
          <p:spPr>
            <a:xfrm>
              <a:off x="7143768" y="2714620"/>
              <a:ext cx="792000" cy="79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>
              <a:spLocks noChangeAspect="1"/>
            </p:cNvSpPr>
            <p:nvPr/>
          </p:nvSpPr>
          <p:spPr>
            <a:xfrm>
              <a:off x="5643570" y="3786190"/>
              <a:ext cx="792000" cy="79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>
              <a:spLocks noChangeAspect="1"/>
            </p:cNvSpPr>
            <p:nvPr/>
          </p:nvSpPr>
          <p:spPr>
            <a:xfrm>
              <a:off x="7143768" y="3786190"/>
              <a:ext cx="792000" cy="79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>
              <a:spLocks noChangeAspect="1"/>
            </p:cNvSpPr>
            <p:nvPr/>
          </p:nvSpPr>
          <p:spPr>
            <a:xfrm>
              <a:off x="5643570" y="4786322"/>
              <a:ext cx="792000" cy="79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/>
            <p:cNvSpPr>
              <a:spLocks noChangeAspect="1"/>
            </p:cNvSpPr>
            <p:nvPr/>
          </p:nvSpPr>
          <p:spPr>
            <a:xfrm>
              <a:off x="7143768" y="4786322"/>
              <a:ext cx="792000" cy="79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1000100" y="1428736"/>
            <a:ext cx="857256" cy="1000132"/>
            <a:chOff x="1000100" y="1428736"/>
            <a:chExt cx="857256" cy="1000132"/>
          </a:xfrm>
        </p:grpSpPr>
        <p:cxnSp>
          <p:nvCxnSpPr>
            <p:cNvPr id="20" name="Прямая соединительная линия 19"/>
            <p:cNvCxnSpPr/>
            <p:nvPr/>
          </p:nvCxnSpPr>
          <p:spPr>
            <a:xfrm rot="5400000" flipH="1" flipV="1">
              <a:off x="928662" y="1928802"/>
              <a:ext cx="100013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1000100" y="1428736"/>
              <a:ext cx="857256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>
              <a:off x="1142976" y="1714488"/>
              <a:ext cx="57150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Группа 39"/>
          <p:cNvGrpSpPr/>
          <p:nvPr/>
        </p:nvGrpSpPr>
        <p:grpSpPr>
          <a:xfrm>
            <a:off x="2500298" y="1428736"/>
            <a:ext cx="857256" cy="1000132"/>
            <a:chOff x="2500298" y="1428736"/>
            <a:chExt cx="857256" cy="1000132"/>
          </a:xfrm>
        </p:grpSpPr>
        <p:cxnSp>
          <p:nvCxnSpPr>
            <p:cNvPr id="23" name="Прямая соединительная линия 22"/>
            <p:cNvCxnSpPr/>
            <p:nvPr/>
          </p:nvCxnSpPr>
          <p:spPr>
            <a:xfrm rot="5400000" flipH="1" flipV="1">
              <a:off x="2428860" y="1928802"/>
              <a:ext cx="100013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2500298" y="1428736"/>
              <a:ext cx="857256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>
              <a:off x="2643174" y="1714488"/>
              <a:ext cx="57150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Группа 40"/>
          <p:cNvGrpSpPr/>
          <p:nvPr/>
        </p:nvGrpSpPr>
        <p:grpSpPr>
          <a:xfrm>
            <a:off x="5572132" y="1428736"/>
            <a:ext cx="857256" cy="1000132"/>
            <a:chOff x="5572132" y="1428736"/>
            <a:chExt cx="857256" cy="1000132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 rot="5400000" flipH="1" flipV="1">
              <a:off x="5500694" y="1928802"/>
              <a:ext cx="100013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>
              <a:off x="5572132" y="1428736"/>
              <a:ext cx="857256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>
              <a:off x="5715008" y="1714488"/>
              <a:ext cx="57150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Группа 41"/>
          <p:cNvGrpSpPr/>
          <p:nvPr/>
        </p:nvGrpSpPr>
        <p:grpSpPr>
          <a:xfrm>
            <a:off x="7143768" y="1428736"/>
            <a:ext cx="857256" cy="1000132"/>
            <a:chOff x="7143768" y="1428736"/>
            <a:chExt cx="857256" cy="1000132"/>
          </a:xfrm>
        </p:grpSpPr>
        <p:cxnSp>
          <p:nvCxnSpPr>
            <p:cNvPr id="25" name="Прямая соединительная линия 24"/>
            <p:cNvCxnSpPr/>
            <p:nvPr/>
          </p:nvCxnSpPr>
          <p:spPr>
            <a:xfrm rot="5400000" flipH="1" flipV="1">
              <a:off x="7072330" y="1928802"/>
              <a:ext cx="100013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>
              <a:off x="7143768" y="1428736"/>
              <a:ext cx="857256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>
              <a:off x="7286644" y="1714488"/>
              <a:ext cx="57150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~PP657.WAV">
            <a:hlinkClick r:id="" action="ppaction://media"/>
          </p:cNvPr>
          <p:cNvPicPr>
            <a:picLocks noRot="1" noChangeAspect="1"/>
          </p:cNvPicPr>
          <p:nvPr>
            <a:wavAudioFile r:embed="rId1" name="~PP657.WAV"/>
          </p:nvPr>
        </p:nvPicPr>
        <p:blipFill>
          <a:blip r:embed="rId6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14744" y="1000108"/>
            <a:ext cx="31506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В. Сутеев</a:t>
            </a:r>
            <a:endParaRPr lang="ru-RU" sz="54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5984" y="2428868"/>
            <a:ext cx="6357831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</a:t>
            </a:r>
            <a:r>
              <a:rPr lang="ru-RU" sz="66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Умный </a:t>
            </a:r>
          </a:p>
          <a:p>
            <a:r>
              <a:rPr lang="ru-RU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</a:t>
            </a:r>
            <a:r>
              <a:rPr lang="ru-RU" sz="66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карандаш»</a:t>
            </a:r>
            <a:endParaRPr lang="ru-RU" sz="6600" b="1" u="sng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Рисунок 3" descr="867a02b0ab35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143108" y="3714752"/>
            <a:ext cx="2088000" cy="2088000"/>
          </a:xfrm>
          <a:prstGeom prst="rect">
            <a:avLst/>
          </a:prstGeom>
        </p:spPr>
      </p:pic>
      <p:pic>
        <p:nvPicPr>
          <p:cNvPr id="5" name="~PP1965.WAV">
            <a:hlinkClick r:id="" action="ppaction://media"/>
          </p:cNvPr>
          <p:cNvPicPr>
            <a:picLocks noRot="1" noChangeAspect="1"/>
          </p:cNvPicPr>
          <p:nvPr>
            <a:wavAudioFile r:embed="rId1" name="~PP1965.WAV"/>
          </p:nvPr>
        </p:nvPicPr>
        <p:blipFill>
          <a:blip r:embed="rId5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Выноска-облако 7"/>
          <p:cNvSpPr/>
          <p:nvPr/>
        </p:nvSpPr>
        <p:spPr>
          <a:xfrm flipH="1">
            <a:off x="5072066" y="714356"/>
            <a:ext cx="2786082" cy="1541342"/>
          </a:xfrm>
          <a:prstGeom prst="cloudCallout">
            <a:avLst>
              <a:gd name="adj1" fmla="val -1047"/>
              <a:gd name="adj2" fmla="val 16808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Ой! Ты кто?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Знаю, знаю…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Это большая конфета…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9" name="Выноска-облако 8"/>
          <p:cNvSpPr/>
          <p:nvPr/>
        </p:nvSpPr>
        <p:spPr>
          <a:xfrm flipH="1">
            <a:off x="428596" y="571480"/>
            <a:ext cx="2786082" cy="1541342"/>
          </a:xfrm>
          <a:prstGeom prst="cloudCallout">
            <a:avLst>
              <a:gd name="adj1" fmla="val -1047"/>
              <a:gd name="adj2" fmla="val 16808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- Не грызи меня, мышонок. Меня нельзя грызть, я же деревянный.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10" name="Рисунок 9" descr="2079d05122d7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072066" y="3071810"/>
            <a:ext cx="3792947" cy="3384000"/>
          </a:xfrm>
          <a:prstGeom prst="rect">
            <a:avLst/>
          </a:prstGeom>
        </p:spPr>
      </p:pic>
      <p:sp>
        <p:nvSpPr>
          <p:cNvPr id="11" name="Выноска-облако 10"/>
          <p:cNvSpPr/>
          <p:nvPr/>
        </p:nvSpPr>
        <p:spPr>
          <a:xfrm flipH="1">
            <a:off x="5072066" y="714356"/>
            <a:ext cx="2786082" cy="1541342"/>
          </a:xfrm>
          <a:prstGeom prst="cloudCallout">
            <a:avLst>
              <a:gd name="adj1" fmla="val -1047"/>
              <a:gd name="adj2" fmla="val 16808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solidFill>
                <a:srgbClr val="C00000"/>
              </a:solidFill>
            </a:endParaRPr>
          </a:p>
          <a:p>
            <a:pPr algn="ctr"/>
            <a:endParaRPr lang="ru-RU" sz="1600" b="1" dirty="0" smtClean="0">
              <a:solidFill>
                <a:srgbClr val="C00000"/>
              </a:solidFill>
            </a:endParaRPr>
          </a:p>
          <a:p>
            <a:pPr algn="ctr"/>
            <a:endParaRPr lang="ru-RU" sz="2000" b="1" dirty="0" smtClean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57818" y="928670"/>
            <a:ext cx="20717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- Нет. Что же это?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      Карандаш?</a:t>
            </a:r>
          </a:p>
          <a:p>
            <a:pPr>
              <a:buFontTx/>
              <a:buChar char="-"/>
            </a:pPr>
            <a:r>
              <a:rPr lang="ru-RU" b="1" dirty="0" smtClean="0">
                <a:solidFill>
                  <a:srgbClr val="C00000"/>
                </a:solidFill>
              </a:rPr>
              <a:t>Возьму его и буду</a:t>
            </a:r>
          </a:p>
          <a:p>
            <a:pPr>
              <a:buFontTx/>
              <a:buChar char="-"/>
            </a:pPr>
            <a:r>
              <a:rPr lang="ru-RU" b="1" dirty="0" smtClean="0">
                <a:solidFill>
                  <a:srgbClr val="C00000"/>
                </a:solidFill>
              </a:rPr>
              <a:t>          грызть.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       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3" name="Рисунок 12" descr="c340cbfab465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1357290" y="3000372"/>
            <a:ext cx="2133226" cy="3276000"/>
          </a:xfrm>
          <a:prstGeom prst="rect">
            <a:avLst/>
          </a:prstGeom>
        </p:spPr>
      </p:pic>
      <p:sp>
        <p:nvSpPr>
          <p:cNvPr id="14" name="Выноска-облако 13"/>
          <p:cNvSpPr/>
          <p:nvPr/>
        </p:nvSpPr>
        <p:spPr>
          <a:xfrm flipH="1">
            <a:off x="2857488" y="571480"/>
            <a:ext cx="2786082" cy="1541342"/>
          </a:xfrm>
          <a:prstGeom prst="cloudCallout">
            <a:avLst>
              <a:gd name="adj1" fmla="val -1047"/>
              <a:gd name="adj2" fmla="val 16808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- У меня зубки чешутся, и я всегда всё должен грызть.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15" name="Выноска-облако 14"/>
          <p:cNvSpPr/>
          <p:nvPr/>
        </p:nvSpPr>
        <p:spPr>
          <a:xfrm flipH="1">
            <a:off x="428596" y="571480"/>
            <a:ext cx="2786082" cy="1541342"/>
          </a:xfrm>
          <a:prstGeom prst="cloudCallout">
            <a:avLst>
              <a:gd name="adj1" fmla="val -1047"/>
              <a:gd name="adj2" fmla="val 16808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- Не грызи меня, мышонок,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Лучше я что-нибудь тебе нарисую.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16" name="~PP2179.WAV">
            <a:hlinkClick r:id="" action="ppaction://media"/>
          </p:cNvPr>
          <p:cNvPicPr>
            <a:picLocks noRot="1" noChangeAspect="1"/>
          </p:cNvPicPr>
          <p:nvPr>
            <a:wavAudioFile r:embed="rId1" name="~PP2179.WAV"/>
          </p:nvPr>
        </p:nvPicPr>
        <p:blipFill>
          <a:blip r:embed="rId6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7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50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500"/>
                            </p:stCondLst>
                            <p:childTnLst>
                              <p:par>
                                <p:cTn id="3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-0.38802 -0.0057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500"/>
                            </p:stCondLst>
                            <p:childTnLst>
                              <p:par>
                                <p:cTn id="4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6500"/>
                            </p:stCondLst>
                            <p:childTnLst>
                              <p:par>
                                <p:cTn id="47" presetID="23" presetClass="entr" presetSubtype="16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2500"/>
                            </p:stCondLst>
                            <p:childTnLst>
                              <p:par>
                                <p:cTn id="52" presetID="23" presetClass="entr" presetSubtype="16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9" grpId="0" animBg="1"/>
      <p:bldP spid="11" grpId="0" animBg="1"/>
      <p:bldP spid="11" grpId="1" animBg="1"/>
      <p:bldP spid="12" grpId="0"/>
      <p:bldP spid="12" grpId="1"/>
      <p:bldP spid="14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79d05122d7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6117712" y="3786190"/>
            <a:ext cx="3026288" cy="2700000"/>
          </a:xfrm>
          <a:prstGeom prst="rect">
            <a:avLst/>
          </a:prstGeom>
        </p:spPr>
      </p:pic>
      <p:sp>
        <p:nvSpPr>
          <p:cNvPr id="3" name="Овал 2"/>
          <p:cNvSpPr>
            <a:spLocks noChangeAspect="1"/>
          </p:cNvSpPr>
          <p:nvPr/>
        </p:nvSpPr>
        <p:spPr>
          <a:xfrm>
            <a:off x="1285852" y="2428868"/>
            <a:ext cx="1476000" cy="1476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c340cbfab465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2214546" y="-571528"/>
            <a:ext cx="1406524" cy="2160000"/>
          </a:xfrm>
          <a:prstGeom prst="rect">
            <a:avLst/>
          </a:prstGeom>
        </p:spPr>
      </p:pic>
      <p:sp>
        <p:nvSpPr>
          <p:cNvPr id="5" name="Выноска-облако 4"/>
          <p:cNvSpPr/>
          <p:nvPr/>
        </p:nvSpPr>
        <p:spPr>
          <a:xfrm flipH="1">
            <a:off x="5715008" y="1785926"/>
            <a:ext cx="2571768" cy="1643074"/>
          </a:xfrm>
          <a:prstGeom prst="cloudCallout">
            <a:avLst>
              <a:gd name="adj1" fmla="val -42843"/>
              <a:gd name="adj2" fmla="val 95626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3ff2837aa6e1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6286512" y="1857364"/>
            <a:ext cx="1381398" cy="1260000"/>
          </a:xfrm>
          <a:prstGeom prst="rect">
            <a:avLst/>
          </a:prstGeom>
        </p:spPr>
      </p:pic>
      <p:sp>
        <p:nvSpPr>
          <p:cNvPr id="7" name="Овал 6"/>
          <p:cNvSpPr>
            <a:spLocks noChangeAspect="1"/>
          </p:cNvSpPr>
          <p:nvPr/>
        </p:nvSpPr>
        <p:spPr>
          <a:xfrm>
            <a:off x="1500166" y="2857496"/>
            <a:ext cx="288000" cy="288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>
            <a:spLocks noChangeAspect="1"/>
          </p:cNvSpPr>
          <p:nvPr/>
        </p:nvSpPr>
        <p:spPr>
          <a:xfrm>
            <a:off x="2143108" y="2857496"/>
            <a:ext cx="288000" cy="288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>
            <a:spLocks noChangeAspect="1"/>
          </p:cNvSpPr>
          <p:nvPr/>
        </p:nvSpPr>
        <p:spPr>
          <a:xfrm>
            <a:off x="1857356" y="3286124"/>
            <a:ext cx="288000" cy="288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~PP3222.WAV">
            <a:hlinkClick r:id="" action="ppaction://media"/>
          </p:cNvPr>
          <p:cNvPicPr>
            <a:picLocks noRot="1" noChangeAspect="1"/>
          </p:cNvPicPr>
          <p:nvPr>
            <a:wavAudioFile r:embed="rId1" name="~PP3222.WAV"/>
          </p:nvPr>
        </p:nvPicPr>
        <p:blipFill>
          <a:blip r:embed="rId7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8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0"/>
                            </p:stCondLst>
                            <p:childTnLst>
                              <p:par>
                                <p:cTn id="12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22 0.13264 C 0.00157 0.13264 0.03855 0.18148 0.03855 0.24236 C 0.03855 0.30301 0.00157 0.35301 -0.04322 0.35301 C -0.08836 0.35301 -0.125 0.30301 -0.125 0.24236 C -0.125 0.18148 -0.08836 0.13264 -0.04322 0.13264 Z " pathEditMode="relative" rAng="0" ptsTypes="fffff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0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0.04323 0.13264 L -0.08681 0.22639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" y="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9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07407E-6 L -0.05538 0.28936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" y="1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0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07407E-6 L -0.00018 0.20533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3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40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0.20533 L -0.00018 0.13195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  <p:bldP spid="5" grpId="0" animBg="1"/>
      <p:bldP spid="7" grpId="0" animBg="1"/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79d05122d7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6117712" y="3786190"/>
            <a:ext cx="3026288" cy="2700000"/>
          </a:xfrm>
          <a:prstGeom prst="rect">
            <a:avLst/>
          </a:prstGeom>
        </p:spPr>
      </p:pic>
      <p:sp>
        <p:nvSpPr>
          <p:cNvPr id="3" name="Овал 2"/>
          <p:cNvSpPr>
            <a:spLocks noChangeAspect="1"/>
          </p:cNvSpPr>
          <p:nvPr/>
        </p:nvSpPr>
        <p:spPr>
          <a:xfrm>
            <a:off x="928662" y="2357430"/>
            <a:ext cx="1476000" cy="1476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>
            <a:spLocks noChangeAspect="1"/>
          </p:cNvSpPr>
          <p:nvPr/>
        </p:nvSpPr>
        <p:spPr>
          <a:xfrm>
            <a:off x="1142976" y="2857496"/>
            <a:ext cx="288000" cy="288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>
            <a:spLocks noChangeAspect="1"/>
          </p:cNvSpPr>
          <p:nvPr/>
        </p:nvSpPr>
        <p:spPr>
          <a:xfrm>
            <a:off x="1857356" y="2857496"/>
            <a:ext cx="288000" cy="288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>
            <a:spLocks noChangeAspect="1"/>
          </p:cNvSpPr>
          <p:nvPr/>
        </p:nvSpPr>
        <p:spPr>
          <a:xfrm>
            <a:off x="1500166" y="3214686"/>
            <a:ext cx="288000" cy="288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Выноска-облако 6"/>
          <p:cNvSpPr/>
          <p:nvPr/>
        </p:nvSpPr>
        <p:spPr>
          <a:xfrm flipH="1">
            <a:off x="6143636" y="1500174"/>
            <a:ext cx="2571768" cy="1643074"/>
          </a:xfrm>
          <a:prstGeom prst="cloudCallout">
            <a:avLst>
              <a:gd name="adj1" fmla="val -42843"/>
              <a:gd name="adj2" fmla="val 95626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c340cbfab465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2428860" y="0"/>
            <a:ext cx="1687828" cy="2592000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2285984" y="2857496"/>
            <a:ext cx="1643074" cy="1357322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3214678" y="2857496"/>
            <a:ext cx="2357454" cy="1557342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5357818" y="1785926"/>
            <a:ext cx="500066" cy="1914532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 rot="-1440000">
            <a:off x="3831562" y="4438914"/>
            <a:ext cx="1571636" cy="557210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 rot="-3300000">
            <a:off x="1321857" y="4096776"/>
            <a:ext cx="1571636" cy="557210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 rot="-4260000">
            <a:off x="2019430" y="4412733"/>
            <a:ext cx="1571636" cy="557210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 descr="3c611b8f39b9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6357950" y="1500174"/>
            <a:ext cx="2148839" cy="1545339"/>
          </a:xfrm>
          <a:prstGeom prst="rect">
            <a:avLst/>
          </a:prstGeom>
        </p:spPr>
      </p:pic>
      <p:pic>
        <p:nvPicPr>
          <p:cNvPr id="20" name="~PP2708.WAV">
            <a:hlinkClick r:id="" action="ppaction://media"/>
          </p:cNvPr>
          <p:cNvPicPr>
            <a:picLocks noRot="1" noChangeAspect="1"/>
          </p:cNvPicPr>
          <p:nvPr>
            <a:wavAudioFile r:embed="rId1" name="~PP2708.WAV"/>
          </p:nvPr>
        </p:nvPicPr>
        <p:blipFill>
          <a:blip r:embed="rId7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4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0.12639 0.05903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858 0.12662 C 0.15 0.05231 0.19966 0.00671 0.25486 0.00671 C 0.31025 0.00671 0.35972 0.05231 0.39427 0.12662 C 0.35972 0.20023 0.31025 0.24815 0.25486 0.24815 C 0.19966 0.24815 0.15 0.20023 0.11858 0.12662 Z " pathEditMode="relative" rAng="0" ptsTypes="fffff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858 0.12662 L 0.03976 0.18958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76 0.18958 L 0.03195 0.04861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-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94 0.04861 L 0.35521 -0.00787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" y="-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521 -0.00787 L 0.00052 0.00671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" y="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23" presetClass="entr" presetSubtype="16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12.gif"/>
          <p:cNvPicPr>
            <a:picLocks noChangeAspect="1"/>
          </p:cNvPicPr>
          <p:nvPr/>
        </p:nvPicPr>
        <p:blipFill>
          <a:blip r:embed="rId4" cstate="email"/>
          <a:srcRect l="42708" r="31250" b="63542"/>
          <a:stretch>
            <a:fillRect/>
          </a:stretch>
        </p:blipFill>
        <p:spPr>
          <a:xfrm>
            <a:off x="-142908" y="2322000"/>
            <a:ext cx="3240057" cy="4536000"/>
          </a:xfrm>
          <a:prstGeom prst="rect">
            <a:avLst/>
          </a:prstGeom>
        </p:spPr>
      </p:pic>
      <p:pic>
        <p:nvPicPr>
          <p:cNvPr id="6" name="Рисунок 5" descr="1304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714612" y="3071810"/>
            <a:ext cx="3340800" cy="20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28728" y="857232"/>
            <a:ext cx="64294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Мой самый первый </a:t>
            </a:r>
            <a:r>
              <a:rPr lang="ru-RU" sz="2800" b="1" dirty="0" err="1" smtClean="0">
                <a:solidFill>
                  <a:srgbClr val="002060"/>
                </a:solidFill>
              </a:rPr>
              <a:t>пра-пра-пра-дед</a:t>
            </a:r>
            <a:endParaRPr lang="ru-RU" sz="2800" b="1" dirty="0" smtClean="0">
              <a:solidFill>
                <a:srgbClr val="002060"/>
              </a:solidFill>
            </a:endParaRPr>
          </a:p>
          <a:p>
            <a:r>
              <a:rPr lang="ru-RU" sz="2800" b="1" dirty="0" smtClean="0">
                <a:solidFill>
                  <a:srgbClr val="002060"/>
                </a:solidFill>
              </a:rPr>
              <a:t>представлял собой серебряную или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даже золотую палочку. Такими палочками рисовали очень долго.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9" name="Рисунок 8" descr="еее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43570" y="3214686"/>
            <a:ext cx="2114550" cy="1390650"/>
          </a:xfrm>
          <a:prstGeom prst="rect">
            <a:avLst/>
          </a:prstGeom>
        </p:spPr>
      </p:pic>
      <p:pic>
        <p:nvPicPr>
          <p:cNvPr id="8" name="~PP1565.WAV">
            <a:hlinkClick r:id="" action="ppaction://media"/>
          </p:cNvPr>
          <p:cNvPicPr>
            <a:picLocks noRot="1" noChangeAspect="1"/>
          </p:cNvPicPr>
          <p:nvPr>
            <a:wavAudioFile r:embed="rId1" name="~PP1565.WAV"/>
          </p:nvPr>
        </p:nvPicPr>
        <p:blipFill>
          <a:blip r:embed="rId7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>
            <a:spLocks noChangeAspect="1"/>
          </p:cNvSpPr>
          <p:nvPr/>
        </p:nvSpPr>
        <p:spPr>
          <a:xfrm>
            <a:off x="928662" y="2357430"/>
            <a:ext cx="1476000" cy="1476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2285984" y="2857496"/>
            <a:ext cx="1643074" cy="1357322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214678" y="2857496"/>
            <a:ext cx="2357454" cy="1557342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357818" y="1785926"/>
            <a:ext cx="500066" cy="1914532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 rot="-1440000">
            <a:off x="3831562" y="4438914"/>
            <a:ext cx="1571636" cy="557210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 rot="-4260000">
            <a:off x="2019430" y="4412733"/>
            <a:ext cx="1571636" cy="557210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 rot="-3300000">
            <a:off x="1321857" y="4096776"/>
            <a:ext cx="1571636" cy="557210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>
            <a:spLocks noChangeAspect="1"/>
          </p:cNvSpPr>
          <p:nvPr/>
        </p:nvSpPr>
        <p:spPr>
          <a:xfrm>
            <a:off x="1142976" y="2857496"/>
            <a:ext cx="288000" cy="288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>
            <a:spLocks noChangeAspect="1"/>
          </p:cNvSpPr>
          <p:nvPr/>
        </p:nvSpPr>
        <p:spPr>
          <a:xfrm>
            <a:off x="1857356" y="2857496"/>
            <a:ext cx="288000" cy="288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>
            <a:spLocks noChangeAspect="1"/>
          </p:cNvSpPr>
          <p:nvPr/>
        </p:nvSpPr>
        <p:spPr>
          <a:xfrm>
            <a:off x="1500166" y="3214686"/>
            <a:ext cx="288000" cy="2880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 descr="2079d05122d7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6117712" y="3786190"/>
            <a:ext cx="3026288" cy="2700000"/>
          </a:xfrm>
          <a:prstGeom prst="rect">
            <a:avLst/>
          </a:prstGeom>
        </p:spPr>
      </p:pic>
      <p:sp>
        <p:nvSpPr>
          <p:cNvPr id="15" name="Выноска-облако 14"/>
          <p:cNvSpPr/>
          <p:nvPr/>
        </p:nvSpPr>
        <p:spPr>
          <a:xfrm flipH="1">
            <a:off x="6143636" y="1500174"/>
            <a:ext cx="2571768" cy="1643074"/>
          </a:xfrm>
          <a:prstGeom prst="cloudCallout">
            <a:avLst>
              <a:gd name="adj1" fmla="val -42843"/>
              <a:gd name="adj2" fmla="val 95626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 descr="c340cbfab465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2928926" y="0"/>
            <a:ext cx="1687828" cy="2592000"/>
          </a:xfrm>
          <a:prstGeom prst="rect">
            <a:avLst/>
          </a:prstGeom>
        </p:spPr>
      </p:pic>
      <p:sp>
        <p:nvSpPr>
          <p:cNvPr id="18" name="Полилиния 17"/>
          <p:cNvSpPr/>
          <p:nvPr/>
        </p:nvSpPr>
        <p:spPr>
          <a:xfrm>
            <a:off x="2405743" y="2670050"/>
            <a:ext cx="1375954" cy="454150"/>
          </a:xfrm>
          <a:custGeom>
            <a:avLst/>
            <a:gdLst>
              <a:gd name="connsiteX0" fmla="*/ 0 w 1375954"/>
              <a:gd name="connsiteY0" fmla="*/ 454150 h 454150"/>
              <a:gd name="connsiteX1" fmla="*/ 32657 w 1375954"/>
              <a:gd name="connsiteY1" fmla="*/ 432379 h 454150"/>
              <a:gd name="connsiteX2" fmla="*/ 43543 w 1375954"/>
              <a:gd name="connsiteY2" fmla="*/ 399721 h 454150"/>
              <a:gd name="connsiteX3" fmla="*/ 76200 w 1375954"/>
              <a:gd name="connsiteY3" fmla="*/ 367064 h 454150"/>
              <a:gd name="connsiteX4" fmla="*/ 119743 w 1375954"/>
              <a:gd name="connsiteY4" fmla="*/ 301750 h 454150"/>
              <a:gd name="connsiteX5" fmla="*/ 141514 w 1375954"/>
              <a:gd name="connsiteY5" fmla="*/ 269093 h 454150"/>
              <a:gd name="connsiteX6" fmla="*/ 163286 w 1375954"/>
              <a:gd name="connsiteY6" fmla="*/ 247321 h 454150"/>
              <a:gd name="connsiteX7" fmla="*/ 185057 w 1375954"/>
              <a:gd name="connsiteY7" fmla="*/ 214664 h 454150"/>
              <a:gd name="connsiteX8" fmla="*/ 239486 w 1375954"/>
              <a:gd name="connsiteY8" fmla="*/ 160236 h 454150"/>
              <a:gd name="connsiteX9" fmla="*/ 250371 w 1375954"/>
              <a:gd name="connsiteY9" fmla="*/ 301750 h 454150"/>
              <a:gd name="connsiteX10" fmla="*/ 283028 w 1375954"/>
              <a:gd name="connsiteY10" fmla="*/ 279979 h 454150"/>
              <a:gd name="connsiteX11" fmla="*/ 370114 w 1375954"/>
              <a:gd name="connsiteY11" fmla="*/ 203779 h 454150"/>
              <a:gd name="connsiteX12" fmla="*/ 457200 w 1375954"/>
              <a:gd name="connsiteY12" fmla="*/ 105807 h 454150"/>
              <a:gd name="connsiteX13" fmla="*/ 511628 w 1375954"/>
              <a:gd name="connsiteY13" fmla="*/ 62264 h 454150"/>
              <a:gd name="connsiteX14" fmla="*/ 544286 w 1375954"/>
              <a:gd name="connsiteY14" fmla="*/ 192893 h 454150"/>
              <a:gd name="connsiteX15" fmla="*/ 576943 w 1375954"/>
              <a:gd name="connsiteY15" fmla="*/ 182007 h 454150"/>
              <a:gd name="connsiteX16" fmla="*/ 642257 w 1375954"/>
              <a:gd name="connsiteY16" fmla="*/ 138464 h 454150"/>
              <a:gd name="connsiteX17" fmla="*/ 751114 w 1375954"/>
              <a:gd name="connsiteY17" fmla="*/ 105807 h 454150"/>
              <a:gd name="connsiteX18" fmla="*/ 783771 w 1375954"/>
              <a:gd name="connsiteY18" fmla="*/ 94921 h 454150"/>
              <a:gd name="connsiteX19" fmla="*/ 816428 w 1375954"/>
              <a:gd name="connsiteY19" fmla="*/ 73150 h 454150"/>
              <a:gd name="connsiteX20" fmla="*/ 816428 w 1375954"/>
              <a:gd name="connsiteY20" fmla="*/ 182007 h 454150"/>
              <a:gd name="connsiteX21" fmla="*/ 849086 w 1375954"/>
              <a:gd name="connsiteY21" fmla="*/ 171121 h 454150"/>
              <a:gd name="connsiteX22" fmla="*/ 914400 w 1375954"/>
              <a:gd name="connsiteY22" fmla="*/ 138464 h 454150"/>
              <a:gd name="connsiteX23" fmla="*/ 1088571 w 1375954"/>
              <a:gd name="connsiteY23" fmla="*/ 116693 h 454150"/>
              <a:gd name="connsiteX24" fmla="*/ 1077686 w 1375954"/>
              <a:gd name="connsiteY24" fmla="*/ 149350 h 454150"/>
              <a:gd name="connsiteX25" fmla="*/ 1034143 w 1375954"/>
              <a:gd name="connsiteY25" fmla="*/ 192893 h 454150"/>
              <a:gd name="connsiteX26" fmla="*/ 1360714 w 1375954"/>
              <a:gd name="connsiteY26" fmla="*/ 236436 h 454150"/>
              <a:gd name="connsiteX27" fmla="*/ 1328057 w 1375954"/>
              <a:gd name="connsiteY27" fmla="*/ 269093 h 454150"/>
              <a:gd name="connsiteX28" fmla="*/ 1306286 w 1375954"/>
              <a:gd name="connsiteY28" fmla="*/ 301750 h 454150"/>
              <a:gd name="connsiteX29" fmla="*/ 1262743 w 1375954"/>
              <a:gd name="connsiteY29" fmla="*/ 345293 h 45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75954" h="454150">
                <a:moveTo>
                  <a:pt x="0" y="454150"/>
                </a:moveTo>
                <a:cubicBezTo>
                  <a:pt x="10886" y="446893"/>
                  <a:pt x="24484" y="442595"/>
                  <a:pt x="32657" y="432379"/>
                </a:cubicBezTo>
                <a:cubicBezTo>
                  <a:pt x="39825" y="423419"/>
                  <a:pt x="37178" y="409269"/>
                  <a:pt x="43543" y="399721"/>
                </a:cubicBezTo>
                <a:cubicBezTo>
                  <a:pt x="52082" y="386912"/>
                  <a:pt x="65314" y="377950"/>
                  <a:pt x="76200" y="367064"/>
                </a:cubicBezTo>
                <a:cubicBezTo>
                  <a:pt x="95991" y="287903"/>
                  <a:pt x="69626" y="351867"/>
                  <a:pt x="119743" y="301750"/>
                </a:cubicBezTo>
                <a:cubicBezTo>
                  <a:pt x="128994" y="292499"/>
                  <a:pt x="133341" y="279309"/>
                  <a:pt x="141514" y="269093"/>
                </a:cubicBezTo>
                <a:cubicBezTo>
                  <a:pt x="147925" y="261079"/>
                  <a:pt x="156875" y="255335"/>
                  <a:pt x="163286" y="247321"/>
                </a:cubicBezTo>
                <a:cubicBezTo>
                  <a:pt x="171459" y="237105"/>
                  <a:pt x="176442" y="224510"/>
                  <a:pt x="185057" y="214664"/>
                </a:cubicBezTo>
                <a:cubicBezTo>
                  <a:pt x="201953" y="195355"/>
                  <a:pt x="239486" y="160236"/>
                  <a:pt x="239486" y="160236"/>
                </a:cubicBezTo>
                <a:cubicBezTo>
                  <a:pt x="243114" y="207407"/>
                  <a:pt x="234203" y="257288"/>
                  <a:pt x="250371" y="301750"/>
                </a:cubicBezTo>
                <a:cubicBezTo>
                  <a:pt x="254842" y="314045"/>
                  <a:pt x="273182" y="288594"/>
                  <a:pt x="283028" y="279979"/>
                </a:cubicBezTo>
                <a:cubicBezTo>
                  <a:pt x="384916" y="190828"/>
                  <a:pt x="296626" y="252770"/>
                  <a:pt x="370114" y="203779"/>
                </a:cubicBezTo>
                <a:cubicBezTo>
                  <a:pt x="396291" y="164514"/>
                  <a:pt x="412461" y="135632"/>
                  <a:pt x="457200" y="105807"/>
                </a:cubicBezTo>
                <a:cubicBezTo>
                  <a:pt x="498397" y="78343"/>
                  <a:pt x="480606" y="93287"/>
                  <a:pt x="511628" y="62264"/>
                </a:cubicBezTo>
                <a:cubicBezTo>
                  <a:pt x="579963" y="130599"/>
                  <a:pt x="458555" y="0"/>
                  <a:pt x="544286" y="192893"/>
                </a:cubicBezTo>
                <a:cubicBezTo>
                  <a:pt x="548946" y="203379"/>
                  <a:pt x="566912" y="187580"/>
                  <a:pt x="576943" y="182007"/>
                </a:cubicBezTo>
                <a:cubicBezTo>
                  <a:pt x="599816" y="169300"/>
                  <a:pt x="616872" y="144810"/>
                  <a:pt x="642257" y="138464"/>
                </a:cubicBezTo>
                <a:cubicBezTo>
                  <a:pt x="708064" y="122013"/>
                  <a:pt x="671607" y="132310"/>
                  <a:pt x="751114" y="105807"/>
                </a:cubicBezTo>
                <a:cubicBezTo>
                  <a:pt x="762000" y="102178"/>
                  <a:pt x="774224" y="101286"/>
                  <a:pt x="783771" y="94921"/>
                </a:cubicBezTo>
                <a:lnTo>
                  <a:pt x="816428" y="73150"/>
                </a:lnTo>
                <a:cubicBezTo>
                  <a:pt x="808374" y="105367"/>
                  <a:pt x="791010" y="150235"/>
                  <a:pt x="816428" y="182007"/>
                </a:cubicBezTo>
                <a:cubicBezTo>
                  <a:pt x="823596" y="190967"/>
                  <a:pt x="838823" y="176253"/>
                  <a:pt x="849086" y="171121"/>
                </a:cubicBezTo>
                <a:cubicBezTo>
                  <a:pt x="912693" y="139318"/>
                  <a:pt x="850560" y="156704"/>
                  <a:pt x="914400" y="138464"/>
                </a:cubicBezTo>
                <a:cubicBezTo>
                  <a:pt x="985162" y="118247"/>
                  <a:pt x="987338" y="125129"/>
                  <a:pt x="1088571" y="116693"/>
                </a:cubicBezTo>
                <a:cubicBezTo>
                  <a:pt x="1084943" y="127579"/>
                  <a:pt x="1084355" y="140013"/>
                  <a:pt x="1077686" y="149350"/>
                </a:cubicBezTo>
                <a:cubicBezTo>
                  <a:pt x="1065755" y="166053"/>
                  <a:pt x="1034143" y="192893"/>
                  <a:pt x="1034143" y="192893"/>
                </a:cubicBezTo>
                <a:cubicBezTo>
                  <a:pt x="986414" y="336074"/>
                  <a:pt x="1024068" y="188344"/>
                  <a:pt x="1360714" y="236436"/>
                </a:cubicBezTo>
                <a:cubicBezTo>
                  <a:pt x="1375954" y="238613"/>
                  <a:pt x="1337912" y="257266"/>
                  <a:pt x="1328057" y="269093"/>
                </a:cubicBezTo>
                <a:cubicBezTo>
                  <a:pt x="1319682" y="279144"/>
                  <a:pt x="1314800" y="291817"/>
                  <a:pt x="1306286" y="301750"/>
                </a:cubicBezTo>
                <a:cubicBezTo>
                  <a:pt x="1292928" y="317335"/>
                  <a:pt x="1262743" y="345293"/>
                  <a:pt x="1262743" y="345293"/>
                </a:cubicBezTo>
              </a:path>
            </a:pathLst>
          </a:cu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олилиния 18"/>
          <p:cNvSpPr/>
          <p:nvPr/>
        </p:nvSpPr>
        <p:spPr>
          <a:xfrm>
            <a:off x="2209800" y="3581400"/>
            <a:ext cx="1269864" cy="775136"/>
          </a:xfrm>
          <a:custGeom>
            <a:avLst/>
            <a:gdLst>
              <a:gd name="connsiteX0" fmla="*/ 76200 w 1269864"/>
              <a:gd name="connsiteY0" fmla="*/ 0 h 775136"/>
              <a:gd name="connsiteX1" fmla="*/ 43543 w 1269864"/>
              <a:gd name="connsiteY1" fmla="*/ 108857 h 775136"/>
              <a:gd name="connsiteX2" fmla="*/ 10886 w 1269864"/>
              <a:gd name="connsiteY2" fmla="*/ 174171 h 775136"/>
              <a:gd name="connsiteX3" fmla="*/ 0 w 1269864"/>
              <a:gd name="connsiteY3" fmla="*/ 206829 h 775136"/>
              <a:gd name="connsiteX4" fmla="*/ 32657 w 1269864"/>
              <a:gd name="connsiteY4" fmla="*/ 217714 h 775136"/>
              <a:gd name="connsiteX5" fmla="*/ 163286 w 1269864"/>
              <a:gd name="connsiteY5" fmla="*/ 228600 h 775136"/>
              <a:gd name="connsiteX6" fmla="*/ 141514 w 1269864"/>
              <a:gd name="connsiteY6" fmla="*/ 261257 h 775136"/>
              <a:gd name="connsiteX7" fmla="*/ 130629 w 1269864"/>
              <a:gd name="connsiteY7" fmla="*/ 304800 h 775136"/>
              <a:gd name="connsiteX8" fmla="*/ 108857 w 1269864"/>
              <a:gd name="connsiteY8" fmla="*/ 326571 h 775136"/>
              <a:gd name="connsiteX9" fmla="*/ 152400 w 1269864"/>
              <a:gd name="connsiteY9" fmla="*/ 370114 h 775136"/>
              <a:gd name="connsiteX10" fmla="*/ 250371 w 1269864"/>
              <a:gd name="connsiteY10" fmla="*/ 381000 h 775136"/>
              <a:gd name="connsiteX11" fmla="*/ 337457 w 1269864"/>
              <a:gd name="connsiteY11" fmla="*/ 391886 h 775136"/>
              <a:gd name="connsiteX12" fmla="*/ 304800 w 1269864"/>
              <a:gd name="connsiteY12" fmla="*/ 413657 h 775136"/>
              <a:gd name="connsiteX13" fmla="*/ 293914 w 1269864"/>
              <a:gd name="connsiteY13" fmla="*/ 446314 h 775136"/>
              <a:gd name="connsiteX14" fmla="*/ 272143 w 1269864"/>
              <a:gd name="connsiteY14" fmla="*/ 468086 h 775136"/>
              <a:gd name="connsiteX15" fmla="*/ 261257 w 1269864"/>
              <a:gd name="connsiteY15" fmla="*/ 511629 h 775136"/>
              <a:gd name="connsiteX16" fmla="*/ 283029 w 1269864"/>
              <a:gd name="connsiteY16" fmla="*/ 533400 h 775136"/>
              <a:gd name="connsiteX17" fmla="*/ 489857 w 1269864"/>
              <a:gd name="connsiteY17" fmla="*/ 544286 h 775136"/>
              <a:gd name="connsiteX18" fmla="*/ 468086 w 1269864"/>
              <a:gd name="connsiteY18" fmla="*/ 576943 h 775136"/>
              <a:gd name="connsiteX19" fmla="*/ 424543 w 1269864"/>
              <a:gd name="connsiteY19" fmla="*/ 620486 h 775136"/>
              <a:gd name="connsiteX20" fmla="*/ 413657 w 1269864"/>
              <a:gd name="connsiteY20" fmla="*/ 674914 h 775136"/>
              <a:gd name="connsiteX21" fmla="*/ 435429 w 1269864"/>
              <a:gd name="connsiteY21" fmla="*/ 653143 h 775136"/>
              <a:gd name="connsiteX22" fmla="*/ 468086 w 1269864"/>
              <a:gd name="connsiteY22" fmla="*/ 642257 h 775136"/>
              <a:gd name="connsiteX23" fmla="*/ 500743 w 1269864"/>
              <a:gd name="connsiteY23" fmla="*/ 620486 h 775136"/>
              <a:gd name="connsiteX24" fmla="*/ 555171 w 1269864"/>
              <a:gd name="connsiteY24" fmla="*/ 598714 h 775136"/>
              <a:gd name="connsiteX25" fmla="*/ 674914 w 1269864"/>
              <a:gd name="connsiteY25" fmla="*/ 576943 h 775136"/>
              <a:gd name="connsiteX26" fmla="*/ 707571 w 1269864"/>
              <a:gd name="connsiteY26" fmla="*/ 566057 h 775136"/>
              <a:gd name="connsiteX27" fmla="*/ 674914 w 1269864"/>
              <a:gd name="connsiteY27" fmla="*/ 664029 h 775136"/>
              <a:gd name="connsiteX28" fmla="*/ 664029 w 1269864"/>
              <a:gd name="connsiteY28" fmla="*/ 696686 h 775136"/>
              <a:gd name="connsiteX29" fmla="*/ 653143 w 1269864"/>
              <a:gd name="connsiteY29" fmla="*/ 729343 h 775136"/>
              <a:gd name="connsiteX30" fmla="*/ 718457 w 1269864"/>
              <a:gd name="connsiteY30" fmla="*/ 696686 h 775136"/>
              <a:gd name="connsiteX31" fmla="*/ 783771 w 1269864"/>
              <a:gd name="connsiteY31" fmla="*/ 674914 h 775136"/>
              <a:gd name="connsiteX32" fmla="*/ 881743 w 1269864"/>
              <a:gd name="connsiteY32" fmla="*/ 653143 h 775136"/>
              <a:gd name="connsiteX33" fmla="*/ 914400 w 1269864"/>
              <a:gd name="connsiteY33" fmla="*/ 642257 h 775136"/>
              <a:gd name="connsiteX34" fmla="*/ 870857 w 1269864"/>
              <a:gd name="connsiteY34" fmla="*/ 685800 h 775136"/>
              <a:gd name="connsiteX35" fmla="*/ 838200 w 1269864"/>
              <a:gd name="connsiteY35" fmla="*/ 740229 h 775136"/>
              <a:gd name="connsiteX36" fmla="*/ 827314 w 1269864"/>
              <a:gd name="connsiteY36" fmla="*/ 772886 h 775136"/>
              <a:gd name="connsiteX37" fmla="*/ 892629 w 1269864"/>
              <a:gd name="connsiteY37" fmla="*/ 729343 h 775136"/>
              <a:gd name="connsiteX38" fmla="*/ 936171 w 1269864"/>
              <a:gd name="connsiteY38" fmla="*/ 707571 h 775136"/>
              <a:gd name="connsiteX39" fmla="*/ 968829 w 1269864"/>
              <a:gd name="connsiteY39" fmla="*/ 685800 h 775136"/>
              <a:gd name="connsiteX40" fmla="*/ 1055914 w 1269864"/>
              <a:gd name="connsiteY40" fmla="*/ 664029 h 775136"/>
              <a:gd name="connsiteX41" fmla="*/ 1077686 w 1269864"/>
              <a:gd name="connsiteY41" fmla="*/ 642257 h 775136"/>
              <a:gd name="connsiteX42" fmla="*/ 1034143 w 1269864"/>
              <a:gd name="connsiteY42" fmla="*/ 729343 h 775136"/>
              <a:gd name="connsiteX43" fmla="*/ 1023257 w 1269864"/>
              <a:gd name="connsiteY43" fmla="*/ 762000 h 775136"/>
              <a:gd name="connsiteX44" fmla="*/ 1099457 w 1269864"/>
              <a:gd name="connsiteY44" fmla="*/ 685800 h 775136"/>
              <a:gd name="connsiteX45" fmla="*/ 1153886 w 1269864"/>
              <a:gd name="connsiteY45" fmla="*/ 642257 h 775136"/>
              <a:gd name="connsiteX46" fmla="*/ 1186543 w 1269864"/>
              <a:gd name="connsiteY46" fmla="*/ 620486 h 775136"/>
              <a:gd name="connsiteX47" fmla="*/ 1208314 w 1269864"/>
              <a:gd name="connsiteY47" fmla="*/ 598714 h 775136"/>
              <a:gd name="connsiteX48" fmla="*/ 1251857 w 1269864"/>
              <a:gd name="connsiteY48" fmla="*/ 566057 h 775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269864" h="775136">
                <a:moveTo>
                  <a:pt x="76200" y="0"/>
                </a:moveTo>
                <a:cubicBezTo>
                  <a:pt x="36486" y="59572"/>
                  <a:pt x="63557" y="8788"/>
                  <a:pt x="43543" y="108857"/>
                </a:cubicBezTo>
                <a:cubicBezTo>
                  <a:pt x="34422" y="154459"/>
                  <a:pt x="32292" y="131359"/>
                  <a:pt x="10886" y="174171"/>
                </a:cubicBezTo>
                <a:cubicBezTo>
                  <a:pt x="5754" y="184434"/>
                  <a:pt x="3629" y="195943"/>
                  <a:pt x="0" y="206829"/>
                </a:cubicBezTo>
                <a:cubicBezTo>
                  <a:pt x="10886" y="210457"/>
                  <a:pt x="21283" y="216198"/>
                  <a:pt x="32657" y="217714"/>
                </a:cubicBezTo>
                <a:cubicBezTo>
                  <a:pt x="75968" y="223489"/>
                  <a:pt x="122717" y="212372"/>
                  <a:pt x="163286" y="228600"/>
                </a:cubicBezTo>
                <a:cubicBezTo>
                  <a:pt x="175433" y="233459"/>
                  <a:pt x="148771" y="250371"/>
                  <a:pt x="141514" y="261257"/>
                </a:cubicBezTo>
                <a:cubicBezTo>
                  <a:pt x="137886" y="275771"/>
                  <a:pt x="137320" y="291419"/>
                  <a:pt x="130629" y="304800"/>
                </a:cubicBezTo>
                <a:cubicBezTo>
                  <a:pt x="126039" y="313980"/>
                  <a:pt x="110870" y="316507"/>
                  <a:pt x="108857" y="326571"/>
                </a:cubicBezTo>
                <a:cubicBezTo>
                  <a:pt x="102302" y="359346"/>
                  <a:pt x="129926" y="366368"/>
                  <a:pt x="152400" y="370114"/>
                </a:cubicBezTo>
                <a:cubicBezTo>
                  <a:pt x="184811" y="375516"/>
                  <a:pt x="217738" y="377161"/>
                  <a:pt x="250371" y="381000"/>
                </a:cubicBezTo>
                <a:lnTo>
                  <a:pt x="337457" y="391886"/>
                </a:lnTo>
                <a:cubicBezTo>
                  <a:pt x="326571" y="399143"/>
                  <a:pt x="312973" y="403441"/>
                  <a:pt x="304800" y="413657"/>
                </a:cubicBezTo>
                <a:cubicBezTo>
                  <a:pt x="297632" y="422617"/>
                  <a:pt x="299818" y="436475"/>
                  <a:pt x="293914" y="446314"/>
                </a:cubicBezTo>
                <a:cubicBezTo>
                  <a:pt x="288634" y="455115"/>
                  <a:pt x="279400" y="460829"/>
                  <a:pt x="272143" y="468086"/>
                </a:cubicBezTo>
                <a:cubicBezTo>
                  <a:pt x="268514" y="482600"/>
                  <a:pt x="258797" y="496872"/>
                  <a:pt x="261257" y="511629"/>
                </a:cubicBezTo>
                <a:cubicBezTo>
                  <a:pt x="262944" y="521753"/>
                  <a:pt x="272869" y="531949"/>
                  <a:pt x="283029" y="533400"/>
                </a:cubicBezTo>
                <a:cubicBezTo>
                  <a:pt x="351373" y="543163"/>
                  <a:pt x="420914" y="540657"/>
                  <a:pt x="489857" y="544286"/>
                </a:cubicBezTo>
                <a:cubicBezTo>
                  <a:pt x="482600" y="555172"/>
                  <a:pt x="476600" y="567010"/>
                  <a:pt x="468086" y="576943"/>
                </a:cubicBezTo>
                <a:cubicBezTo>
                  <a:pt x="454728" y="592528"/>
                  <a:pt x="424543" y="620486"/>
                  <a:pt x="424543" y="620486"/>
                </a:cubicBezTo>
                <a:cubicBezTo>
                  <a:pt x="420914" y="638629"/>
                  <a:pt x="407806" y="657362"/>
                  <a:pt x="413657" y="674914"/>
                </a:cubicBezTo>
                <a:cubicBezTo>
                  <a:pt x="416903" y="684650"/>
                  <a:pt x="426628" y="658423"/>
                  <a:pt x="435429" y="653143"/>
                </a:cubicBezTo>
                <a:cubicBezTo>
                  <a:pt x="445268" y="647239"/>
                  <a:pt x="457823" y="647389"/>
                  <a:pt x="468086" y="642257"/>
                </a:cubicBezTo>
                <a:cubicBezTo>
                  <a:pt x="479788" y="636406"/>
                  <a:pt x="489041" y="626337"/>
                  <a:pt x="500743" y="620486"/>
                </a:cubicBezTo>
                <a:cubicBezTo>
                  <a:pt x="518220" y="611747"/>
                  <a:pt x="536455" y="604329"/>
                  <a:pt x="555171" y="598714"/>
                </a:cubicBezTo>
                <a:cubicBezTo>
                  <a:pt x="583456" y="590229"/>
                  <a:pt x="648356" y="582845"/>
                  <a:pt x="674914" y="576943"/>
                </a:cubicBezTo>
                <a:cubicBezTo>
                  <a:pt x="686115" y="574454"/>
                  <a:pt x="696685" y="569686"/>
                  <a:pt x="707571" y="566057"/>
                </a:cubicBezTo>
                <a:lnTo>
                  <a:pt x="674914" y="664029"/>
                </a:lnTo>
                <a:lnTo>
                  <a:pt x="664029" y="696686"/>
                </a:lnTo>
                <a:cubicBezTo>
                  <a:pt x="660400" y="707572"/>
                  <a:pt x="645029" y="737457"/>
                  <a:pt x="653143" y="729343"/>
                </a:cubicBezTo>
                <a:cubicBezTo>
                  <a:pt x="688115" y="694369"/>
                  <a:pt x="661135" y="713883"/>
                  <a:pt x="718457" y="696686"/>
                </a:cubicBezTo>
                <a:cubicBezTo>
                  <a:pt x="740438" y="690092"/>
                  <a:pt x="761268" y="679414"/>
                  <a:pt x="783771" y="674914"/>
                </a:cubicBezTo>
                <a:cubicBezTo>
                  <a:pt x="821191" y="667431"/>
                  <a:pt x="845867" y="663394"/>
                  <a:pt x="881743" y="653143"/>
                </a:cubicBezTo>
                <a:cubicBezTo>
                  <a:pt x="892776" y="649991"/>
                  <a:pt x="903514" y="645886"/>
                  <a:pt x="914400" y="642257"/>
                </a:cubicBezTo>
                <a:cubicBezTo>
                  <a:pt x="899886" y="656771"/>
                  <a:pt x="877348" y="666327"/>
                  <a:pt x="870857" y="685800"/>
                </a:cubicBezTo>
                <a:cubicBezTo>
                  <a:pt x="856725" y="728193"/>
                  <a:pt x="868085" y="710343"/>
                  <a:pt x="838200" y="740229"/>
                </a:cubicBezTo>
                <a:cubicBezTo>
                  <a:pt x="834571" y="751115"/>
                  <a:pt x="816062" y="775136"/>
                  <a:pt x="827314" y="772886"/>
                </a:cubicBezTo>
                <a:cubicBezTo>
                  <a:pt x="852972" y="767754"/>
                  <a:pt x="869225" y="741045"/>
                  <a:pt x="892629" y="729343"/>
                </a:cubicBezTo>
                <a:cubicBezTo>
                  <a:pt x="907143" y="722086"/>
                  <a:pt x="922082" y="715622"/>
                  <a:pt x="936171" y="707571"/>
                </a:cubicBezTo>
                <a:cubicBezTo>
                  <a:pt x="947530" y="701080"/>
                  <a:pt x="956534" y="690271"/>
                  <a:pt x="968829" y="685800"/>
                </a:cubicBezTo>
                <a:cubicBezTo>
                  <a:pt x="996949" y="675575"/>
                  <a:pt x="1055914" y="664029"/>
                  <a:pt x="1055914" y="664029"/>
                </a:cubicBezTo>
                <a:cubicBezTo>
                  <a:pt x="1063171" y="656772"/>
                  <a:pt x="1077686" y="631994"/>
                  <a:pt x="1077686" y="642257"/>
                </a:cubicBezTo>
                <a:cubicBezTo>
                  <a:pt x="1077686" y="692289"/>
                  <a:pt x="1060953" y="702532"/>
                  <a:pt x="1034143" y="729343"/>
                </a:cubicBezTo>
                <a:cubicBezTo>
                  <a:pt x="1030514" y="740229"/>
                  <a:pt x="1012371" y="765629"/>
                  <a:pt x="1023257" y="762000"/>
                </a:cubicBezTo>
                <a:cubicBezTo>
                  <a:pt x="1031725" y="759177"/>
                  <a:pt x="1086756" y="694267"/>
                  <a:pt x="1099457" y="685800"/>
                </a:cubicBezTo>
                <a:cubicBezTo>
                  <a:pt x="1199970" y="618792"/>
                  <a:pt x="1076330" y="704302"/>
                  <a:pt x="1153886" y="642257"/>
                </a:cubicBezTo>
                <a:cubicBezTo>
                  <a:pt x="1164102" y="634084"/>
                  <a:pt x="1176327" y="628659"/>
                  <a:pt x="1186543" y="620486"/>
                </a:cubicBezTo>
                <a:cubicBezTo>
                  <a:pt x="1194557" y="614075"/>
                  <a:pt x="1200300" y="605125"/>
                  <a:pt x="1208314" y="598714"/>
                </a:cubicBezTo>
                <a:cubicBezTo>
                  <a:pt x="1269864" y="549473"/>
                  <a:pt x="1222062" y="595852"/>
                  <a:pt x="1251857" y="566057"/>
                </a:cubicBezTo>
              </a:path>
            </a:pathLst>
          </a:cu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Равнобедренный треугольник 19"/>
          <p:cNvSpPr>
            <a:spLocks noChangeAspect="1"/>
          </p:cNvSpPr>
          <p:nvPr/>
        </p:nvSpPr>
        <p:spPr>
          <a:xfrm rot="-2160000">
            <a:off x="801185" y="2112638"/>
            <a:ext cx="584640" cy="504000"/>
          </a:xfrm>
          <a:prstGeom prst="triangl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Равнобедренный треугольник 20"/>
          <p:cNvSpPr>
            <a:spLocks noChangeAspect="1"/>
          </p:cNvSpPr>
          <p:nvPr/>
        </p:nvSpPr>
        <p:spPr>
          <a:xfrm rot="1380000">
            <a:off x="1778045" y="2006800"/>
            <a:ext cx="584640" cy="504000"/>
          </a:xfrm>
          <a:prstGeom prst="triangl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rot="-300000" flipV="1">
            <a:off x="1930683" y="3242568"/>
            <a:ext cx="642942" cy="7143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V="1">
            <a:off x="1928794" y="3357562"/>
            <a:ext cx="642942" cy="7143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rot="240000" flipV="1">
            <a:off x="716056" y="3379899"/>
            <a:ext cx="642942" cy="7143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rot="-540000" flipV="1">
            <a:off x="715977" y="3550287"/>
            <a:ext cx="642942" cy="7143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rot="780000" flipV="1">
            <a:off x="1928589" y="3500400"/>
            <a:ext cx="642942" cy="7143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rot="-1320000" flipV="1">
            <a:off x="775758" y="3689700"/>
            <a:ext cx="642942" cy="7143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Рисунок 29" descr="267.gif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6858016" y="1714488"/>
            <a:ext cx="1116000" cy="1116000"/>
          </a:xfrm>
          <a:prstGeom prst="rect">
            <a:avLst/>
          </a:prstGeom>
        </p:spPr>
      </p:pic>
      <p:sp>
        <p:nvSpPr>
          <p:cNvPr id="31" name="Дуга 30"/>
          <p:cNvSpPr>
            <a:spLocks noChangeAspect="1"/>
          </p:cNvSpPr>
          <p:nvPr/>
        </p:nvSpPr>
        <p:spPr>
          <a:xfrm rot="8280000">
            <a:off x="1355411" y="2998494"/>
            <a:ext cx="684000" cy="684000"/>
          </a:xfrm>
          <a:prstGeom prst="arc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~PP1954.WAV">
            <a:hlinkClick r:id="" action="ppaction://media"/>
          </p:cNvPr>
          <p:cNvPicPr>
            <a:picLocks noRot="1" noChangeAspect="1"/>
          </p:cNvPicPr>
          <p:nvPr>
            <a:wavAudioFile r:embed="rId1" name="~PP1954.WAV"/>
          </p:nvPr>
        </p:nvPicPr>
        <p:blipFill>
          <a:blip r:embed="rId7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6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.00087 0.05903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12517 -0.01435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" y="-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795 -0.01435 L -0.11719 0.1537 " pathEditMode="relative" rAng="0" ptsTypes="AA">
                                      <p:cBhvr>
                                        <p:cTn id="31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" y="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000"/>
                            </p:stCondLst>
                            <p:childTnLst>
                              <p:par>
                                <p:cTn id="5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000"/>
                            </p:stCondLst>
                            <p:childTnLst>
                              <p:par>
                                <p:cTn id="6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8000"/>
                            </p:stCondLst>
                            <p:childTnLst>
                              <p:par>
                                <p:cTn id="71" presetID="2" presetClass="exit" presetSubtype="8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8" grpId="0" animBg="1"/>
      <p:bldP spid="19" grpId="0" animBg="1"/>
      <p:bldP spid="20" grpId="0" animBg="1"/>
      <p:bldP spid="21" grpId="0" animBg="1"/>
      <p:bldP spid="3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12.gif"/>
          <p:cNvPicPr>
            <a:picLocks noChangeAspect="1"/>
          </p:cNvPicPr>
          <p:nvPr/>
        </p:nvPicPr>
        <p:blipFill>
          <a:blip r:embed="rId4" cstate="email"/>
          <a:srcRect l="42708" r="31250" b="63542"/>
          <a:stretch>
            <a:fillRect/>
          </a:stretch>
        </p:blipFill>
        <p:spPr>
          <a:xfrm flipH="1">
            <a:off x="6500826" y="-285776"/>
            <a:ext cx="2643174" cy="4536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4348" y="285728"/>
            <a:ext cx="5541261" cy="181588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И в десять лет, и в семь, и в пять</a:t>
            </a:r>
          </a:p>
          <a:p>
            <a:r>
              <a:rPr lang="ru-RU" sz="2800" b="1" dirty="0" smtClean="0">
                <a:solidFill>
                  <a:srgbClr val="C00000"/>
                </a:solidFill>
              </a:rPr>
              <a:t>Все дети любят рисовать.</a:t>
            </a:r>
          </a:p>
          <a:p>
            <a:r>
              <a:rPr lang="ru-RU" sz="2800" b="1" dirty="0" smtClean="0">
                <a:solidFill>
                  <a:srgbClr val="C00000"/>
                </a:solidFill>
              </a:rPr>
              <a:t>И каждый смело нарисует</a:t>
            </a:r>
          </a:p>
          <a:p>
            <a:r>
              <a:rPr lang="ru-RU" sz="2800" b="1" dirty="0" smtClean="0">
                <a:solidFill>
                  <a:srgbClr val="C00000"/>
                </a:solidFill>
              </a:rPr>
              <a:t>Всё, что его интересует.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8" name="Рисунок 7" descr="74.gif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 flipH="1">
            <a:off x="5072066" y="1000108"/>
            <a:ext cx="1357322" cy="2628000"/>
          </a:xfrm>
          <a:prstGeom prst="rect">
            <a:avLst/>
          </a:prstGeom>
        </p:spPr>
      </p:pic>
      <p:pic>
        <p:nvPicPr>
          <p:cNvPr id="7" name="Picture 3" descr="E:\Documents and Settings\АЛЯ\Рабочий стол\Новая папка\DSC00289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28596" y="2786058"/>
            <a:ext cx="4604374" cy="349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~PP1148.WAV">
            <a:hlinkClick r:id="" action="ppaction://media"/>
          </p:cNvPr>
          <p:cNvPicPr>
            <a:picLocks noRot="1" noChangeAspect="1"/>
          </p:cNvPicPr>
          <p:nvPr>
            <a:wavAudioFile r:embed="rId1" name="~PP1148.WAV"/>
          </p:nvPr>
        </p:nvPicPr>
        <p:blipFill>
          <a:blip r:embed="rId7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025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214546" y="285728"/>
            <a:ext cx="4245181" cy="6264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фон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214282" y="21429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5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2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026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28596" y="428604"/>
            <a:ext cx="8204335" cy="5976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advClick="0" advTm="5000">
    <p:strips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028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57158" y="285728"/>
            <a:ext cx="8403668" cy="594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advClick="0" advTm="5000">
    <p:strips dir="r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031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57158" y="357166"/>
            <a:ext cx="8253493" cy="6084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advClick="0" advTm="5000">
    <p:strips dir="r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030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3214678" y="357166"/>
            <a:ext cx="5143536" cy="61565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advClick="0" advTm="5000">
    <p:strips dir="r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027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000100" y="571480"/>
            <a:ext cx="7367016" cy="57210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advClick="0" advTm="5000">
    <p:strips dir="r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033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00034" y="428604"/>
            <a:ext cx="8273074" cy="604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advClick="0" advTm="5000">
    <p:strips dir="r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032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57158" y="642918"/>
            <a:ext cx="8319271" cy="5724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advClick="0" advTm="5000">
    <p:strips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000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072066" y="285728"/>
            <a:ext cx="2895697" cy="5004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1484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42910" y="285728"/>
            <a:ext cx="3677200" cy="52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 descr="4040690_96b0783a.jp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2428860" y="3438000"/>
            <a:ext cx="4115400" cy="342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5" name="Рисунок 4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429520" y="5310000"/>
            <a:ext cx="1548000" cy="1548000"/>
          </a:xfrm>
          <a:prstGeom prst="rect">
            <a:avLst/>
          </a:prstGeom>
        </p:spPr>
      </p:pic>
      <p:pic>
        <p:nvPicPr>
          <p:cNvPr id="6" name="~PP3154.WAV">
            <a:hlinkClick r:id="" action="ppaction://media"/>
          </p:cNvPr>
          <p:cNvPicPr>
            <a:picLocks noRot="1" noChangeAspect="1"/>
          </p:cNvPicPr>
          <p:nvPr>
            <a:wavAudioFile r:embed="rId1" name="~PP3154.WAV"/>
          </p:nvPr>
        </p:nvPicPr>
        <p:blipFill>
          <a:blip r:embed="rId8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029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785918" y="285728"/>
            <a:ext cx="5241025" cy="622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advClick="0" advTm="5000">
    <p:strips dir="r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034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57158" y="428604"/>
            <a:ext cx="8436698" cy="594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advClick="0" advTm="5000">
    <p:strips dir="r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024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214546" y="285728"/>
            <a:ext cx="4311693" cy="622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advClick="0" advTm="5000"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12.gif"/>
          <p:cNvPicPr>
            <a:picLocks noChangeAspect="1"/>
          </p:cNvPicPr>
          <p:nvPr/>
        </p:nvPicPr>
        <p:blipFill>
          <a:blip r:embed="rId4" cstate="email"/>
          <a:srcRect l="42708" r="31250" b="63542"/>
          <a:stretch>
            <a:fillRect/>
          </a:stretch>
        </p:blipFill>
        <p:spPr>
          <a:xfrm>
            <a:off x="-142908" y="2322000"/>
            <a:ext cx="3240057" cy="4536000"/>
          </a:xfrm>
          <a:prstGeom prst="rect">
            <a:avLst/>
          </a:prstGeom>
        </p:spPr>
      </p:pic>
      <p:pic>
        <p:nvPicPr>
          <p:cNvPr id="3" name="Рисунок 2" descr="CIMG4581pre.jp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2357422" y="2214554"/>
            <a:ext cx="5080000" cy="34528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428728" y="642918"/>
            <a:ext cx="63579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А потом в Англии решили иначе:</a:t>
            </a:r>
          </a:p>
          <a:p>
            <a:r>
              <a:rPr lang="ru-RU" sz="3200" b="1" dirty="0" smtClean="0">
                <a:solidFill>
                  <a:srgbClr val="002060"/>
                </a:solidFill>
              </a:rPr>
              <a:t>сделали стерженьки из графита.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5" name="~PP866.WAV">
            <a:hlinkClick r:id="" action="ppaction://media"/>
          </p:cNvPr>
          <p:cNvPicPr>
            <a:picLocks noRot="1" noChangeAspect="1"/>
          </p:cNvPicPr>
          <p:nvPr>
            <a:wavAudioFile r:embed="rId1" name="~PP866.WAV"/>
          </p:nvPr>
        </p:nvPicPr>
        <p:blipFill>
          <a:blip r:embed="rId6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12.gif"/>
          <p:cNvPicPr>
            <a:picLocks noChangeAspect="1"/>
          </p:cNvPicPr>
          <p:nvPr/>
        </p:nvPicPr>
        <p:blipFill>
          <a:blip r:embed="rId4" cstate="email"/>
          <a:srcRect l="42708" r="31250" b="63542"/>
          <a:stretch>
            <a:fillRect/>
          </a:stretch>
        </p:blipFill>
        <p:spPr>
          <a:xfrm>
            <a:off x="-142908" y="2322000"/>
            <a:ext cx="3240057" cy="4536000"/>
          </a:xfrm>
          <a:prstGeom prst="rect">
            <a:avLst/>
          </a:prstGeom>
        </p:spPr>
      </p:pic>
      <p:pic>
        <p:nvPicPr>
          <p:cNvPr id="4" name="Рисунок 3" descr="imgB.jpe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285984" y="2714620"/>
            <a:ext cx="5365615" cy="280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785918" y="857232"/>
            <a:ext cx="55721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А в другой стране – Франции –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учёные придумали деревянную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«одежду» для карандашей.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6" name="~PP3971.WAV">
            <a:hlinkClick r:id="" action="ppaction://media"/>
          </p:cNvPr>
          <p:cNvPicPr>
            <a:picLocks noRot="1" noChangeAspect="1"/>
          </p:cNvPicPr>
          <p:nvPr>
            <a:wavAudioFile r:embed="rId1" name="~PP3971.WAV"/>
          </p:nvPr>
        </p:nvPicPr>
        <p:blipFill>
          <a:blip r:embed="rId6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big1194000514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42844" y="214290"/>
            <a:ext cx="2857500" cy="3790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CIMG0995_(3)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643174" y="2500306"/>
            <a:ext cx="6350000" cy="4241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071803" y="214290"/>
            <a:ext cx="60721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И вот заработали фабрики, одевая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пишущие палочки в деревянные рубашки.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886bb7850ba9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214282" y="3942000"/>
            <a:ext cx="2041812" cy="2916000"/>
          </a:xfrm>
          <a:prstGeom prst="rect">
            <a:avLst/>
          </a:prstGeom>
        </p:spPr>
      </p:pic>
      <p:pic>
        <p:nvPicPr>
          <p:cNvPr id="7" name="~PP2636.WAV">
            <a:hlinkClick r:id="" action="ppaction://media"/>
          </p:cNvPr>
          <p:cNvPicPr>
            <a:picLocks noRot="1" noChangeAspect="1"/>
          </p:cNvPicPr>
          <p:nvPr>
            <a:wavAudioFile r:embed="rId1" name="~PP2636.WAV"/>
          </p:nvPr>
        </p:nvPicPr>
        <p:blipFill>
          <a:blip r:embed="rId7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12.gif"/>
          <p:cNvPicPr>
            <a:picLocks noChangeAspect="1"/>
          </p:cNvPicPr>
          <p:nvPr/>
        </p:nvPicPr>
        <p:blipFill>
          <a:blip r:embed="rId4" cstate="email"/>
          <a:srcRect l="42708" r="31250" b="63542"/>
          <a:stretch>
            <a:fillRect/>
          </a:stretch>
        </p:blipFill>
        <p:spPr>
          <a:xfrm flipH="1">
            <a:off x="6072198" y="-214338"/>
            <a:ext cx="2928958" cy="453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5720" y="285728"/>
            <a:ext cx="685117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Сейчас в мире делают много</a:t>
            </a:r>
          </a:p>
          <a:p>
            <a:r>
              <a:rPr lang="ru-RU" sz="4000" b="1" dirty="0" smtClean="0">
                <a:solidFill>
                  <a:srgbClr val="C00000"/>
                </a:solidFill>
              </a:rPr>
              <a:t>различных карандашей!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5" name="~PP2116.WAV">
            <a:hlinkClick r:id="" action="ppaction://media"/>
          </p:cNvPr>
          <p:cNvPicPr>
            <a:picLocks noRot="1" noChangeAspect="1"/>
          </p:cNvPicPr>
          <p:nvPr>
            <a:wavAudioFile r:embed="rId1" name="~PP2116.WAV"/>
          </p:nvPr>
        </p:nvPicPr>
        <p:blipFill>
          <a:blip r:embed="rId5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0200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14282" y="142852"/>
            <a:ext cx="3213000" cy="428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karandash2-533x400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3214678" y="2357430"/>
            <a:ext cx="5756400" cy="43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212.gif"/>
          <p:cNvPicPr>
            <a:picLocks noChangeAspect="1"/>
          </p:cNvPicPr>
          <p:nvPr/>
        </p:nvPicPr>
        <p:blipFill>
          <a:blip r:embed="rId6" cstate="email"/>
          <a:srcRect l="42708" r="31250" b="63542"/>
          <a:stretch>
            <a:fillRect/>
          </a:stretch>
        </p:blipFill>
        <p:spPr>
          <a:xfrm>
            <a:off x="500034" y="3510000"/>
            <a:ext cx="2391462" cy="334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00430" y="214290"/>
            <a:ext cx="56649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</a:rPr>
              <a:t>Есть карандаши-</a:t>
            </a:r>
          </a:p>
          <a:p>
            <a:r>
              <a:rPr lang="ru-RU" sz="5400" b="1" dirty="0" smtClean="0">
                <a:solidFill>
                  <a:srgbClr val="002060"/>
                </a:solidFill>
              </a:rPr>
              <a:t>            гиганты…</a:t>
            </a:r>
            <a:endParaRPr lang="ru-RU" sz="5400" b="1" dirty="0">
              <a:solidFill>
                <a:srgbClr val="002060"/>
              </a:solidFill>
            </a:endParaRPr>
          </a:p>
        </p:txBody>
      </p:sp>
      <p:pic>
        <p:nvPicPr>
          <p:cNvPr id="7" name="~PP283.WAV">
            <a:hlinkClick r:id="" action="ppaction://media"/>
          </p:cNvPr>
          <p:cNvPicPr>
            <a:picLocks noRot="1" noChangeAspect="1"/>
          </p:cNvPicPr>
          <p:nvPr>
            <a:wavAudioFile r:embed="rId1" name="~PP283.WAV"/>
          </p:nvPr>
        </p:nvPicPr>
        <p:blipFill>
          <a:blip r:embed="rId7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820</TotalTime>
  <Words>417</Words>
  <Application>Microsoft Office PowerPoint</Application>
  <PresentationFormat>Экран (4:3)</PresentationFormat>
  <Paragraphs>74</Paragraphs>
  <Slides>42</Slides>
  <Notes>0</Notes>
  <HiddenSlides>0</HiddenSlides>
  <MMClips>41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</vt:vector>
  </TitlesOfParts>
  <Company>HomeLab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Omelchenko</cp:lastModifiedBy>
  <cp:revision>98</cp:revision>
  <dcterms:created xsi:type="dcterms:W3CDTF">2010-02-22T19:20:50Z</dcterms:created>
  <dcterms:modified xsi:type="dcterms:W3CDTF">2010-05-26T22:05:54Z</dcterms:modified>
</cp:coreProperties>
</file>