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17.png"/><Relationship Id="rId4" Type="http://schemas.microsoft.com/office/2007/relationships/hdphoto" Target="../media/hdphoto1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4.wdp"/><Relationship Id="rId5" Type="http://schemas.openxmlformats.org/officeDocument/2006/relationships/image" Target="../media/image19.png"/><Relationship Id="rId4" Type="http://schemas.microsoft.com/office/2007/relationships/hdphoto" Target="../media/hdphoto1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для презентаций по математик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7772400" cy="792087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Внеклассное занятие по математике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1988840"/>
            <a:ext cx="6400800" cy="1752600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Математический калейдоскоп</a:t>
            </a:r>
            <a:endParaRPr lang="ru-RU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546581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05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9"/>
            <a:ext cx="9144000" cy="682228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146876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Есть друзья такая птица, если сядет на страницу,</a:t>
            </a:r>
          </a:p>
          <a:p>
            <a:pPr marL="0" indent="0" algn="ctr">
              <a:buNone/>
            </a:pPr>
            <a:r>
              <a:rPr lang="ru-RU" dirty="0" smtClean="0"/>
              <a:t>Очень рад бываю я, а со мною вся семья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438" l="9645" r="992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418" y="2708920"/>
            <a:ext cx="2770621" cy="36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5157192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Пять 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15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9"/>
            <a:ext cx="9144000" cy="682228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016" y="1340768"/>
            <a:ext cx="8856984" cy="182879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На одной ноге в болоте вы меня легко найдете.</a:t>
            </a:r>
          </a:p>
          <a:p>
            <a:pPr marL="0" indent="0" algn="ctr">
              <a:buNone/>
            </a:pPr>
            <a:r>
              <a:rPr lang="ru-RU" dirty="0" smtClean="0"/>
              <a:t>Летом траву я кошу на лугах, зимою я – на гвоздике в сенях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72" b="100000" l="0" r="98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068960"/>
            <a:ext cx="2597815" cy="33843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5157192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 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48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9"/>
            <a:ext cx="9144000" cy="682228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139675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Два кольца, но без конца если я перевернусь,</a:t>
            </a:r>
          </a:p>
          <a:p>
            <a:pPr marL="0" indent="0" algn="ctr">
              <a:buNone/>
            </a:pPr>
            <a:r>
              <a:rPr lang="ru-RU" dirty="0" smtClean="0"/>
              <a:t>То совсем не изменюсь.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5157192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Восемь  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69" b="100000" l="130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636912"/>
            <a:ext cx="2937181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8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1" y="17858"/>
            <a:ext cx="9144000" cy="682228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873" y="1394516"/>
            <a:ext cx="8579296" cy="136815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Что за цифра-акробатка, если на голову встанет,</a:t>
            </a:r>
          </a:p>
          <a:p>
            <a:pPr marL="0" indent="0" algn="ctr">
              <a:buNone/>
            </a:pPr>
            <a:r>
              <a:rPr lang="ru-RU" dirty="0" smtClean="0"/>
              <a:t>Ровно на три меньше станет.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28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761033"/>
            <a:ext cx="2745283" cy="35584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5157192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Девять 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56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1" y="17858"/>
            <a:ext cx="9144000" cy="68222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/>
          <a:lstStyle/>
          <a:p>
            <a:r>
              <a:rPr lang="en-AU" b="1" dirty="0" smtClean="0"/>
              <a:t>II </a:t>
            </a:r>
            <a:r>
              <a:rPr lang="ru-RU" b="1" dirty="0" smtClean="0"/>
              <a:t>тур. Конкур капитанов.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21" y="1744216"/>
            <a:ext cx="8229600" cy="125273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У палки два конца, если один отпилить, </a:t>
            </a:r>
          </a:p>
          <a:p>
            <a:pPr marL="0" indent="0" algn="ctr">
              <a:buNone/>
            </a:pPr>
            <a:r>
              <a:rPr lang="ru-RU" dirty="0" smtClean="0"/>
              <a:t>то сколько останется?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5750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409"/>
          <a:stretch/>
        </p:blipFill>
        <p:spPr>
          <a:xfrm>
            <a:off x="4281443" y="2996952"/>
            <a:ext cx="3572498" cy="29998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5750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590"/>
          <a:stretch/>
        </p:blipFill>
        <p:spPr>
          <a:xfrm>
            <a:off x="1187625" y="2996952"/>
            <a:ext cx="3093818" cy="299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81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3" y="35719"/>
            <a:ext cx="9144000" cy="682228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9767" y="1430288"/>
            <a:ext cx="8229600" cy="125273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Используя геометрическую фигуру треугольник нарисуй кошку.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938" b="69375" l="3125" r="529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11" t="20934" r="64035" b="30966"/>
          <a:stretch/>
        </p:blipFill>
        <p:spPr>
          <a:xfrm>
            <a:off x="1043608" y="2852936"/>
            <a:ext cx="2153540" cy="32986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95" b="90220" l="104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05" t="3623" b="10004"/>
          <a:stretch/>
        </p:blipFill>
        <p:spPr>
          <a:xfrm>
            <a:off x="4499992" y="2708920"/>
            <a:ext cx="3721705" cy="338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7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28"/>
            <a:ext cx="9144000" cy="68222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585" y="125760"/>
            <a:ext cx="8229600" cy="1143000"/>
          </a:xfrm>
        </p:spPr>
        <p:txBody>
          <a:bodyPr/>
          <a:lstStyle/>
          <a:p>
            <a:r>
              <a:rPr lang="en-US" b="1" dirty="0" smtClean="0"/>
              <a:t>III </a:t>
            </a:r>
            <a:r>
              <a:rPr lang="ru-RU" b="1" dirty="0" smtClean="0"/>
              <a:t>тур. Веселый </a:t>
            </a:r>
            <a:r>
              <a:rPr lang="ru-RU" b="1" dirty="0" err="1" smtClean="0"/>
              <a:t>колейдоскоп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32624" y="1412775"/>
            <a:ext cx="547260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 smtClean="0"/>
              <a:t>Сколько горошин </a:t>
            </a:r>
          </a:p>
          <a:p>
            <a:r>
              <a:rPr lang="ru-RU" sz="3200" dirty="0" smtClean="0"/>
              <a:t>поместится в пустом стакане?  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2852936"/>
            <a:ext cx="5832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2. Растут </a:t>
            </a:r>
            <a:r>
              <a:rPr lang="ru-RU" sz="3200" dirty="0"/>
              <a:t>две берёзы, </a:t>
            </a:r>
            <a:endParaRPr lang="ru-RU" sz="3200" dirty="0" smtClean="0"/>
          </a:p>
          <a:p>
            <a:r>
              <a:rPr lang="ru-RU" sz="3200" dirty="0" smtClean="0"/>
              <a:t>на </a:t>
            </a:r>
            <a:r>
              <a:rPr lang="ru-RU" sz="3200" dirty="0"/>
              <a:t>каждой берёзе по 10 яблок. </a:t>
            </a:r>
            <a:endParaRPr lang="ru-RU" sz="3200" dirty="0" smtClean="0"/>
          </a:p>
          <a:p>
            <a:r>
              <a:rPr lang="ru-RU" sz="3200" dirty="0" smtClean="0"/>
              <a:t>Сколько </a:t>
            </a:r>
            <a:r>
              <a:rPr lang="ru-RU" sz="3200" dirty="0"/>
              <a:t>яблок на двух березах</a:t>
            </a:r>
            <a:r>
              <a:rPr lang="ru-RU" sz="3200" dirty="0" smtClean="0"/>
              <a:t>?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62890" y="4725144"/>
            <a:ext cx="5481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3. На столе лежало 5 яблок. </a:t>
            </a:r>
          </a:p>
          <a:p>
            <a:r>
              <a:rPr lang="ru-RU" sz="3200" dirty="0" smtClean="0"/>
              <a:t>Одно яблоко разрезали. </a:t>
            </a:r>
          </a:p>
          <a:p>
            <a:r>
              <a:rPr lang="ru-RU" sz="3200" dirty="0" smtClean="0"/>
              <a:t>Сколько яблок осталось?</a:t>
            </a:r>
            <a:endParaRPr lang="ru-RU" sz="3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73" b="31688" l="51786" r="725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33" t="3793" r="24833" b="67719"/>
          <a:stretch/>
        </p:blipFill>
        <p:spPr>
          <a:xfrm>
            <a:off x="6804248" y="1119580"/>
            <a:ext cx="1157916" cy="13542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73" b="31688" l="51786" r="725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33" t="3793" r="24833" b="67719"/>
          <a:stretch/>
        </p:blipFill>
        <p:spPr>
          <a:xfrm>
            <a:off x="6823814" y="3023949"/>
            <a:ext cx="1157916" cy="1354217"/>
          </a:xfrm>
          <a:prstGeom prst="rect">
            <a:avLst/>
          </a:prstGeom>
        </p:spPr>
      </p:pic>
      <p:pic>
        <p:nvPicPr>
          <p:cNvPr id="2050" name="Picture 2" descr="цифры анимация 4 kelmesine uyğun şekilleri pulsuz yükle bedava indi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7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281" y="4845483"/>
            <a:ext cx="1328982" cy="132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21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3" y="35719"/>
            <a:ext cx="9144000" cy="68222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IV </a:t>
            </a:r>
            <a:r>
              <a:rPr lang="ru-RU" b="1" dirty="0" smtClean="0"/>
              <a:t>тур. Загадки 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5482952" cy="262088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Проживают в трудной книжке</a:t>
            </a:r>
          </a:p>
          <a:p>
            <a:pPr marL="0" indent="0">
              <a:buNone/>
            </a:pPr>
            <a:r>
              <a:rPr lang="ru-RU" dirty="0" smtClean="0"/>
              <a:t>Хитроумные братишки,</a:t>
            </a:r>
          </a:p>
          <a:p>
            <a:pPr marL="0" indent="0">
              <a:buNone/>
            </a:pPr>
            <a:r>
              <a:rPr lang="ru-RU" dirty="0" smtClean="0"/>
              <a:t>Десять их но братья эти</a:t>
            </a:r>
          </a:p>
          <a:p>
            <a:pPr marL="0" indent="0">
              <a:buNone/>
            </a:pPr>
            <a:r>
              <a:rPr lang="ru-RU" dirty="0" smtClean="0"/>
              <a:t>Сосчитают все на свете.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158222"/>
            <a:ext cx="5056933" cy="199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8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3" y="35719"/>
            <a:ext cx="9144000" cy="682228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9767" y="1340769"/>
            <a:ext cx="7454601" cy="244827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Шея длинная такая, хвост крючком…</a:t>
            </a:r>
          </a:p>
          <a:p>
            <a:pPr marL="0" indent="0">
              <a:buNone/>
            </a:pPr>
            <a:r>
              <a:rPr lang="ru-RU" dirty="0" smtClean="0"/>
              <a:t>И не секрет:</a:t>
            </a:r>
          </a:p>
          <a:p>
            <a:pPr marL="0" indent="0">
              <a:buNone/>
            </a:pPr>
            <a:r>
              <a:rPr lang="ru-RU" dirty="0" smtClean="0"/>
              <a:t>Любит всех она лентяев,</a:t>
            </a:r>
          </a:p>
          <a:p>
            <a:pPr marL="0" indent="0">
              <a:buNone/>
            </a:pPr>
            <a:r>
              <a:rPr lang="ru-RU" dirty="0" smtClean="0"/>
              <a:t>А её лентяи - нет!</a:t>
            </a:r>
            <a:endParaRPr lang="ru-RU" dirty="0"/>
          </a:p>
        </p:txBody>
      </p:sp>
      <p:pic>
        <p:nvPicPr>
          <p:cNvPr id="5122" name="Picture 2" descr="Логическая задача про циф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16832"/>
            <a:ext cx="414691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42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3" y="35719"/>
            <a:ext cx="9144000" cy="682228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00809"/>
            <a:ext cx="8229600" cy="79208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Я тире в грамматике, а кто ж я в математике?</a:t>
            </a:r>
            <a:endParaRPr lang="ru-RU" dirty="0"/>
          </a:p>
        </p:txBody>
      </p:sp>
      <p:pic>
        <p:nvPicPr>
          <p:cNvPr id="6146" name="Picture 2" descr="Хостинг изображений / загрузить фотографию, картинку, изобра…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26" b="28194"/>
          <a:stretch/>
        </p:blipFill>
        <p:spPr bwMode="auto">
          <a:xfrm>
            <a:off x="2598044" y="2780928"/>
            <a:ext cx="3893045" cy="163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88024" y="4797152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Минус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12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9"/>
            <a:ext cx="9144000" cy="682228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Без счета не будет на улице света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274406"/>
            <a:ext cx="3506767" cy="442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079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3" y="35719"/>
            <a:ext cx="9144000" cy="682228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00808"/>
            <a:ext cx="4762872" cy="276490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Нет углов у меня, </a:t>
            </a:r>
          </a:p>
          <a:p>
            <a:pPr marL="0" indent="0">
              <a:buNone/>
            </a:pPr>
            <a:r>
              <a:rPr lang="ru-RU" dirty="0" smtClean="0"/>
              <a:t>похож на блюдо я.</a:t>
            </a:r>
          </a:p>
          <a:p>
            <a:pPr marL="0" indent="0">
              <a:buNone/>
            </a:pPr>
            <a:r>
              <a:rPr lang="ru-RU" dirty="0" smtClean="0"/>
              <a:t>На тарелку, и на крышку, </a:t>
            </a:r>
          </a:p>
          <a:p>
            <a:pPr marL="0" indent="0">
              <a:buNone/>
            </a:pPr>
            <a:r>
              <a:rPr lang="ru-RU" dirty="0" smtClean="0"/>
              <a:t>на кольцо и колесо.</a:t>
            </a:r>
            <a:endParaRPr lang="ru-RU" dirty="0"/>
          </a:p>
        </p:txBody>
      </p:sp>
      <p:pic>
        <p:nvPicPr>
          <p:cNvPr id="7170" name="Picture 2" descr="Мариупольская общеобразовательная школа I-III ступеней 41 Уроки математики в 6 классе по тем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4" t="11269" r="27593"/>
          <a:stretch/>
        </p:blipFill>
        <p:spPr bwMode="auto">
          <a:xfrm>
            <a:off x="5292080" y="1628800"/>
            <a:ext cx="3103419" cy="456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74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3" y="35719"/>
            <a:ext cx="9144000" cy="682228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573016"/>
            <a:ext cx="4392488" cy="2016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Сговорились две ноги </a:t>
            </a:r>
          </a:p>
          <a:p>
            <a:pPr marL="0" indent="0">
              <a:buNone/>
            </a:pPr>
            <a:r>
              <a:rPr lang="ru-RU" dirty="0" smtClean="0"/>
              <a:t>делать дуги и круги.</a:t>
            </a:r>
            <a:endParaRPr lang="ru-RU" dirty="0"/>
          </a:p>
        </p:txBody>
      </p:sp>
      <p:pic>
        <p:nvPicPr>
          <p:cNvPr id="8194" name="Picture 2" descr="компас с линейкой и карандашом - Векторный Clip Art - CoolCLIPS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47905"/>
            <a:ext cx="464604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01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5" y="35719"/>
            <a:ext cx="9144000" cy="6822281"/>
          </a:xfrm>
          <a:prstGeom prst="rect">
            <a:avLst/>
          </a:prstGeom>
        </p:spPr>
      </p:pic>
      <p:pic>
        <p:nvPicPr>
          <p:cNvPr id="3076" name="Picture 4" descr="Генератор анимации, аватарок и баннеров GIFr! . Эксклюзивные авы, gif анимашки и баннеры - аватар скачать, аниме картинки каранд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8677527" cy="275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08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8"/>
            <a:ext cx="9144000" cy="682228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Без счета не может подняться ракета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204864"/>
            <a:ext cx="4295726" cy="408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9"/>
            <a:ext cx="9144000" cy="682228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Без счета письмо не найдет адресата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204864"/>
            <a:ext cx="3155357" cy="431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8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9"/>
            <a:ext cx="9144000" cy="682228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И в прятки сыграть не сумеют ребята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199052"/>
            <a:ext cx="3505280" cy="44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62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08" y="-99392"/>
            <a:ext cx="9144000" cy="68222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692" y="116632"/>
            <a:ext cx="8229600" cy="1143000"/>
          </a:xfrm>
        </p:spPr>
        <p:txBody>
          <a:bodyPr/>
          <a:lstStyle/>
          <a:p>
            <a:r>
              <a:rPr lang="en-AU" b="1" dirty="0" smtClean="0"/>
              <a:t>I </a:t>
            </a:r>
            <a:r>
              <a:rPr lang="ru-RU" b="1" dirty="0" smtClean="0"/>
              <a:t>тур. Цифры и числа.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39675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Не похож я на пятак, не похож на рублик,</a:t>
            </a:r>
          </a:p>
          <a:p>
            <a:pPr marL="0" indent="0" algn="ctr">
              <a:buNone/>
            </a:pPr>
            <a:r>
              <a:rPr lang="ru-RU" dirty="0" smtClean="0"/>
              <a:t>Круглый я, да не бублик.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5157192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Ноль 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624" b="83871" l="11800" r="84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41" t="14595" r="16004" b="16331"/>
          <a:stretch/>
        </p:blipFill>
        <p:spPr>
          <a:xfrm>
            <a:off x="1403648" y="2924944"/>
            <a:ext cx="3426864" cy="305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9"/>
            <a:ext cx="9144000" cy="682228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2146" y="1340768"/>
            <a:ext cx="8229600" cy="139675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Маленькая, </a:t>
            </a:r>
            <a:r>
              <a:rPr lang="ru-RU" dirty="0" err="1" smtClean="0"/>
              <a:t>хвостатенькая</a:t>
            </a:r>
            <a:r>
              <a:rPr lang="ru-RU" dirty="0" smtClean="0"/>
              <a:t>, не лает, не кусает,</a:t>
            </a:r>
          </a:p>
          <a:p>
            <a:pPr marL="0" indent="0" algn="ctr">
              <a:buNone/>
            </a:pPr>
            <a:r>
              <a:rPr lang="ru-RU" dirty="0" smtClean="0"/>
              <a:t>А из класса в класс не пускает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6289" l="9924" r="923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120" y="2636912"/>
            <a:ext cx="2921826" cy="38065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5157192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Два 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6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9"/>
            <a:ext cx="9144000" cy="682228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146876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Я горбатая старушка</a:t>
            </a:r>
          </a:p>
          <a:p>
            <a:pPr marL="0" indent="0" algn="ctr">
              <a:buNone/>
            </a:pPr>
            <a:r>
              <a:rPr lang="ru-RU" dirty="0" smtClean="0"/>
              <a:t>Или стружка завитушка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97" b="96484" l="9645" r="951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492896"/>
            <a:ext cx="2929261" cy="38065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0" y="5157192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 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0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9"/>
            <a:ext cx="9144000" cy="682228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146876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Я четвертою стою</a:t>
            </a:r>
          </a:p>
          <a:p>
            <a:pPr marL="0" indent="0" algn="ctr">
              <a:buNone/>
            </a:pPr>
            <a:r>
              <a:rPr lang="ru-RU" dirty="0" smtClean="0"/>
              <a:t>Между цифрами в строю.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" b="99805" l="9645" r="939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708920"/>
            <a:ext cx="2659796" cy="34563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5157192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Четыре 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93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331</Words>
  <Application>Microsoft Office PowerPoint</Application>
  <PresentationFormat>Экран (4:3)</PresentationFormat>
  <Paragraphs>61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Тема Office</vt:lpstr>
      <vt:lpstr>Внеклассное занятие по математике </vt:lpstr>
      <vt:lpstr>Презентация PowerPoint</vt:lpstr>
      <vt:lpstr>Презентация PowerPoint</vt:lpstr>
      <vt:lpstr>Презентация PowerPoint</vt:lpstr>
      <vt:lpstr>Презентация PowerPoint</vt:lpstr>
      <vt:lpstr>I тур. Цифры и числа.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II тур. Конкур капитанов.</vt:lpstr>
      <vt:lpstr>Презентация PowerPoint</vt:lpstr>
      <vt:lpstr>III тур. Веселый колейдоскоп.</vt:lpstr>
      <vt:lpstr>IV тур. Загадки 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Внеклассное занятие по математике</dc:title>
  <dc:creator>1</dc:creator>
  <cp:lastModifiedBy>HP</cp:lastModifiedBy>
  <cp:revision>14</cp:revision>
  <dcterms:created xsi:type="dcterms:W3CDTF">2015-04-06T08:52:07Z</dcterms:created>
  <dcterms:modified xsi:type="dcterms:W3CDTF">2021-12-23T01:51:06Z</dcterms:modified>
</cp:coreProperties>
</file>