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59" r:id="rId5"/>
    <p:sldId id="260" r:id="rId6"/>
    <p:sldId id="265" r:id="rId7"/>
    <p:sldId id="270" r:id="rId8"/>
    <p:sldId id="269" r:id="rId9"/>
    <p:sldId id="268" r:id="rId10"/>
    <p:sldId id="267" r:id="rId11"/>
    <p:sldId id="272" r:id="rId12"/>
    <p:sldId id="271" r:id="rId13"/>
    <p:sldId id="27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3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A2D2-0CF4-4950-85B3-F1FD0D384187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E2E71-4DED-4C13-94E9-30336FBE4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76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A2D2-0CF4-4950-85B3-F1FD0D384187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E2E71-4DED-4C13-94E9-30336FBE4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7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A2D2-0CF4-4950-85B3-F1FD0D384187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E2E71-4DED-4C13-94E9-30336FBE4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90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A2D2-0CF4-4950-85B3-F1FD0D384187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E2E71-4DED-4C13-94E9-30336FBE4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34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A2D2-0CF4-4950-85B3-F1FD0D384187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E2E71-4DED-4C13-94E9-30336FBE4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04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A2D2-0CF4-4950-85B3-F1FD0D384187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E2E71-4DED-4C13-94E9-30336FBE4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33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A2D2-0CF4-4950-85B3-F1FD0D384187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E2E71-4DED-4C13-94E9-30336FBE4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01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A2D2-0CF4-4950-85B3-F1FD0D384187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E2E71-4DED-4C13-94E9-30336FBE4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29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A2D2-0CF4-4950-85B3-F1FD0D384187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E2E71-4DED-4C13-94E9-30336FBE4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97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A2D2-0CF4-4950-85B3-F1FD0D384187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E2E71-4DED-4C13-94E9-30336FBE4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5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A2D2-0CF4-4950-85B3-F1FD0D384187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E2E71-4DED-4C13-94E9-30336FBE4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2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5A2D2-0CF4-4950-85B3-F1FD0D384187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E2E71-4DED-4C13-94E9-30336FBE4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4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&#1086;&#1087;&#1099;&#1090;.mp4" TargetMode="External"/><Relationship Id="rId4" Type="http://schemas.openxmlformats.org/officeDocument/2006/relationships/hyperlink" Target="VID-20191015-WA0005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10%20&#1060;&#1040;&#1050;&#1058;&#1054;&#1042;%20&#1054;%20&#1042;&#1054;&#1044;&#1045;,%20&#1050;&#1054;&#1058;&#1054;&#1056;&#1067;&#1045;%20&#1042;&#1040;&#1057;%20&#1059;&#1044;&#1048;&#1042;&#1071;&#1058;.mp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1051;&#1040;&#1042;&#1040;%20&#1051;&#1040;&#1052;&#1055;&#1040;%20&#1048;&#1047;%20&#1057;&#1054;&#1050;&#1040;%20&#1048;%20&#1040;&#1057;&#1055;&#1048;&#1056;&#1048;&#1053;&#1040;%20-%20&#1092;&#1080;&#1079;&#1080;&#1095;&#1077;&#1089;&#1082;&#1080;&#1077;%20&#1086;&#1087;&#1099;&#1090;&#1099;.mp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hyperlink" Target="&#1063;&#1091;&#1076;&#1072;&#1088;&#1080;&#1082;&#1080;%20-%20&#1057;&#1072;&#1084;&#1086;&#1083;&#1077;&#1090;%20(%20&#1076;&#1077;&#1090;&#1089;&#1082;&#1072;&#1103;%20&#1079;&#1072;&#1088;&#1103;&#1076;&#1082;&#1072;,%20&#1092;&#1080;&#1079;&#1084;&#1080;&#1085;&#1091;&#1090;&#1082;&#1072;%20)%20-%20&#1044;&#1077;&#1090;&#1089;&#1082;&#1080;&#1077;%20&#1087;&#1077;&#1089;&#1085;&#1080;.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6286" y="709176"/>
            <a:ext cx="9666514" cy="160043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«Лаборатория юных исследователей»</a:t>
            </a:r>
          </a:p>
          <a:p>
            <a:pPr algn="ctr"/>
            <a:endParaRPr lang="ru-RU" sz="5400" b="1" dirty="0">
              <a:ln w="22225">
                <a:solidFill>
                  <a:schemeClr val="accent6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pic>
        <p:nvPicPr>
          <p:cNvPr id="8" name="Picture 2" descr="http://itnets.ru/img/content/veselie-himik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94" y="1440135"/>
            <a:ext cx="6068495" cy="432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3" y="4066842"/>
            <a:ext cx="2158562" cy="21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8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2411" y="950622"/>
            <a:ext cx="1200330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ts val="2625"/>
              </a:spcBef>
              <a:spcAft>
                <a:spcPts val="1125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5. «Создаём цветную бумагу самостоятельно»</a:t>
            </a:r>
            <a:endParaRPr lang="ru-RU" sz="32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http://tatoo.jofo.me/data/userfiles/5037/images/1035509-2111-300x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63" y="1865445"/>
            <a:ext cx="4204066" cy="350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lisyonok.ucoz.ru/smilez/ogromniye/349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23" y="2209799"/>
            <a:ext cx="3438075" cy="276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46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Картинки по запросу юные химики клипар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67" y="2033369"/>
            <a:ext cx="8334103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71109" y="1240971"/>
            <a:ext cx="6531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ОПЫТЫ И ЭКСПЕРИМЕНТЫ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ДОМАШНИХ УСЛОВИЯХ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7440" y="5460274"/>
            <a:ext cx="2429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file"/>
              </a:rPr>
              <a:t>Опыт № 1</a:t>
            </a:r>
            <a:endParaRPr lang="ru-RU" sz="2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7919" y="5460274"/>
            <a:ext cx="1907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file"/>
              </a:rPr>
              <a:t>Опыт № 2</a:t>
            </a:r>
            <a:endParaRPr lang="ru-RU" sz="2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Картинки по запросу юные химики клипар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52" y="898502"/>
            <a:ext cx="4301874" cy="22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41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1416" y="3692579"/>
            <a:ext cx="9313817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75"/>
              </a:spcAft>
            </a:pPr>
            <a:r>
              <a:rPr lang="ru-RU" sz="3200" b="1" i="1" dirty="0" smtClean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Зеленая </a:t>
            </a:r>
            <a:r>
              <a:rPr lang="ru-RU" sz="3200" b="1" i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колба</a:t>
            </a: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–Могу объяснить одноклассникам и родителям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200" b="1" i="1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575"/>
              </a:spcAft>
            </a:pPr>
            <a:r>
              <a:rPr 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Желтая </a:t>
            </a:r>
            <a:r>
              <a:rPr lang="ru-RU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колба</a:t>
            </a: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Понял, но объяснить не смогу.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575"/>
              </a:spcAft>
            </a:pP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Красная 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колба </a:t>
            </a: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Ничего не понял.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575"/>
              </a:spcAft>
            </a:pPr>
            <a:endParaRPr lang="ru-RU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 descr="https://xflash.ucoz.ru/kak/49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930" y="823610"/>
            <a:ext cx="2809693" cy="286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go1.imgsmail.ru/imgpreview?key=360db969eccc4e70&amp;mb=imgdb_preview_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119" y="1011688"/>
            <a:ext cx="2057702" cy="268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cdn.pixabay.com/photo/2013/07/13/10/08/chemistry-156628_960_7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59" y="823610"/>
            <a:ext cx="2640870" cy="313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7177" y="1011688"/>
            <a:ext cx="8125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РЕФЛЕКСИЯ</a:t>
            </a:r>
            <a:endParaRPr lang="ru-RU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827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ttp://bestcube.space/wp-content/uploads/93433042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377" y="1397997"/>
            <a:ext cx="5371246" cy="406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3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18" name="Picture 2" descr="http://azbukametalla.ru/images/martens/A/Atom/atom_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" y="2105474"/>
            <a:ext cx="2377441" cy="253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ds03.infourok.ru/uploads/ex/09df/00026756-2c3dfd6e/img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94" y="766728"/>
            <a:ext cx="7485019" cy="53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72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13463" y="783771"/>
            <a:ext cx="763088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«Скажи мне – и я забуду, покажи мне – и я запомню, вовлеки меня – и я пойму». </a:t>
            </a:r>
            <a:endParaRPr lang="ru-RU" sz="5400" b="1" dirty="0" smtClean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(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Древняя китайская 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мудрость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</a:rPr>
              <a:t>)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100" name="Picture 4" descr="http://sunveter.ru/uploads/posts/2015-08/1438679259_doctor3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2" y="1380626"/>
            <a:ext cx="285750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94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71853" y="2229616"/>
            <a:ext cx="6096000" cy="31816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и туча, и туман, </a:t>
            </a:r>
            <a:endParaRPr lang="ru-RU" sz="4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ручей, и океан, </a:t>
            </a:r>
            <a:endParaRPr lang="ru-RU" sz="4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летаю, и бегу, </a:t>
            </a:r>
            <a:endParaRPr lang="ru-RU" sz="4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стеклянной быть могу!  </a:t>
            </a:r>
            <a:endParaRPr lang="ru-RU" sz="4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0057" y="1306286"/>
            <a:ext cx="8294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hlinkClick r:id="rId3" action="ppaction://hlinkfile"/>
              </a:rPr>
              <a:t>Отгадайте загадку</a:t>
            </a:r>
            <a:endParaRPr lang="ru-RU" sz="5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146" name="Picture 2" descr="http://2.bp.blogspot.com/-Q2mf0C2TBDA/WdzrOgBVtyI/AAAAAAAAFgQ/sCo0p5AKoJUwEB7MIJoUzXgHrWoUHzKkwCK4BGAYYCw/s1600/7895559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6" y="2403566"/>
            <a:ext cx="3944983" cy="32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69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13018" y="911433"/>
            <a:ext cx="715844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1. «Неугомонные зернышки»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static7.depositphotos.com/1007989/747/i/450/depositphotos_7477503-stock-photo-laboratory-ki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1" y="1883584"/>
            <a:ext cx="5669280" cy="416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49440" y="1883584"/>
            <a:ext cx="428461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Начинаем научное волшебство!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Высыпь зёрнышки в стакан с минералкой. Подожди несколько секунд и понаблюдай, что будет происходить.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Результат.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Через некоторое время зёрнышки риса в стакане начнут плавать вверх-вниз.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575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65668" y="989810"/>
            <a:ext cx="8458045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Опыт 2. «Лавовая лампа»</a:t>
            </a:r>
            <a:endParaRPr lang="ru-RU" sz="32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70" name="Picture 6" descr="https://www.gifmania.ru/Animated-Gifs-Predmety/Animations-Home/Images-Lighting/Lava-Lamps/Lava-Lamps-629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19" y="2167780"/>
            <a:ext cx="1347406" cy="293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gifmania.si/Gif-Animacije-Predmeti/Animirani-Gifi-Domov/Animacija-Razsvetljava/Lava-Svetilke/Lava-Svetilke-6940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408" y="2121732"/>
            <a:ext cx="1783821" cy="303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s://i.gifer.com/RCzk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913" y="2071763"/>
            <a:ext cx="4047750" cy="303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85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22452" y="971397"/>
            <a:ext cx="5632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575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Опыт 3. «Волшебные цветы»</a:t>
            </a:r>
            <a:endParaRPr lang="ru-RU" sz="3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6" name="Picture 4" descr="http://chitalnya.ru/upload3/140/2d19bc60738cbac5bacb4ea15f76247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4" y="2253248"/>
            <a:ext cx="4450150" cy="311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i010.radikal.ru/1104/ec/d856398822b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592" y="2253248"/>
            <a:ext cx="4596056" cy="311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91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338" name="Picture 2" descr="https://fs00.infourok.ru/images/doc/122/143264/hello_html_3127ae3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090" y="2297973"/>
            <a:ext cx="7407819" cy="401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99063" y="1071154"/>
            <a:ext cx="7889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hlinkClick r:id="rId4" action="ppaction://hlinkfile"/>
              </a:rPr>
              <a:t>ФИЗМИНУТКА</a:t>
            </a:r>
            <a:endParaRPr lang="ru-RU" sz="5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0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24299" y="647631"/>
            <a:ext cx="9292496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4. 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«Причудливые узоры»</a:t>
            </a:r>
            <a:endParaRPr lang="ru-RU" sz="32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опыт с молоком и краск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" y="1607911"/>
            <a:ext cx="4016738" cy="401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опыт с молоком и краска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737949"/>
            <a:ext cx="3886699" cy="388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63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142</Words>
  <Application>Microsoft Office PowerPoint</Application>
  <PresentationFormat>Широкоэкранный</PresentationFormat>
  <Paragraphs>25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Жанна</dc:creator>
  <cp:lastModifiedBy>Жанна</cp:lastModifiedBy>
  <cp:revision>16</cp:revision>
  <dcterms:created xsi:type="dcterms:W3CDTF">2019-11-18T16:56:50Z</dcterms:created>
  <dcterms:modified xsi:type="dcterms:W3CDTF">2019-11-19T17:05:31Z</dcterms:modified>
</cp:coreProperties>
</file>