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0" r:id="rId4"/>
    <p:sldId id="259" r:id="rId5"/>
    <p:sldId id="264" r:id="rId6"/>
    <p:sldId id="258" r:id="rId7"/>
    <p:sldId id="265" r:id="rId8"/>
    <p:sldId id="266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smtClean="0">
                <a:solidFill>
                  <a:srgbClr val="FF0000"/>
                </a:solidFill>
              </a:rPr>
              <a:t>      </a:t>
            </a:r>
            <a:endParaRPr lang="ru-RU" sz="4800" dirty="0"/>
          </a:p>
        </p:txBody>
      </p:sp>
      <p:pic>
        <p:nvPicPr>
          <p:cNvPr id="1027" name="Picture 3" descr="C:\Users\User\Desktop\img-261-1-store-magazin-chistyul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81000"/>
            <a:ext cx="5929354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2070"/>
            <a:ext cx="5796442" cy="4341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t5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1195"/>
            <a:ext cx="5286412" cy="6046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zerkalo-nastolnoe-azhurnyj-kant-krugl-d11-h25sm-bordo-plastik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60938"/>
            <a:ext cx="5715039" cy="6242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7273515" cy="5214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poloten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365" y="928670"/>
            <a:ext cx="8989949" cy="5000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869647">
            <a:off x="2745467" y="926921"/>
            <a:ext cx="4631253" cy="4631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gustaya-domashnyaya-pena-dlya-van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6932455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dcs000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8050" y="331788"/>
            <a:ext cx="5383228" cy="5383228"/>
          </a:xfrm>
          <a:prstGeom prst="rect">
            <a:avLst/>
          </a:prstGeom>
          <a:noFill/>
        </p:spPr>
      </p:pic>
      <p:pic>
        <p:nvPicPr>
          <p:cNvPr id="15363" name="Picture 3" descr="C:\Users\User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42918"/>
            <a:ext cx="4222780" cy="2714644"/>
          </a:xfrm>
          <a:prstGeom prst="rect">
            <a:avLst/>
          </a:prstGeom>
          <a:noFill/>
        </p:spPr>
      </p:pic>
      <p:pic>
        <p:nvPicPr>
          <p:cNvPr id="15364" name="Picture 4" descr="C:\Users\User\Desktop\Ruchnaya_schetka_dlya_chistki_kovrov_Ручная-щетка-для-чистки-ковро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500438"/>
            <a:ext cx="4572032" cy="311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0"/>
            <a:ext cx="1000132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До свидания!</a:t>
            </a:r>
          </a:p>
          <a:p>
            <a:pPr algn="ctr">
              <a:buNone/>
            </a:pPr>
            <a:r>
              <a:rPr lang="ru-RU" sz="4800" b="1" dirty="0" smtClean="0"/>
              <a:t>До счастливых </a:t>
            </a:r>
            <a:r>
              <a:rPr lang="ru-RU" sz="4800" b="1" dirty="0" smtClean="0"/>
              <a:t>новых встреч!</a:t>
            </a:r>
            <a:endParaRPr lang="ru-RU" sz="4800" b="1" dirty="0" smtClean="0"/>
          </a:p>
          <a:p>
            <a:pPr algn="ctr">
              <a:buNone/>
            </a:pPr>
            <a:endParaRPr lang="ru-RU" sz="4800" b="1" dirty="0"/>
          </a:p>
        </p:txBody>
      </p:sp>
      <p:pic>
        <p:nvPicPr>
          <p:cNvPr id="4" name="Picture 3" descr="C:\Users\User\Desktop\img-261-1-store-magazin-chistyul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4817592" cy="4952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smtClean="0">
                <a:solidFill>
                  <a:srgbClr val="FF0000"/>
                </a:solidFill>
              </a:rPr>
              <a:t>      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357430"/>
            <a:ext cx="71503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00B050"/>
                </a:solidFill>
              </a:rPr>
              <a:t>Праздник </a:t>
            </a:r>
            <a:endParaRPr lang="ru-RU" sz="54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B050"/>
                </a:solidFill>
              </a:rPr>
              <a:t>чистоты </a:t>
            </a:r>
            <a:r>
              <a:rPr lang="ru-RU" sz="5400" b="1" dirty="0" smtClean="0">
                <a:solidFill>
                  <a:srgbClr val="00B050"/>
                </a:solidFill>
              </a:rPr>
              <a:t>и здоровья!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lichnaya-gigiena-dlya-detey-4-5let-v-detskom-sadu-17551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715304" cy="6164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   У нас закон такой: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Вход </a:t>
            </a:r>
            <a:r>
              <a:rPr lang="ru-RU" sz="4800" b="1" dirty="0" err="1" smtClean="0">
                <a:solidFill>
                  <a:srgbClr val="FF0000"/>
                </a:solidFill>
              </a:rPr>
              <a:t>неряхам</a:t>
            </a:r>
            <a:r>
              <a:rPr lang="ru-RU" sz="4800" b="1" dirty="0" smtClean="0">
                <a:solidFill>
                  <a:srgbClr val="FF0000"/>
                </a:solidFill>
              </a:rPr>
              <a:t> запрещён.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5643601" cy="5728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529562" cy="4216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esktop\0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67564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ВАНН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-37741"/>
            <a:ext cx="8483124" cy="6362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z5MKpRGXVvzKfAyMdp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428868"/>
            <a:ext cx="3333750" cy="3333750"/>
          </a:xfrm>
          <a:prstGeom prst="rect">
            <a:avLst/>
          </a:prstGeom>
          <a:noFill/>
        </p:spPr>
      </p:pic>
      <p:pic>
        <p:nvPicPr>
          <p:cNvPr id="7171" name="Picture 3" descr="C:\Users\User\Desktop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000372"/>
            <a:ext cx="2895600" cy="158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22</Words>
  <PresentationFormat>Экран (4:3)</PresentationFormat>
  <Paragraphs>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2017-12-07T15:03:57Z</dcterms:created>
  <dcterms:modified xsi:type="dcterms:W3CDTF">2017-12-07T15:51:31Z</dcterms:modified>
</cp:coreProperties>
</file>