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5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1313E0C-576B-42DA-B704-CB1D0C6104CF}" type="datetimeFigureOut">
              <a:rPr lang="ru-RU" smtClean="0"/>
              <a:t>06.10.2018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3F16425-D5E6-40D6-AD55-69FC70A04C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ommons.wikimedia.org/wiki/File:Portrait_of_Charlie_Parker_in_1947.jpg?uselang=r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571480"/>
            <a:ext cx="7500990" cy="92333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6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Джаз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(англ. </a:t>
            </a:r>
            <a:r>
              <a:rPr lang="ru-RU" i="1" dirty="0" smtClean="0">
                <a:solidFill>
                  <a:schemeClr val="accent6">
                    <a:lumMod val="25000"/>
                  </a:schemeClr>
                </a:solidFill>
              </a:rPr>
              <a:t>jazz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) — род музыкального искусства, сложившийся под влиянием африканских ритмов, европейской гармонии, с привлечением элементов афроамериканского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фольклора</a:t>
            </a:r>
            <a:endParaRPr lang="ru-RU" dirty="0"/>
          </a:p>
        </p:txBody>
      </p:sp>
      <p:pic>
        <p:nvPicPr>
          <p:cNvPr id="13314" name="Picture 2" descr="http://elitefon.ru/pic/201211/1920x1200/elitefon.ru-9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357586" cy="33528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50800" sx="1000" sy="1000" algn="ctr" rotWithShape="0">
              <a:schemeClr val="accent6">
                <a:lumMod val="10000"/>
              </a:schemeClr>
            </a:outerShdw>
          </a:effectLst>
        </p:spPr>
      </p:pic>
      <p:pic>
        <p:nvPicPr>
          <p:cNvPr id="13318" name="Picture 6" descr="https://im0-tub-ru.yandex.net/i?id=c26b3d8a329a360278c90a9a1908f201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357430"/>
            <a:ext cx="4214842" cy="335758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14356"/>
            <a:ext cx="8429684" cy="535531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Название этого направления в джазе произошло от «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ри-боп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» — слова, характеризующего манеру исполнения музыкантов данного стиля. В этой музыке на первый план выступает солист, его музыкальная вдохновлённость и виртуозное владение инструментом. Бибоп требовал от слушателя, привыкшего к танцевальной музыке свинг, очень многого и зачастую вызывал непонимание у публики. </a:t>
            </a:r>
          </a:p>
          <a:p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 отличие от свинга, большей частью представляющего собой музыку больших коммерческих танцевальных оркестров,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бибоп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 — это экспериментальное творческое направление в джазе, связанное главным образом с практикой малых ансамблей (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комбо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) и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антикоммерческое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по своей направленности. Этап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бибопа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стал значительным смещением акцента в джазе от популярной танцевальной музыки к более высокохудожественной, интеллектуальной, но менее массовой «музыке для музыкантов».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Боп-музыканты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предпочитали сложные импровизации, основанные на обыгрывании гармонической составляющей пьес вместо мелодий. </a:t>
            </a:r>
          </a:p>
          <a:p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Основными застрельщиками рождения стали: саксофонист Чарли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Паркер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трубач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Диззи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Гиллеспи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пианисты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Бад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Пауэлл и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Телониус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Монк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барабанщик Макс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Роуч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. Также послушайте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Chick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Corea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Michel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Legrand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Joshua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Redman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Elastic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Band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Jan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Garbarek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Charles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Mingus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Modern</a:t>
            </a:r>
            <a:r>
              <a:rPr lang="ru-RU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Jazz </a:t>
            </a:r>
            <a:r>
              <a:rPr lang="ru-RU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Quartet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71415"/>
            <a:ext cx="33575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25000"/>
                  </a:schemeClr>
                </a:solidFill>
              </a:rPr>
              <a:t>   Бибоп </a:t>
            </a:r>
            <a:endParaRPr lang="ru-RU" sz="44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5"/>
            <a:ext cx="7858180" cy="5643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Классическая, сложившаяся форма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биг-бэндов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известна в джазе с начала 1920-х годов. Эта форма сохранила свою актуальность вплоть до конца 1940-х. Музыканты, поступившие в большинство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биг-бэндов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как правило чуть ли не в подростковом возрасте, играли вполне определённые партии, или заученные на репетициях, или по нотам. Тщательные оркестровки вместе с крупными секциями медных и деревянных духовых инструментов выводили богатые джазовые гармонии и создавали сенсационно громкое звучание, ставшее известным как «звуки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биг-бэнда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» («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the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big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band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sound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»). </a:t>
            </a:r>
          </a:p>
          <a:p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Биг-бэнд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стал популярной музыкой своего времени, достигнув пика славы в середине 1930-х. Эта музыка стала источником повального увлечения свинговыми танцами. Руководители знаменитых джаз-оркестров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Дюк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Эллингтон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Бенни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Гудмен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Каунт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Бэйси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Арти Шоу, Чик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Уэбб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Гленн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Миллер, Томми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Дорси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Джимми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Лансфорд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Чарли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Барнет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сочинили или аранжировали и записали на пластинки подлинный хит-парад мелодий, которые звучали не только по радио, но и повсюду в танцевальных залах. Многие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биг-бэнды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демонстрировали своих импровизаторов-солистов, которые доводили зрителей до состояния, близкого к истерии во время хорошо раскрученных «сражений оркестров». 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285728"/>
            <a:ext cx="2076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25000"/>
                  </a:schemeClr>
                </a:solidFill>
              </a:rPr>
              <a:t>Биг-бэнды</a:t>
            </a:r>
            <a:endParaRPr lang="ru-RU" sz="2800" b="1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428605"/>
            <a:ext cx="3786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         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428604"/>
            <a:ext cx="2242152" cy="52322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Мейнстрим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8215370" cy="55806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Многие знаменитые свинговые солисты после концертных выступлений в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болл-румах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любили поиграть в своё удовольствие на спонтанно устраиваемых джемах в небольших клубах на 52-й улице в Нью-Йорке. Причём это были не только те, кто работал в качестве «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сайдменов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» в больших оркестрах, такие как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Бэн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Уэбстер,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Коулмен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Хоукинс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Лестер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Янг, Рой Элдридж, Джонни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Ходжес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Бак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Клэйтон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и другие. Сами руководители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биг-бэндов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 —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Дюк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Эллингтон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Каунт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Бэйси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Бенни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Гудмен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Джек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Тигарден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Гарри Джеймс, Джин Крупа, будучи изначально солистами, а не только дирижёрами, тоже искали возможности поиграть отдельно от своего большого коллектива, в малом составе. Не принимая новаторские приёмы наступающего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бибопа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эти музыканты придерживались традиционной для свинга манеры, демонстрируя при этом неиссякаемую фантазию при исполнении импровизационных партий. Основные звезды свинга постоянно выступали и записывались в небольших составах, получивших название «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комбо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», в рамках которых было гораздо больше простора для импровизаций. Стиль этого направления клубного джаза конца 1930-х получил с началом подъёма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бибопа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 название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мейнстрим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или главное течение. Некоторых из самых прекрасных исполнителей этой эпохи можно было услышать в прекрасной форме на джемах 1950-х, когда аккордная импровизация уже получила преимущественное применение по сравнению с методом раскрашивания мелодии, характерная для эпохи свинга. Вновь возникнув как свободный стиль в конце 1970-х и 1980-х,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мейнстрим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впитал в себя элементы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кул-джаза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бибопа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и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хард-бопа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. Термин «современный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мейнстрим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» или </a:t>
            </a:r>
            <a:r>
              <a:rPr lang="ru-RU" sz="1600" dirty="0" err="1" smtClean="0">
                <a:solidFill>
                  <a:schemeClr val="accent6">
                    <a:lumMod val="10000"/>
                  </a:schemeClr>
                </a:solidFill>
              </a:rPr>
              <a:t>постбибоп</a:t>
            </a:r>
            <a:r>
              <a:rPr lang="ru-RU" sz="1600" dirty="0" smtClean="0">
                <a:solidFill>
                  <a:schemeClr val="accent6">
                    <a:lumMod val="10000"/>
                  </a:schemeClr>
                </a:solidFill>
              </a:rPr>
              <a:t> используется сегодня почти для любого стиля, который не имеет близкой связи с историческими стилями джазовой музыки</a:t>
            </a:r>
            <a:endParaRPr lang="ru-RU" sz="16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42852"/>
            <a:ext cx="3859454" cy="3693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Северо-восточный джаз. </a:t>
            </a:r>
            <a:r>
              <a:rPr lang="ru-RU" b="1" dirty="0" err="1" smtClean="0">
                <a:solidFill>
                  <a:schemeClr val="accent6">
                    <a:lumMod val="10000"/>
                  </a:schemeClr>
                </a:solidFill>
              </a:rPr>
              <a:t>Страйд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8429684" cy="6186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Хотя история джаза и началась в Новом Орлеане с наступлением XX века, но эта музыка пережила настоящий взлёт в начале 1920-х, когда трубач Луи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Армстронг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оставил Новый Орлеан, чтобы создать новую революционную музыку в Чикаго. Начавшаяся вскоре после этого миграция новоорлеанских джазовых мастеров в Нью-Йорк ознаменовала тенденцию постоянного движения джазовых музыкантов с Юга на Север. Чикаго воспринял музыку Нового Орлеана и сделал её горячей, подняв её накал не только усилием знаменитых ансамблей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Армстронга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Горячая Пятёрка и Горячая Семёрка, но также и других, включая таких мастеров, как Эдди Кондон и Джимми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МакПартланд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чья бригада из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Austin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High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School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помогла возрождению Новоорлеанской школы. К числу других знаменитых чикагцев, раздвинувших горизонты классического джазового стиля Нового Орлеана, можно отнести пианиста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Арта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Ходеса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барабанщика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Барретта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Димса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и кларнетиста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Бенни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Гудмена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Армстронг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Гудман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перебравшиеся в конечном счёте в Нью-Йорк, создали там своеобразную критическую массу, которая помогла этому городу превратиться в настоящую джазовую столицу мира. И в то время как Чикаго оставался в первой четверти XX века в основном центром звуковой записи, Нью-Йорк наряду с этим превратился и в главную концертную площадку джаза, располагая такими легендарными клубами, как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Минтон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Плейхаус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Коттон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Клаб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Савой 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Вилидж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Вэнджуард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а также такими аренами, как Карнеги Холл. 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142984"/>
            <a:ext cx="6858048" cy="31393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Параллельно с возникновением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бибопа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в среде джаза развивается новый жанр — прогрессивный джаз, или просто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прогрессив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Основным отличием этого жанра становится стремление отойти от застывшего клише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биг-бендов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и устаревших, затёртых приёмов т. н. симфоджаза, введённых в 1920-е Полом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Уайтменом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В отличие от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бопперов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творцы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прогрессива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не стремились к радикальному отказу от джазовых традиций, сложившихся на то время. Они скорее стремились к обновлению и усовершенствованию свинговых фраз-моделей, вводя в практику композиции последние достижения европейского симфонизма в области тональности и гармонии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428604"/>
            <a:ext cx="2159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Прогрессив-джаз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1438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По результатам исследований доктора Роберта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Заторре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(англ. </a:t>
            </a:r>
            <a:r>
              <a:rPr lang="ru-RU" i="1" dirty="0" err="1" smtClean="0">
                <a:solidFill>
                  <a:schemeClr val="accent6">
                    <a:lumMod val="10000"/>
                  </a:schemeClr>
                </a:solidFill>
              </a:rPr>
              <a:t>Robert</a:t>
            </a:r>
            <a:r>
              <a:rPr lang="ru-RU" i="1" dirty="0" smtClean="0">
                <a:solidFill>
                  <a:schemeClr val="accent6">
                    <a:lumMod val="10000"/>
                  </a:schemeClr>
                </a:solidFill>
              </a:rPr>
              <a:t> J. </a:t>
            </a:r>
            <a:r>
              <a:rPr lang="ru-RU" i="1" dirty="0" err="1" smtClean="0">
                <a:solidFill>
                  <a:schemeClr val="accent6">
                    <a:lumMod val="10000"/>
                  </a:schemeClr>
                </a:solidFill>
              </a:rPr>
              <a:t>Zatorre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) из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Монреальского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неврологического института, занимающегося исследованием влияния аудиоинформации на мозг, джаз является одним из самых сложных для восприятия видов музыки, требующих от мозга сложной и напряжённой работы для прослеживания и анализа гармонических построений и прогрессий. Исполнение джаза и особенно создание джазовой импровизации является для мозга ещё гораздо более сложной задачей. Музыкальное образование, и импровизация как его часть, являются эффективными инструментами для повышения интеллектуальных способностей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00042"/>
            <a:ext cx="6286528" cy="5632311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Сегодняшний мир музыки столь же разнообразен, как климат и география, которые мы познаём благодаря путешествиям. И все же, сегодня мы наблюдаем смешение всё большего числа всемирных культур, постоянно приближающего нас к тому, что в сущности уже становится «всемирной музыкой» (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world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music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). Сегодняшний джаз уже не может не быть под влиянием звуков, проникающих в него практически из любого уголка земного шара. Европейский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экспериментализм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с классическим подтекстом продолжает влиять на музыку молодых пионеров, таких, как например Кен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Вандермарк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фриджазовый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авангардист-саксофонист, известный по работе с такими известными современниками, как саксофонисты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Мэтс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Густафссон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Эван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Паркер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и Питер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Броцманн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К другим молодым музыкантам, более традиционной ориентации, которые продолжают поиски своего собственного тождества, относятся пианисты Джеки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Террассон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Бенни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Грин 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Брэйд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Мелдоа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саксофонисты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Джошуа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Редман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и Дэвид Санчес и барабанщики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Джефф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Уоттс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и Билли Стюарт. 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4572000" cy="369331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Джаз как явление возник в 1910-х годах на юге США и быстро распространился во всех развитых странах. На родине оригинальный стиль обогащался, в частности, различными региональными музыкальными особенностями. Популярная музыка</a:t>
            </a:r>
            <a:r>
              <a:rPr lang="ru-RU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и джаз в 1920-е годы стали для многих людей почти равнозначными понятиями, при этом американские критики, в первую очередь, противопоставили его коммерческой музыкальной индустрии США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4338" name="Picture 2" descr="https://ds04.infourok.ru/uploads/ex/063c/0002b1d3-b527797c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71480"/>
            <a:ext cx="2928958" cy="3759200"/>
          </a:xfrm>
          <a:prstGeom prst="rect">
            <a:avLst/>
          </a:prstGeom>
          <a:noFill/>
          <a:ln cmpd="sng">
            <a:solidFill>
              <a:schemeClr val="accent6">
                <a:lumMod val="1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4572008"/>
            <a:ext cx="4572000" cy="92333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accent6">
                <a:lumMod val="1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25000"/>
                  </a:schemeClr>
                </a:solidFill>
              </a:rPr>
              <a:t>Что такое джаз? Эти волнующие ритмы, приятная живая музыка, которая непрерывно развивается и движется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71480"/>
            <a:ext cx="7286676" cy="258532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В XX веке направление постоянно преображалось, пройдя несколько характерных этапов развития. В течение 1930—1940-х годов термин дестабилизировался свинговым бумом и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би-боп-движением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. Современное значение появилось в 1950-х годах, когда джаз объединили в музыкальный жанр, с описанием, соединившим разные стили всех временных периодов. Большинству разновидностей жанра свойственен свинг, вокальная экспрессия, импровизация, опора на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риффы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, использование ладов с </a:t>
            </a:r>
            <a:r>
              <a:rPr lang="ru-RU" dirty="0" err="1" smtClean="0">
                <a:solidFill>
                  <a:schemeClr val="accent6">
                    <a:lumMod val="25000"/>
                  </a:schemeClr>
                </a:solidFill>
              </a:rPr>
              <a:t>блюзовыми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нотами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15362" name="Picture 2" descr="http://okultureno.ru/upload/medialibrary/e4d/13_ja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876"/>
            <a:ext cx="4229130" cy="2643206"/>
          </a:xfrm>
          <a:prstGeom prst="rect">
            <a:avLst/>
          </a:prstGeom>
          <a:noFill/>
          <a:ln>
            <a:solidFill>
              <a:schemeClr val="accent6">
                <a:lumMod val="1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366" name="Picture 6" descr="https://sxodim.com/uploads/almaty/2015/06/New-Orleans-Jazz-1200x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952765" cy="264320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428604"/>
            <a:ext cx="8286808" cy="237976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Arial" charset="0"/>
                <a:cs typeface="Arial" charset="0"/>
              </a:rPr>
              <a:t>Постепенно джаз приблизился к сфере высокого искусства, сохранив свою противоречивую тождественность как популярной, так и академической музыке. Джаз остаётся престижным и поддерживается научными кругами, учредительными фондами, всемирной сетью фестивалей. Наследие джаза широко известно, и он продолжает влиять на мировую музыкальную культуру.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388" name="Picture 4" descr="http://itd0.mycdn.me/image?id=852367124285&amp;t=20&amp;plc=WEB&amp;tkn=*t7pj4ASaE7Z-8u6IunZNZX25du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43248"/>
            <a:ext cx="4987290" cy="332660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3286124"/>
            <a:ext cx="26432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Принято считать, что появился он из Африки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572428" cy="59093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Джаз возник как соединение нескольких музыкальных культур разных народов и национальных традиций. Первоначально он прибыл из африканских земель. Для любой африканской музыки характерен очень сложный ритм, музыка всегда сопровождается танцами, которые представляют собой быстрые притопывания и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прихлопывания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 На этой основе в конце XIX века сложился ещё один музыкальный жанр регтайм. Впоследствии, ритмы регтайма в сочетании с элементами блюза дали начало новому музыкальному направлению — джазу. </a:t>
            </a:r>
          </a:p>
          <a:p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Истоки джаза связаны с блюзом. Джаз возник в конце XIX века как слияние африканских ритмов и европейской гармонии, но истоки его следует искать с момента завоза рабов из Африки на территорию Нового Света. Привезённые рабы не были выходцами из одного рода и обычно даже не понимали друг друга. Необходимость консолидации привела к объединению множества культур и, как следствие — к созданию единой культуры (в том числе и музыкальной) 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афроамериканцев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. Процессы смешивания африканской музыкальной культуры и европейской (которая тоже претерпела серьёзные изменения в Новом Свете) происходили, начиная с XVIII века, и в XIX веке привели к возникновению «</a:t>
            </a:r>
            <a:r>
              <a:rPr lang="ru-RU" dirty="0" err="1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протоджаза</a:t>
            </a:r>
            <a:r>
              <a:rPr lang="ru-RU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», а затем и джаза в общепринятом понимании. </a:t>
            </a:r>
            <a:endParaRPr lang="ru-RU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572428" cy="193899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Новоорлеанский</a:t>
            </a:r>
          </a:p>
          <a:p>
            <a:r>
              <a:rPr lang="ru-RU" sz="6000" b="1" dirty="0"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solidFill>
                  <a:srgbClr val="7030A0"/>
                </a:solidFill>
              </a:rPr>
              <a:t>              джаз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2571744"/>
            <a:ext cx="7143800" cy="2862322"/>
          </a:xfrm>
          <a:prstGeom prst="rect">
            <a:avLst/>
          </a:prstGeom>
          <a:ln w="762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Термином «новоорлеанский», или «традиционный», джаз обычно определяют стиль музыкантов, исполнявших джаз в Новом Орлеане в период между 1900 и 1917 гг., а также новоорлеанскими музыкантами, которые играли в Чикаго и записывали пластинки, начиная приблизительно с 1917-го и на протяжении 1920-х годов. Этот период джазовой истории также известен как «эпоха джаза». Понятие также используется для описания музыки, исполняемой в различные исторические периоды представителями новоорлеанского возрождения, стремившимися исполнять джаз в том же самом стиле, что и музыканты новоорлеанской школы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5221189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В Мемфисе в XIX веке зародился регтайм, откуда потом в период 1890—1903 годов он распространился по всему североамериканскому континенту. С другой стороны, представления менестрелей, с их пёстрой мозаикой всевозможных музыкальных течений афроамериканского фольклора от джиги до регтайма, быстро распространились повсюду и подготовили почву для прихода джаза. Многие будущие знаменитости джаза начинали свой путь именно в менестрель-шоу. Задолго до закрытия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Сторивилла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новоорлеанские музыканты отправлялись на гастроли с так называемыми «водевильными» труппами.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Джелли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Ролл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Мортон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с 1904 года регулярно гастролировал в Алабаме, Флориде, Техасе. С 1914 года он имел контракт на выступления в Чикаго. В 1915 году переезжает в Чикаго и белый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диксилендовый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оркестр Тома Брауна. Крупные водевильные турне в Чикаго совершал и знаменитый «Креол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Бэнд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», руководимый новоорлеанским корнетистом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Фредди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Кеппардом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. Отделившись в своё время от «Олимпия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Бэнда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», артисты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Кеппарда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уже в 1914 году успешно выступали в самом лучшем театре Чикаго и получили предложение сделать звуковую запись своих выступлений даже прежде «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Original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Dixieland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Jazz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Band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», которое, впрочем,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Фредди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Кеппард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недальновидно отклонил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45005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Свинг</a:t>
            </a:r>
            <a:endParaRPr lang="ru-RU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Свинг в переводе с английского «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swing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» означает «качание». Термин имеет два значения. Во-первых, это выразительное средство в джазе. Характерный тип пульсации, основанной на постоянных отклонениях ритма от опорных долей. Благодаря этому создается впечатление большой внутренней энергии, находящейся в состоянии неустойчивого равновесия. Во-вторых, стиль оркестрового джаза, сложившийся на рубеже 1920—30-х годов в результате синтеза негритянских и европейских стилевых форм джазовой музыки. </a:t>
            </a:r>
          </a:p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Исполнители: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Joe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Pass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Frank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Sinatra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Benny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Goodman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Norah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Jones,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Michel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Legrand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Oscar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Peterson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Ike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Quebec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Paulinho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Da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Costa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Wynton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Marsalis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Septet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Mills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Brothers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Stephane</a:t>
            </a:r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10000"/>
                  </a:schemeClr>
                </a:solidFill>
              </a:rPr>
              <a:t>Grappelli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7410" name="Picture 2" descr="https://upload.wikimedia.org/wikipedia/commons/thumb/2/20/Frank_Sinatra_laughing.jpg/150px-Frank_Sinatra_laug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571480"/>
            <a:ext cx="2428892" cy="31418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29256" y="4143380"/>
            <a:ext cx="3071834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Джазовый певец Фрэнк Синатра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8/82/Portrait_of_Charlie_Parker_in_1947.jpg/179px-Portrait_of_Charlie_Parker_in_194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4"/>
            <a:ext cx="2823091" cy="314327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5429288" cy="53553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Джазовый стиль, сложившийся в начале — середине 40-х годов XX века в Нью-Йорке и открывший собой эпоху </a:t>
            </a:r>
            <a:r>
              <a:rPr lang="ru-RU" dirty="0" err="1" smtClean="0"/>
              <a:t>модерн-джаза</a:t>
            </a:r>
            <a:r>
              <a:rPr lang="ru-RU" dirty="0" smtClean="0"/>
              <a:t>. Характеризуется быстрым темпом и сложными импровизациями, основанными на изменении гармонии, а не мелодии. Сверхбыстрый темп исполнения был введён </a:t>
            </a:r>
            <a:r>
              <a:rPr lang="ru-RU" dirty="0" err="1" smtClean="0"/>
              <a:t>Паркером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Гиллеспи</a:t>
            </a:r>
            <a:r>
              <a:rPr lang="ru-RU" dirty="0" smtClean="0"/>
              <a:t>, дабы не подпустить к их новым импровизациям непрофессионалов. Кроме всего прочего, отличительной чертой всех </a:t>
            </a:r>
            <a:r>
              <a:rPr lang="ru-RU" dirty="0" err="1" smtClean="0"/>
              <a:t>бибоперов</a:t>
            </a:r>
            <a:r>
              <a:rPr lang="ru-RU" dirty="0" smtClean="0"/>
              <a:t> стала эпатажная манера поведения и внешнего облика: изогнутая труба «</a:t>
            </a:r>
            <a:r>
              <a:rPr lang="ru-RU" dirty="0" err="1" smtClean="0"/>
              <a:t>Диззи</a:t>
            </a:r>
            <a:r>
              <a:rPr lang="ru-RU" dirty="0" smtClean="0"/>
              <a:t>» </a:t>
            </a:r>
            <a:r>
              <a:rPr lang="ru-RU" dirty="0" err="1" smtClean="0"/>
              <a:t>Гиллеспи</a:t>
            </a:r>
            <a:r>
              <a:rPr lang="ru-RU" dirty="0" smtClean="0"/>
              <a:t>, поведение Чарли </a:t>
            </a:r>
            <a:r>
              <a:rPr lang="ru-RU" dirty="0" err="1" smtClean="0"/>
              <a:t>Паркера</a:t>
            </a:r>
            <a:r>
              <a:rPr lang="ru-RU" dirty="0" smtClean="0"/>
              <a:t> и «</a:t>
            </a:r>
            <a:r>
              <a:rPr lang="ru-RU" dirty="0" err="1" smtClean="0"/>
              <a:t>Диззи</a:t>
            </a:r>
            <a:r>
              <a:rPr lang="ru-RU" dirty="0" smtClean="0"/>
              <a:t>» </a:t>
            </a:r>
            <a:r>
              <a:rPr lang="ru-RU" dirty="0" err="1" smtClean="0"/>
              <a:t>Гиллеспи</a:t>
            </a:r>
            <a:r>
              <a:rPr lang="ru-RU" dirty="0" smtClean="0"/>
              <a:t>, нелепые шляпы </a:t>
            </a:r>
            <a:r>
              <a:rPr lang="ru-RU" dirty="0" err="1" smtClean="0"/>
              <a:t>Телониуса</a:t>
            </a:r>
            <a:r>
              <a:rPr lang="ru-RU" dirty="0" smtClean="0"/>
              <a:t> </a:t>
            </a:r>
            <a:r>
              <a:rPr lang="ru-RU" dirty="0" err="1" smtClean="0"/>
              <a:t>Монка</a:t>
            </a:r>
            <a:r>
              <a:rPr lang="ru-RU" dirty="0" smtClean="0"/>
              <a:t> и т. д. Возникнув как реакция на повсеместное распространение свинга, </a:t>
            </a:r>
            <a:r>
              <a:rPr lang="ru-RU" dirty="0" err="1" smtClean="0"/>
              <a:t>бибоп</a:t>
            </a:r>
            <a:r>
              <a:rPr lang="ru-RU" dirty="0" smtClean="0"/>
              <a:t> продолжил развивать его принципы в использовании выразительных средств, но вместе с тем обнаружил ряд противоположных тенденций.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3714752"/>
            <a:ext cx="2786082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Чарли </a:t>
            </a:r>
            <a:r>
              <a:rPr lang="ru-RU" dirty="0" err="1" smtClean="0"/>
              <a:t>Паркер</a:t>
            </a:r>
            <a:r>
              <a:rPr lang="ru-RU" dirty="0" smtClean="0"/>
              <a:t>, ключевая фигура в формировании стиля Бибоп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3">
      <a:dk1>
        <a:srgbClr val="C86EF0"/>
      </a:dk1>
      <a:lt1>
        <a:srgbClr val="F9E98E"/>
      </a:lt1>
      <a:dk2>
        <a:srgbClr val="DA9EF5"/>
      </a:dk2>
      <a:lt2>
        <a:srgbClr val="C1FFFD"/>
      </a:lt2>
      <a:accent1>
        <a:srgbClr val="45FFFA"/>
      </a:accent1>
      <a:accent2>
        <a:srgbClr val="C86EF0"/>
      </a:accent2>
      <a:accent3>
        <a:srgbClr val="F9E98E"/>
      </a:accent3>
      <a:accent4>
        <a:srgbClr val="83FFFB"/>
      </a:accent4>
      <a:accent5>
        <a:srgbClr val="FFFF00"/>
      </a:accent5>
      <a:accent6>
        <a:srgbClr val="E2ECEF"/>
      </a:accent6>
      <a:hlink>
        <a:srgbClr val="00C8C3"/>
      </a:hlink>
      <a:folHlink>
        <a:srgbClr val="A116E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129</TotalTime>
  <Words>1296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n/a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2018-10-06T10:08:09Z</dcterms:created>
  <dcterms:modified xsi:type="dcterms:W3CDTF">2018-10-06T12:17:19Z</dcterms:modified>
</cp:coreProperties>
</file>