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0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67AA-D383-4A42-93EF-79E45767AB20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C78B8-BADD-43DD-A688-B48EDB008E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2153-EEC3-4701-B539-954610F6975F}" type="datetimeFigureOut">
              <a:rPr lang="ru-RU" smtClean="0"/>
              <a:pPr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9C04-6430-44C8-8F6F-8C2523605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5;&#1088;&#1077;&#1079;&#1077;&#1085;&#1090;&#1072;&#1094;&#1080;&#1103;%20&#1040;&#1092;&#1088;&#1080;&#1082;&#1072;\&#1053;&#1080;&#1083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5;&#1088;&#1077;&#1079;&#1077;&#1085;&#1090;&#1072;&#1094;&#1080;&#1103;%20&#1040;&#1092;&#1088;&#1080;&#1082;&#1072;\&#1050;&#1086;&#1085;&#1075;&#1086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5;&#1088;&#1077;&#1079;&#1077;&#1085;&#1090;&#1072;&#1094;&#1080;&#1103;%20&#1040;&#1092;&#1088;&#1080;&#1082;&#1072;\&#1047;&#1072;&#1084;&#1073;&#1077;&#1079;&#1080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14908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физическая карта афр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220" y="0"/>
            <a:ext cx="510578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5148064" cy="3717032"/>
          </a:xfrm>
          <a:solidFill>
            <a:srgbClr val="FFC000"/>
          </a:solidFill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Ульяновская область,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МКОУ СШ №2 р.п. Новая Майна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по географии 7 класс подготовила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учитель географии 1 категории: Маркелова В.В.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  <a:solidFill>
            <a:srgbClr val="FFFF66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Уровни:  </a:t>
            </a:r>
            <a:endParaRPr lang="ru-RU" sz="4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путь выйдешь - спутники найдутся</a:t>
            </a:r>
            <a:r>
              <a:rPr lang="ru-RU" sz="4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-9-11 </a:t>
            </a:r>
            <a:r>
              <a:rPr lang="ru-RU" sz="4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балла    (3) </a:t>
            </a:r>
            <a:endParaRPr lang="ru-RU" sz="4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можешь взобраться на гору, </a:t>
            </a:r>
            <a:endParaRPr lang="ru-RU" sz="4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оставайся в долине</a:t>
            </a:r>
            <a:r>
              <a:rPr lang="ru-RU" sz="4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-12-14 балла   </a:t>
            </a:r>
            <a:r>
              <a:rPr lang="ru-RU" sz="4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ru-RU" sz="4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ru-RU" sz="4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в море бывал, тот лужи не боится</a:t>
            </a: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15-17  </a:t>
            </a: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балла   </a:t>
            </a: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«образная»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  <a:solidFill>
            <a:srgbClr val="FFFF6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Нарисуйте 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 урока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сравнить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своё настроение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образом какого-либо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животного,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цветка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  <a:solidFill>
            <a:srgbClr val="FFFF66"/>
          </a:solidFill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1.Прочитать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п.19 и заполнить таблицу «Крупные реки» и «Озёра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2.Прочитать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п.19; задание №23 на с.40 в Рабочей тетради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3.Прочитать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п.19, подготовить сообщение о Африканской саванне.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задание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проверим в форме «географического экзамена»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492896"/>
          <a:ext cx="82296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764196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Устный ответ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4196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Ответ по карте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esktop\титул слад внутр воды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9232"/>
            <a:ext cx="9144000" cy="5708768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Нил из космоса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63653"/>
            <a:ext cx="7488832" cy="499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Река Нил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Нил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00230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Река    Конго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г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71668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Замбези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мбез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00230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: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контурной карте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отметить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крупные реки и озёра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По учебнику и картам атласа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заполнить таблицу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«Озёра».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Сравним результат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204864"/>
            <a:ext cx="6696744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таблица к заданию по характеристике рек Афр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123</Words>
  <Application>Microsoft Office PowerPoint</Application>
  <PresentationFormat>Экран (4:3)</PresentationFormat>
  <Paragraphs>49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Африка   </vt:lpstr>
      <vt:lpstr>Домашнее задание  проверим в форме «географического экзамена»</vt:lpstr>
      <vt:lpstr>Тема урока:</vt:lpstr>
      <vt:lpstr>Нил из космоса</vt:lpstr>
      <vt:lpstr>Река Нил</vt:lpstr>
      <vt:lpstr>Река    Конго</vt:lpstr>
      <vt:lpstr>Замбези</vt:lpstr>
      <vt:lpstr>Задания : </vt:lpstr>
      <vt:lpstr>Сравним результат</vt:lpstr>
      <vt:lpstr>Подведение итогов урока:</vt:lpstr>
      <vt:lpstr>Рефлексия «образная»</vt:lpstr>
      <vt:lpstr>Домашнее задание: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Valentine</dc:creator>
  <cp:lastModifiedBy>Valentine</cp:lastModifiedBy>
  <cp:revision>45</cp:revision>
  <dcterms:created xsi:type="dcterms:W3CDTF">2016-11-20T06:22:50Z</dcterms:created>
  <dcterms:modified xsi:type="dcterms:W3CDTF">2016-11-29T07:11:55Z</dcterms:modified>
</cp:coreProperties>
</file>