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72B3A-E2F9-4DA2-BF9C-AF376C0640F8}" type="datetimeFigureOut">
              <a:rPr lang="ru-RU" smtClean="0"/>
              <a:t>02.11.2018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38B97-B6F8-4018-8771-A26DF9FC9B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411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132856"/>
            <a:ext cx="6480048" cy="2301240"/>
          </a:xfrm>
        </p:spPr>
        <p:txBody>
          <a:bodyPr/>
          <a:lstStyle/>
          <a:p>
            <a:pPr algn="ctr"/>
            <a:r>
              <a:rPr lang="ru-RU" dirty="0" smtClean="0"/>
              <a:t>Военные противогазы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ПМК (Противогаз масочный коробочный, модель 2)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14_PMK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480" y="1714488"/>
            <a:ext cx="2857520" cy="3000396"/>
          </a:xfrm>
        </p:spPr>
      </p:pic>
      <p:sp>
        <p:nvSpPr>
          <p:cNvPr id="5" name="TextBox 4"/>
          <p:cNvSpPr txBox="1"/>
          <p:nvPr/>
        </p:nvSpPr>
        <p:spPr>
          <a:xfrm>
            <a:off x="214282" y="1428737"/>
            <a:ext cx="61436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Противогаз ПМК (противогаз масочный коробочный, модель 2), принят на вооружение ВС СССР в 1985-м году, </a:t>
            </a:r>
            <a:r>
              <a:rPr lang="ru-RU" sz="1600" dirty="0" err="1" smtClean="0"/>
              <a:t>инжекс</a:t>
            </a:r>
            <a:r>
              <a:rPr lang="ru-RU" sz="1600" dirty="0" smtClean="0"/>
              <a:t> изделия- ЕО.1.15.00.</a:t>
            </a:r>
            <a:br>
              <a:rPr lang="ru-RU" sz="1600" dirty="0" smtClean="0"/>
            </a:br>
            <a:r>
              <a:rPr lang="ru-RU" sz="1600" dirty="0" smtClean="0"/>
              <a:t>Противогаз </a:t>
            </a:r>
            <a:r>
              <a:rPr lang="ru-RU" sz="1600" dirty="0" err="1" smtClean="0"/>
              <a:t>соостоит</a:t>
            </a:r>
            <a:r>
              <a:rPr lang="ru-RU" sz="1600" dirty="0" smtClean="0"/>
              <a:t> из:</a:t>
            </a:r>
            <a:br>
              <a:rPr lang="ru-RU" sz="1600" dirty="0" smtClean="0"/>
            </a:br>
            <a:r>
              <a:rPr lang="ru-RU" sz="1600" dirty="0" smtClean="0"/>
              <a:t>— маски М-80, состоящей из корпуса, обтюратора, очкового узла, клапанной коробки, двух узлов присоединения ФПК, заглушки, переговорного устройства капсульного типа, системы для приема жидкости и наголовника.</a:t>
            </a:r>
            <a:br>
              <a:rPr lang="ru-RU" sz="1600" dirty="0" smtClean="0"/>
            </a:br>
            <a:r>
              <a:rPr lang="ru-RU" sz="1600" dirty="0" smtClean="0"/>
              <a:t>Узлы присоединения ФПК представляют собой два отверстия в щечных областях маски. В зависимости от удобства работы конкретного специалиста с вооружением и военной техникой, а также индивидуальных особенностей военнослужащего ФПК вставляют с любой стороны. В противоположное отверстие вставляют заглушку.</a:t>
            </a:r>
            <a:br>
              <a:rPr lang="ru-RU" sz="1600" dirty="0" smtClean="0"/>
            </a:br>
            <a:r>
              <a:rPr lang="ru-RU" sz="1600" dirty="0" smtClean="0"/>
              <a:t>Присоединение ФПК со стандартной </a:t>
            </a:r>
            <a:r>
              <a:rPr lang="ru-RU" sz="1600" dirty="0" err="1" smtClean="0"/>
              <a:t>навинтованной</a:t>
            </a:r>
            <a:r>
              <a:rPr lang="ru-RU" sz="1600" dirty="0" smtClean="0"/>
              <a:t> горловиной к маске МБ-1-80 осуществляют с помощью переходника.</a:t>
            </a:r>
            <a:br>
              <a:rPr lang="ru-RU" sz="1600" dirty="0" smtClean="0"/>
            </a:br>
            <a:r>
              <a:rPr lang="ru-RU" sz="1600" dirty="0" smtClean="0"/>
              <a:t>Комплект дополнительного патрона КДП с противогазом ПМК-2 используют с помощью двух переходников: один для присоединения к маске соединительной трубки, другой- для присоединения ФПК к дополнительному патрону;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ПРВ-У (Противогаз ракетных войск усовершенствованный) 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8_PRVU-300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15074" y="2428868"/>
            <a:ext cx="2571768" cy="2571768"/>
          </a:xfrm>
        </p:spPr>
      </p:pic>
      <p:sp>
        <p:nvSpPr>
          <p:cNvPr id="5" name="TextBox 4"/>
          <p:cNvSpPr txBox="1"/>
          <p:nvPr/>
        </p:nvSpPr>
        <p:spPr>
          <a:xfrm>
            <a:off x="500034" y="1571612"/>
            <a:ext cx="57150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ПРВ-У (Противогаз ракетных войск усовершенствованный), шлем-маска ШМС-Р (шлем-маска специальная ракетчика) был принят на вооружение ВС (РВСН) СССР в 1978 году.</a:t>
            </a:r>
          </a:p>
          <a:p>
            <a:r>
              <a:rPr lang="ru-RU" dirty="0" smtClean="0"/>
              <a:t>Противогаз состоит из </a:t>
            </a:r>
            <a:r>
              <a:rPr lang="ru-RU" dirty="0" err="1" smtClean="0"/>
              <a:t>шлем-маски</a:t>
            </a:r>
            <a:r>
              <a:rPr lang="ru-RU" dirty="0" smtClean="0"/>
              <a:t> ШМС-Р, гофрированной соединительной трубки, защищенной прорезиненным чехлом, и специальной фильтрующе-поглотительной системы. </a:t>
            </a:r>
            <a:r>
              <a:rPr lang="ru-RU" dirty="0" err="1" smtClean="0"/>
              <a:t>Шлем-маски</a:t>
            </a:r>
            <a:r>
              <a:rPr lang="ru-RU" dirty="0" smtClean="0"/>
              <a:t> выпускаются трёх ростов- 1,2, и 3. </a:t>
            </a:r>
          </a:p>
          <a:p>
            <a:r>
              <a:rPr lang="ru-RU" dirty="0" smtClean="0"/>
              <a:t>Сумка противогаза изготовлена из прорезиненной ткани.</a:t>
            </a:r>
            <a:br>
              <a:rPr lang="ru-RU" dirty="0" smtClean="0"/>
            </a:br>
            <a:r>
              <a:rPr lang="ru-RU" dirty="0" smtClean="0"/>
              <a:t>Изделие предназначено для зашиты органов дыхания, лица и глаз от отравляющих веществ, биологических средств и радиоактивного аэрозоля, а также от паров ракетных топлив и окислителей. Применялся, в основном, для защиты личного состава РВСН, ПВО, баз хранения ракетного топлива и его компонентов.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ПРВ-М (Противогаз ракетных войск модернизированный)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9_PRVM-300x27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2500306"/>
            <a:ext cx="2950700" cy="2714644"/>
          </a:xfrm>
        </p:spPr>
      </p:pic>
      <p:sp>
        <p:nvSpPr>
          <p:cNvPr id="5" name="TextBox 4"/>
          <p:cNvSpPr txBox="1"/>
          <p:nvPr/>
        </p:nvSpPr>
        <p:spPr>
          <a:xfrm>
            <a:off x="571472" y="2000240"/>
            <a:ext cx="50720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Противогаз ПРВ-М (Противогаз ракетных войск модернизированный) шлем-маска ШМ-70Р был </a:t>
            </a:r>
            <a:r>
              <a:rPr lang="ru-RU" dirty="0" err="1" smtClean="0"/>
              <a:t>ринят</a:t>
            </a:r>
            <a:r>
              <a:rPr lang="ru-RU" dirty="0" smtClean="0"/>
              <a:t> на вооружение ВС СССР в 1987 г.</a:t>
            </a:r>
            <a:br>
              <a:rPr lang="ru-RU" dirty="0" smtClean="0"/>
            </a:br>
            <a:r>
              <a:rPr lang="ru-RU" dirty="0" smtClean="0"/>
              <a:t>Противогаз предназначен для зашиты органов дыхания, лица и глаз от отравляющих веществ, биологических средств и радиоактивного аэрозоля, а также от паров ракетных топлив и окислителей.</a:t>
            </a:r>
            <a:br>
              <a:rPr lang="ru-RU" dirty="0" smtClean="0"/>
            </a:br>
            <a:r>
              <a:rPr lang="ru-RU" dirty="0" smtClean="0"/>
              <a:t>Состоит из </a:t>
            </a:r>
            <a:r>
              <a:rPr lang="ru-RU" dirty="0" err="1" smtClean="0"/>
              <a:t>шлем-маски</a:t>
            </a:r>
            <a:r>
              <a:rPr lang="ru-RU" dirty="0" smtClean="0"/>
              <a:t> ШМ-70Р и специальной фильтрующе-поглотительной системы КРВ-М.</a:t>
            </a:r>
            <a:br>
              <a:rPr lang="ru-RU" dirty="0" smtClean="0"/>
            </a:br>
            <a:r>
              <a:rPr lang="ru-RU" dirty="0" smtClean="0"/>
              <a:t>Сумка противогаза изготовлена из прорезиненной ткани.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ПБФ (Противогаз </a:t>
            </a:r>
            <a:r>
              <a:rPr lang="ru-RU" b="1" dirty="0" err="1" smtClean="0"/>
              <a:t>бескоробочный</a:t>
            </a:r>
            <a:r>
              <a:rPr lang="ru-RU" b="1" dirty="0" smtClean="0"/>
              <a:t> фильтрующий) 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10_PBF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2071678"/>
            <a:ext cx="2714644" cy="3024730"/>
          </a:xfrm>
        </p:spPr>
      </p:pic>
      <p:sp>
        <p:nvSpPr>
          <p:cNvPr id="5" name="TextBox 4"/>
          <p:cNvSpPr txBox="1"/>
          <p:nvPr/>
        </p:nvSpPr>
        <p:spPr>
          <a:xfrm>
            <a:off x="0" y="1714488"/>
            <a:ext cx="62865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Противогаз </a:t>
            </a:r>
            <a:r>
              <a:rPr lang="ru-RU" sz="1600" dirty="0" err="1" smtClean="0"/>
              <a:t>бескоробочный</a:t>
            </a:r>
            <a:r>
              <a:rPr lang="ru-RU" sz="1600" dirty="0" smtClean="0"/>
              <a:t> фильтрующий ПБФ принят на вооружение ВС СССР в 1973 г. </a:t>
            </a:r>
          </a:p>
          <a:p>
            <a:r>
              <a:rPr lang="ru-RU" sz="1600" dirty="0" smtClean="0"/>
              <a:t>Противогаз состоит из </a:t>
            </a:r>
            <a:r>
              <a:rPr lang="ru-RU" sz="1600" dirty="0" err="1" smtClean="0"/>
              <a:t>шлем-маски</a:t>
            </a:r>
            <a:r>
              <a:rPr lang="ru-RU" sz="1600" dirty="0" smtClean="0"/>
              <a:t> ШМБ, состоящей из корпуса с двумя карманами, очкового узла, </a:t>
            </a:r>
            <a:r>
              <a:rPr lang="ru-RU" sz="1600" dirty="0" err="1" smtClean="0"/>
              <a:t>подмасочника</a:t>
            </a:r>
            <a:r>
              <a:rPr lang="ru-RU" sz="1600" dirty="0" smtClean="0"/>
              <a:t>, переговорного устройства разборного типа, клапанной коробки и экрана. Переговорное устройство и клапанная коробка с двумя грибковыми клапанами выполнены в едином блоке и закрыты съемным экраном. </a:t>
            </a:r>
            <a:r>
              <a:rPr lang="ru-RU" sz="1600" dirty="0" err="1" smtClean="0"/>
              <a:t>Подмасочник</a:t>
            </a:r>
            <a:r>
              <a:rPr lang="ru-RU" sz="1600" dirty="0" smtClean="0"/>
              <a:t> выполнен из резины, имеет, два клапана, вдоха, крепится на клапанно-переговорном устройстве, а </a:t>
            </a:r>
            <a:r>
              <a:rPr lang="ru-RU" sz="1600" dirty="0" err="1" smtClean="0"/>
              <a:t>так-же</a:t>
            </a:r>
            <a:r>
              <a:rPr lang="ru-RU" sz="1600" dirty="0" smtClean="0"/>
              <a:t> с помощью отформованной на нем запонки — в </a:t>
            </a:r>
            <a:r>
              <a:rPr lang="ru-RU" sz="1600" dirty="0" err="1" smtClean="0"/>
              <a:t>подмасочной</a:t>
            </a:r>
            <a:r>
              <a:rPr lang="ru-RU" sz="1600" dirty="0" smtClean="0"/>
              <a:t> части корпуса и двумя пластмассовыми запонками — к внутренним стенкам </a:t>
            </a:r>
            <a:r>
              <a:rPr lang="ru-RU" sz="1600" dirty="0" err="1" smtClean="0"/>
              <a:t>карманов.Внутренние</a:t>
            </a:r>
            <a:r>
              <a:rPr lang="ru-RU" sz="1600" dirty="0" smtClean="0"/>
              <a:t> стенки карманов в сочетании с </a:t>
            </a:r>
            <a:r>
              <a:rPr lang="ru-RU" sz="1600" dirty="0" err="1" smtClean="0"/>
              <a:t>подмасочником</a:t>
            </a:r>
            <a:r>
              <a:rPr lang="ru-RU" sz="1600" dirty="0" smtClean="0"/>
              <a:t> и передней стенкой масочной части образуют обтекатели, через которые очищенный в элементах воздух поступает к очковому узлу. Фронтальное расположение и размеры стекол очкового узла обеспечивают возможность работы с оптическими приборами. 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ШР-2 (Шлем-маска раненого в голову)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11_SHR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1" y="2285992"/>
            <a:ext cx="2544311" cy="2711456"/>
          </a:xfrm>
        </p:spPr>
      </p:pic>
      <p:sp>
        <p:nvSpPr>
          <p:cNvPr id="5" name="TextBox 4"/>
          <p:cNvSpPr txBox="1"/>
          <p:nvPr/>
        </p:nvSpPr>
        <p:spPr>
          <a:xfrm>
            <a:off x="142844" y="1571612"/>
            <a:ext cx="600079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Шлем для раненных в голову состоит из плотной части </a:t>
            </a:r>
            <a:r>
              <a:rPr lang="ru-RU" dirty="0" err="1" smtClean="0"/>
              <a:t>шлем-маски</a:t>
            </a:r>
            <a:r>
              <a:rPr lang="ru-RU" dirty="0" smtClean="0"/>
              <a:t>; очкового узла, клапанной коробки с выдыхательным клапаном; соединительной гофрированной трубки; мягкого пояса обтуратора, клиновидного клапана из тонкой резины; тесемок, теменной части шлема и разговорной мембраны.</a:t>
            </a:r>
            <a:br>
              <a:rPr lang="ru-RU" dirty="0" smtClean="0"/>
            </a:br>
            <a:r>
              <a:rPr lang="ru-RU" dirty="0" smtClean="0"/>
              <a:t>ШР представляет собой резиновый мешок, в корпусе которого вмонтированы очки, обтекали, выдыхательный и вдыхательный клапаны и наглухо закреплена гофрированная трубка. На боковых поверхностях шлема находятся три пары матерчатых тесемок, которые завязываются на затылочной части головы для уменьшения вредного пространства: в нижней части шлема – обтюратор в виде воротничка с металлическим крючком и петлей для герметизации вокруг шей после надевания противогаза; на задней поверхности шлема вклеен клиновидный клапан.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ШР-2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Шлем надевается на пострадавшего в определенной последовательности. При надевании шлема на пострадавшего с черепно-мозговой травмой или ранением нижнюю часть его подводят под подбородок, после чего развертывают и надевают шлем на голову. При надевании шлема на раненого в челюстно-лицевую область подводят основание клиновидного под затылок, добиваясь первичной герметизации. Затем переднюю часть шлема подтягивают к поверхности лица и головы, завязывая тесемки. Раненых с черепно-мозговой травмой после надевания шлема укладывают на левый бок, а с челюстно-лицевыми ранениями – на живот. Снятие шлема с раненых в голову производится в обратном порядке.</a:t>
            </a:r>
            <a:br>
              <a:rPr lang="ru-RU" dirty="0" smtClean="0"/>
            </a:br>
            <a:r>
              <a:rPr lang="ru-RU" dirty="0" smtClean="0"/>
              <a:t>Шлем имеет один размер, допускающий пользование им при наличии различного рода повязок, накладываемых при ранениях головы. Время надевания ШР на раненого и его герметизацию не должно превышать 10-30 секунд; время полного его фиксирования на голове – 50-90 секунд.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ИП-4М ( Изолирующий противогаз) шлем-маска МИА-1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12_IP4_MI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388" y="2643182"/>
            <a:ext cx="2500330" cy="2776864"/>
          </a:xfrm>
        </p:spPr>
      </p:pic>
      <p:sp>
        <p:nvSpPr>
          <p:cNvPr id="5" name="TextBox 4"/>
          <p:cNvSpPr txBox="1"/>
          <p:nvPr/>
        </p:nvSpPr>
        <p:spPr>
          <a:xfrm>
            <a:off x="0" y="1714488"/>
            <a:ext cx="64293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Изолирующий противогаз ИП-4М предназначен для защиты органов дыхания, глаз и кожи лица от любых вредных примесей в воздухе, независимо от их концентрации, а также для работы в условиях недостатка кислорода в воздухе в интервале температур от -40 до +40 °С. Изделие предназначено только для работы на суше.</a:t>
            </a:r>
            <a:br>
              <a:rPr lang="ru-RU" sz="1700" dirty="0" smtClean="0"/>
            </a:br>
            <a:r>
              <a:rPr lang="ru-RU" sz="1700" dirty="0" smtClean="0"/>
              <a:t>Противогаз состоит из маски МИА-1, регенеративного патрона РП-4 (РП-4-01), сумки, каркаса, дыхательного мешка. Также в комплект входят </a:t>
            </a:r>
            <a:r>
              <a:rPr lang="ru-RU" sz="1700" dirty="0" err="1" smtClean="0"/>
              <a:t>незапотевающие</a:t>
            </a:r>
            <a:r>
              <a:rPr lang="ru-RU" sz="1700" dirty="0" smtClean="0"/>
              <a:t> пленки НПН, мембраны переговорного устройства, пробка, мешок для хранения.</a:t>
            </a:r>
            <a:br>
              <a:rPr lang="ru-RU" sz="1700" dirty="0" smtClean="0"/>
            </a:br>
            <a:r>
              <a:rPr lang="ru-RU" sz="1700" dirty="0" smtClean="0"/>
              <a:t>Маска МИА-1 состоит из корпуса, наголовника, очкового узла, переговорного устройства, обтюратора, </a:t>
            </a:r>
            <a:r>
              <a:rPr lang="ru-RU" sz="1700" dirty="0" err="1" smtClean="0"/>
              <a:t>подмасочника</a:t>
            </a:r>
            <a:r>
              <a:rPr lang="ru-RU" sz="1700" dirty="0" smtClean="0"/>
              <a:t> и соединительной трубки, наглухо присоединенной к маске. На свободном конце трубки имеется ниппель для </a:t>
            </a:r>
            <a:r>
              <a:rPr lang="ru-RU" sz="1700" dirty="0" err="1" smtClean="0"/>
              <a:t>при-соединения</a:t>
            </a:r>
            <a:r>
              <a:rPr lang="ru-RU" sz="1700" dirty="0" smtClean="0"/>
              <a:t> ее к регенеративному патрону. Соединительная трубка помещена в чехол из прорезиненной ткани, который длиннее трубки и образует козырек над ниппелем.</a:t>
            </a:r>
            <a:endParaRPr lang="ru-RU" sz="17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ИП-5 (Изолирующий противогаз)</a:t>
            </a:r>
            <a:endParaRPr lang="ru-RU" dirty="0"/>
          </a:p>
        </p:txBody>
      </p:sp>
      <p:pic>
        <p:nvPicPr>
          <p:cNvPr id="4" name="Содержимое 3" descr="PA_13_IP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74585" y="2285992"/>
            <a:ext cx="3269415" cy="2857520"/>
          </a:xfrm>
        </p:spPr>
      </p:pic>
      <p:sp>
        <p:nvSpPr>
          <p:cNvPr id="5" name="TextBox 4"/>
          <p:cNvSpPr txBox="1"/>
          <p:nvPr/>
        </p:nvSpPr>
        <p:spPr>
          <a:xfrm>
            <a:off x="0" y="1142984"/>
            <a:ext cx="585788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Изолирующий противогаз ИП-5 является индивидуальным аварийно-спасательным средством и предназначен для выхода из затопленных (затонувших) объектов бронетанковой техники методом свободного всплытия со скоростью 1 м/с или методом постепенного подъема на поверхность воды, а также позволяет выполнять под водой легкие работы и может использоваться на суше.</a:t>
            </a:r>
            <a:br>
              <a:rPr lang="ru-RU" sz="1600" dirty="0" smtClean="0"/>
            </a:br>
            <a:r>
              <a:rPr lang="ru-RU" sz="1600" dirty="0" smtClean="0"/>
              <a:t>Состав противогаза: лицевая часть ШИП-М, регенеративный патрон РП-5, брикет дополнительной подачи кислорода ДП-Т, дыхательный мешок, нагрудник с пробкой, чехол, мешок для </a:t>
            </a:r>
            <a:r>
              <a:rPr lang="ru-RU" sz="1600" dirty="0" err="1" smtClean="0"/>
              <a:t>храения</a:t>
            </a:r>
            <a:r>
              <a:rPr lang="ru-RU" sz="1600" dirty="0" smtClean="0"/>
              <a:t> из специальной прорезиненной ткани, каркас, сумка, </a:t>
            </a:r>
            <a:r>
              <a:rPr lang="ru-RU" sz="1600" dirty="0" err="1" smtClean="0"/>
              <a:t>незапотевающие</a:t>
            </a:r>
            <a:r>
              <a:rPr lang="ru-RU" sz="1600" dirty="0" smtClean="0"/>
              <a:t> </a:t>
            </a:r>
            <a:r>
              <a:rPr lang="ru-RU" sz="1600" dirty="0" err="1" smtClean="0"/>
              <a:t>плнки</a:t>
            </a:r>
            <a:r>
              <a:rPr lang="ru-RU" sz="1600" dirty="0" smtClean="0"/>
              <a:t> (НП). Шлем-маска ШИП-М состоит из корпуса, очкового узла, обтюратора, </a:t>
            </a:r>
            <a:r>
              <a:rPr lang="ru-RU" sz="1600" dirty="0" err="1" smtClean="0"/>
              <a:t>подмасочника</a:t>
            </a:r>
            <a:r>
              <a:rPr lang="ru-RU" sz="1600" dirty="0" smtClean="0"/>
              <a:t>, крепления и соединительной трубки, наглухо присоединенной к </a:t>
            </a:r>
            <a:r>
              <a:rPr lang="ru-RU" sz="1600" dirty="0" err="1" smtClean="0"/>
              <a:t>шлем-маске</a:t>
            </a:r>
            <a:r>
              <a:rPr lang="ru-RU" sz="1600" dirty="0" smtClean="0"/>
              <a:t>. На свободном конце соединительной трубки имеется </a:t>
            </a:r>
            <a:r>
              <a:rPr lang="ru-RU" sz="1600" dirty="0" err="1" smtClean="0"/>
              <a:t>ввинтная</a:t>
            </a:r>
            <a:r>
              <a:rPr lang="ru-RU" sz="1600" dirty="0" smtClean="0"/>
              <a:t> гайка для присоединения ее к трубке, проходящей через дыхательный мешок к регенеративному патрону. Крепление предназначено для сохранения герметичности лицевой части под водой и предотвращения срыва ее при всплытии на поверхность. Оно состоит из расположенных по периметру лаза в шлем-маску шлевок, пряжек и лямки с уступами.</a:t>
            </a:r>
            <a:endParaRPr lang="ru-RU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КИП-5 (Кислородный изолирующий противогаз)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14_KIP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76478" y="2500306"/>
            <a:ext cx="2267522" cy="2333859"/>
          </a:xfrm>
        </p:spPr>
      </p:pic>
      <p:sp>
        <p:nvSpPr>
          <p:cNvPr id="5" name="TextBox 4"/>
          <p:cNvSpPr txBox="1"/>
          <p:nvPr/>
        </p:nvSpPr>
        <p:spPr>
          <a:xfrm>
            <a:off x="0" y="1500174"/>
            <a:ext cx="685801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Кислородный изолирующий противогаз КИП-5 служит для защиты органов дыхания и зрения человека от всех ОВ любых концентраций, а также для пребывания и работы в атмосфере, содержащей недостаточное количество кислорода.</a:t>
            </a:r>
            <a:br>
              <a:rPr lang="ru-RU" sz="1600" dirty="0" smtClean="0"/>
            </a:br>
            <a:r>
              <a:rPr lang="ru-RU" sz="1600" dirty="0" smtClean="0"/>
              <a:t>КИП-5 состоит из следующих основных частей: маска, которая служит для защиты лица от окружающей среды. Маска снабжена обтюратором, обеспечивающим герметичность ее прилегания к лицу. Клапанная коробка с гофрированными трубками, содержит в себе клапаны вдоха и выдоха, служащие для распределения потока вдыхаемого и выдыхаемого воздуха и представляющие собой круглые слюдяные пластинки. При вдохе в коробке создается разрежение, вследствие чего клапан выдоха плотно прижимается к своему седлу, а клапан вдоха, преодолевая упругость пружины, отходит от своего седла и дает проход кислороду из дыхательного мешка к отводу. При выдохе происходит. Дыхательный мешок, который является резервуаром для чистого кислорода, поступающего из баллона, и выдыхаемого воздуха, поступающего из поглотительного патрона очищенным от углекислоты. Емкость мешка 5 л. В верхней части его имеются жесткие фланцы для присоединения редуктора и гофрированной трубки. К нижнему фланцу крепится соединительная коробка. В левую стенку дыхательного мешка вмонтировано гнездо для избыточного клапана.</a:t>
            </a:r>
            <a:endParaRPr lang="ru-RU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БС МТ-4 (Боевой Секретный Московский Тип 4)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15_BS-MT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34150" y="2428868"/>
            <a:ext cx="2609850" cy="2743200"/>
          </a:xfrm>
        </p:spPr>
      </p:pic>
      <p:sp>
        <p:nvSpPr>
          <p:cNvPr id="5" name="TextBox 4"/>
          <p:cNvSpPr txBox="1"/>
          <p:nvPr/>
        </p:nvSpPr>
        <p:spPr>
          <a:xfrm>
            <a:off x="357158" y="1785926"/>
            <a:ext cx="578647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Противогаз БС МТ-4 с маской МОД-О8 (Боевой Секретный Московский Тип 4 с маской МОД-О8 (модернизированная (модификация) 8). Принят на вооружение в 1938 году.</a:t>
            </a:r>
            <a:br>
              <a:rPr lang="ru-RU" dirty="0" smtClean="0"/>
            </a:br>
            <a:r>
              <a:rPr lang="ru-RU" dirty="0" smtClean="0"/>
              <a:t>Также противогаз выпускался с маской ШМ-1.</a:t>
            </a:r>
            <a:br>
              <a:rPr lang="ru-RU" dirty="0" smtClean="0"/>
            </a:br>
            <a:r>
              <a:rPr lang="ru-RU" dirty="0" smtClean="0"/>
              <a:t>Данный противогаз состоял на вооружении </a:t>
            </a:r>
            <a:r>
              <a:rPr lang="ru-RU" dirty="0" err="1" smtClean="0"/>
              <a:t>РККА,а</a:t>
            </a:r>
            <a:r>
              <a:rPr lang="ru-RU" dirty="0" smtClean="0"/>
              <a:t> затем и Советской Армии. Применялся в Великой Отечественной войне. Противогаз состоял также на снабжении МПВО, пожарной охраны, в </a:t>
            </a:r>
            <a:r>
              <a:rPr lang="ru-RU" dirty="0" err="1" smtClean="0"/>
              <a:t>ОСОАВИХИМе</a:t>
            </a:r>
            <a:r>
              <a:rPr lang="ru-RU" dirty="0" smtClean="0"/>
              <a:t>. Также противогазы данного типа использовались в учебных целях, для гражданского населения и в народном хозяйстве.</a:t>
            </a:r>
            <a:br>
              <a:rPr lang="ru-RU" dirty="0" smtClean="0"/>
            </a:br>
            <a:r>
              <a:rPr lang="ru-RU" dirty="0" smtClean="0"/>
              <a:t>Некоторое количество БС МТ-4 использовалось и после окончания Великой отечественной войны в 1940-х-1960-х годах.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Противогаз малого габарита ПМГ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M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56" y="1714488"/>
            <a:ext cx="3396627" cy="4525963"/>
          </a:xfrm>
        </p:spPr>
      </p:pic>
      <p:sp>
        <p:nvSpPr>
          <p:cNvPr id="5" name="TextBox 4"/>
          <p:cNvSpPr txBox="1"/>
          <p:nvPr/>
        </p:nvSpPr>
        <p:spPr>
          <a:xfrm>
            <a:off x="500034" y="1357298"/>
            <a:ext cx="45005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Противогаз малого габарита (ПМГ), имеющий в войсках шифр «Нерехта» был принят на вооружение в 1963 году как общевойсковой противогаз для всех родов войск.</a:t>
            </a:r>
          </a:p>
          <a:p>
            <a:r>
              <a:rPr lang="ru-RU" dirty="0" smtClean="0"/>
              <a:t>Шлем-маска ШМГ состоит из корпуса, очкового узла, обтекателей, клапанной коробки, переговорного устройства и узла присоединения ФПК, в котором расположен клапан вдоха. Шлем-маска имеет вырезы в </a:t>
            </a:r>
            <a:r>
              <a:rPr lang="ru-RU" dirty="0" err="1" smtClean="0"/>
              <a:t>шлемовой</a:t>
            </a:r>
            <a:r>
              <a:rPr lang="ru-RU" dirty="0" smtClean="0"/>
              <a:t> части и шейную тесьму для фиксации </a:t>
            </a:r>
            <a:r>
              <a:rPr lang="ru-RU" dirty="0" err="1" smtClean="0"/>
              <a:t>шлем-маски</a:t>
            </a:r>
            <a:r>
              <a:rPr lang="ru-RU" dirty="0" smtClean="0"/>
              <a:t> на голове. Клапанная коробка выполнена в виде резинового патрубка с двумя клапанами выдоха грибкового типа. Фронтальное расположение и размеры стекол очкового узла обеспечивают возможность работы с оптическими приборами.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ПФЛ (Противогаз фильтрующий летного состава)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Содержимое 4" descr="PA_17_PFL-150x1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7054" y="2643182"/>
            <a:ext cx="2166946" cy="2166946"/>
          </a:xfrm>
        </p:spPr>
      </p:pic>
      <p:sp>
        <p:nvSpPr>
          <p:cNvPr id="6" name="TextBox 5"/>
          <p:cNvSpPr txBox="1"/>
          <p:nvPr/>
        </p:nvSpPr>
        <p:spPr>
          <a:xfrm>
            <a:off x="428596" y="1571612"/>
            <a:ext cx="621510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Противогаз фильтрующий летного состава (ПФЛ) предназначен для защиты органов дыхания и глаз членов экипажа вертолетов всех типов, а также санитарной военно-транспортной авиации от отравляющих веществ, биологических аэрозолей и радиоактивной пыли. В комплект противогаза ПФЛ также входят коробка с </a:t>
            </a:r>
            <a:r>
              <a:rPr lang="ru-RU" dirty="0" err="1" smtClean="0"/>
              <a:t>незапотевающими</a:t>
            </a:r>
            <a:r>
              <a:rPr lang="ru-RU" dirty="0" smtClean="0"/>
              <a:t> пленками НПН, чехол на </a:t>
            </a:r>
            <a:r>
              <a:rPr lang="ru-RU" dirty="0" err="1" smtClean="0"/>
              <a:t>содинительный</a:t>
            </a:r>
            <a:r>
              <a:rPr lang="ru-RU" dirty="0" smtClean="0"/>
              <a:t> </a:t>
            </a:r>
            <a:r>
              <a:rPr lang="ru-RU" dirty="0" err="1" smtClean="0"/>
              <a:t>гофрошланг</a:t>
            </a:r>
            <a:r>
              <a:rPr lang="ru-RU" dirty="0" smtClean="0"/>
              <a:t>, 6 светочувствительных пленок, полиэтиленовый пакет, сумка и тряпка для очистки панорамного стекла. Фильтрующе-поглощающая коробка КПЛ является средством одноразового боевого применения. Масса коробки составляет 180 г. Коробка изготовлена в виде изогнутого прямоугольника высотой 130 мм, шириной 100 мм, толщиной 35 мм с целью удобного ее размещения в кармане защитного снаряжения летчика. На верхней ее части размещена горловина с резьбой, предназначенная для присоединения коробки к соединительной трубке.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КИП-8 (Кислородный изолирующий противогаз)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18_KIP-8-150x1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43670" y="2500306"/>
            <a:ext cx="2500330" cy="2500330"/>
          </a:xfrm>
        </p:spPr>
      </p:pic>
      <p:sp>
        <p:nvSpPr>
          <p:cNvPr id="5" name="TextBox 4"/>
          <p:cNvSpPr txBox="1"/>
          <p:nvPr/>
        </p:nvSpPr>
        <p:spPr>
          <a:xfrm>
            <a:off x="0" y="1502688"/>
            <a:ext cx="66437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Кислородно-изолирующий противогаз КИП-8 предназначен для защиты органов дыхания и глаз человека при выполнении работ, связанных, главным образом, с тушением пожаров и действиями в среде, непригодной для дыхания. Он находится на оснащении, как правило, противопожарных подразделений, иногда используется специализированными аварийно-спасательными формированиями. Разработан в 1967 году.</a:t>
            </a:r>
            <a:br>
              <a:rPr lang="ru-RU" dirty="0" smtClean="0"/>
            </a:br>
            <a:r>
              <a:rPr lang="ru-RU" dirty="0" smtClean="0"/>
              <a:t>Противогаз представляет собой аппарат с замкнутым циклом дыхания, регенерацией газовой смеси и подпиткой ее кислородом из специального баллона. В его состав входят: лицевая часть МИП-1, клапанная коробка, дыхательный мешок с предохранительным клапаном, регенеративный патрон РП-8, кислородный баллон с вентилем, блок легочного автомата и редуктор, устройство звукового сигнала, выносной манометр, гофрированные трубки вдоха и выдоха, корпус с крышкой и ремнями. Кроме того в комплект входит набор инструмента и запасных частей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http://coldwar-nn.ru/exponats/army_gasmask/ </a:t>
            </a:r>
            <a:r>
              <a:rPr lang="ru-RU" smtClean="0"/>
              <a:t> 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15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ПМГ-2 (Противогаз малого габарита модель 2)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MG-2-198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29322" y="1857364"/>
            <a:ext cx="2970392" cy="4500594"/>
          </a:xfrm>
        </p:spPr>
      </p:pic>
      <p:sp>
        <p:nvSpPr>
          <p:cNvPr id="5" name="TextBox 4"/>
          <p:cNvSpPr txBox="1"/>
          <p:nvPr/>
        </p:nvSpPr>
        <p:spPr>
          <a:xfrm>
            <a:off x="357158" y="1571612"/>
            <a:ext cx="521497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Противогаз ПМГ-2 </a:t>
            </a:r>
            <a:r>
              <a:rPr lang="ru-RU" sz="1600" dirty="0" err="1" smtClean="0"/>
              <a:t>cостоит</a:t>
            </a:r>
            <a:r>
              <a:rPr lang="ru-RU" sz="1600" dirty="0" smtClean="0"/>
              <a:t> из ФПК (фильтрующе-поглощающей коробки) и лицевой части. Кроме того, в комплект противогаза входит сумка и коробка с </a:t>
            </a:r>
            <a:r>
              <a:rPr lang="ru-RU" sz="1600" dirty="0" err="1" smtClean="0"/>
              <a:t>незапотевающими</a:t>
            </a:r>
            <a:r>
              <a:rPr lang="ru-RU" sz="1600" dirty="0" smtClean="0"/>
              <a:t> пленками. Выпускался и состоял на вооружении СА и РА в 1970-х-1990-х годах XX века, в некоторых частях применялся по 2000-е годы XXI века. На складах армии встречается местами и в наше время. </a:t>
            </a:r>
          </a:p>
          <a:p>
            <a:r>
              <a:rPr lang="ru-RU" sz="1600" dirty="0" smtClean="0"/>
              <a:t>Противогазовая сумка служит для хранения и переноски противогаза и респиратора. Для переноски противогаза сумка имеет плечевую тесьму с передвижной пряжкой и тесьму для закрепления ее на туловище. Кроме того, она имеет три кармана: один плоский и два объемных. Плоский карман предназначен для размещения коробки с </a:t>
            </a:r>
            <a:r>
              <a:rPr lang="ru-RU" sz="1600" dirty="0" err="1" smtClean="0"/>
              <a:t>незапотевающими</a:t>
            </a:r>
            <a:r>
              <a:rPr lang="ru-RU" sz="1600" dirty="0" smtClean="0"/>
              <a:t> пленками, два объемных кармана, — для индивидуального противохимического пакета и аптечки пли перевязочного пакета. Плоский карман расположен внутри объемного кармана, предназначенного для хранения аптечки.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ПМГ-2 (Противогаз малого габарита модель 2)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Содержимое 4" descr="PMG-2-198x3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0760" y="2000240"/>
            <a:ext cx="2655581" cy="4023607"/>
          </a:xfrm>
        </p:spPr>
      </p:pic>
      <p:sp>
        <p:nvSpPr>
          <p:cNvPr id="7" name="TextBox 6"/>
          <p:cNvSpPr txBox="1"/>
          <p:nvPr/>
        </p:nvSpPr>
        <p:spPr>
          <a:xfrm>
            <a:off x="142844" y="1643050"/>
            <a:ext cx="5572164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smtClean="0"/>
              <a:t>ПМГ-2 состоит из корпуса, очкового узла, обтекателей, клапанной коробки и переговорного устройства разборного типа. В лицевой части сделаны сквозные вырезы для ушных раковин, что обеспечивает нормальную слышимость.</a:t>
            </a:r>
          </a:p>
          <a:p>
            <a:r>
              <a:rPr lang="ru-RU" sz="1700" dirty="0" smtClean="0"/>
              <a:t>В комплекте также поставляется сумка и комплект </a:t>
            </a:r>
            <a:r>
              <a:rPr lang="ru-RU" sz="1700" dirty="0" err="1" smtClean="0"/>
              <a:t>незапотевающих</a:t>
            </a:r>
            <a:r>
              <a:rPr lang="ru-RU" sz="1700" dirty="0" smtClean="0"/>
              <a:t> пленок (НП). Противогазовая сумка служит для хранения и переноски противогаза и респиратора. Для переноски противогаза сумка имеет плечевую тесьму с передвижной пряжкой и тесьму для закрепления ее на туловище. Кроме того, она имеет три кармана: один плоский и два объемных. Плоский карман предназначен для размещения коробки с </a:t>
            </a:r>
            <a:r>
              <a:rPr lang="ru-RU" sz="1700" dirty="0" err="1" smtClean="0"/>
              <a:t>незапотевающими</a:t>
            </a:r>
            <a:r>
              <a:rPr lang="ru-RU" sz="1700" dirty="0" smtClean="0"/>
              <a:t> пленками, два объемных кармана, — для индивидуального противохимического, пакета и аптечки пли перевязочного пакета. Плоский карман расположен внутри объемного кармана, предназначенного для хранения аптечки.</a:t>
            </a:r>
            <a:endParaRPr lang="ru-RU" sz="17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РШ-4 (Развернутая шихта, тип 4), шлем-маска ШМС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4_RSH4_SHM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57884" y="2000240"/>
            <a:ext cx="3000396" cy="2786082"/>
          </a:xfrm>
        </p:spPr>
      </p:pic>
      <p:sp>
        <p:nvSpPr>
          <p:cNvPr id="5" name="TextBox 4"/>
          <p:cNvSpPr txBox="1"/>
          <p:nvPr/>
        </p:nvSpPr>
        <p:spPr>
          <a:xfrm>
            <a:off x="214282" y="1357298"/>
            <a:ext cx="55721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РШ-4 состоит из корпуса, очкового узла, обтекателей, клапанной коробки и переговорного устройства разборного типа. Фронтальное расположение и размеры стекол очкового узла обеспечивают возможность работы с оптическими приборами.</a:t>
            </a:r>
          </a:p>
          <a:p>
            <a:r>
              <a:rPr lang="ru-RU" dirty="0" smtClean="0"/>
              <a:t>Она изготовлена из однослойной ткани. Клапан с ремешком на конце застегивают на пряжку. Два отделения сумки предназначены для </a:t>
            </a:r>
            <a:r>
              <a:rPr lang="ru-RU" dirty="0" err="1" smtClean="0"/>
              <a:t>шлем-маски</a:t>
            </a:r>
            <a:r>
              <a:rPr lang="ru-RU" dirty="0" smtClean="0"/>
              <a:t>, респиратора и ФЛК. Отделение для ФПК имеет затягиваемую тесьмой горловину. Для свободного доступа воздуха к отверстию ФПК на дне сумки пришиты шлёвки, в которые вставлены деревянные вкладыши. На перегородке имеется застегиваемый на пуговицу карман для коробок с </a:t>
            </a:r>
            <a:r>
              <a:rPr lang="ru-RU" dirty="0" err="1" smtClean="0"/>
              <a:t>незапотевающими</a:t>
            </a:r>
            <a:r>
              <a:rPr lang="ru-RU" dirty="0" smtClean="0"/>
              <a:t> пленками и мембранами, а также может быть наружный карман для индивидуального противохимического пакета (ИПП).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929322" y="492919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Противогаз выпускался с 1958-го по 1980-е г.г.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РШ-4 (Развернутая шихта, тип 4), шлем-маска ШМ-41Му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5_RSH4_SHM41M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72198" y="1714488"/>
            <a:ext cx="2888872" cy="2571768"/>
          </a:xfrm>
        </p:spPr>
      </p:pic>
      <p:sp>
        <p:nvSpPr>
          <p:cNvPr id="5" name="TextBox 4"/>
          <p:cNvSpPr txBox="1"/>
          <p:nvPr/>
        </p:nvSpPr>
        <p:spPr>
          <a:xfrm>
            <a:off x="214282" y="1643050"/>
            <a:ext cx="55721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Маска ШМ-41Му состоит из корпуса, очкового узла, обтекателей и клапанной коробки. Она изготовлена из однослойной ткани. Клапан с ремешком на конце застегивают на пряжку. Два отделения сумки предназначены для </a:t>
            </a:r>
            <a:r>
              <a:rPr lang="ru-RU" dirty="0" err="1" smtClean="0"/>
              <a:t>шлем-маски</a:t>
            </a:r>
            <a:r>
              <a:rPr lang="ru-RU" dirty="0" smtClean="0"/>
              <a:t>, респиратора и ФЛК. Отделение для ФПК имеет затягиваемую тесьмой горловину. Для свободного доступа воздуха к отверстию ФПК на дне сумки пришиты шлёвки, в которые вставлены деревянные вкладыши. На перегородке имеется застегиваемый на пуговицу карман для коробок с </a:t>
            </a:r>
            <a:r>
              <a:rPr lang="ru-RU" dirty="0" err="1" smtClean="0"/>
              <a:t>незапотевающими</a:t>
            </a:r>
            <a:r>
              <a:rPr lang="ru-RU" dirty="0" smtClean="0"/>
              <a:t> пленками и мембранами, а также может быть наружный карман для индивидуального противохимического пакета (ИПП).</a:t>
            </a:r>
            <a:br>
              <a:rPr lang="ru-RU" dirty="0" smtClean="0"/>
            </a:br>
            <a:r>
              <a:rPr lang="ru-RU" dirty="0" smtClean="0"/>
              <a:t>Также поставляется комплект </a:t>
            </a:r>
            <a:r>
              <a:rPr lang="ru-RU" dirty="0" err="1" smtClean="0"/>
              <a:t>незапотевающих</a:t>
            </a:r>
            <a:r>
              <a:rPr lang="ru-RU" dirty="0" smtClean="0"/>
              <a:t> пленок (НП), предназначавшийся для защиты стекол очков от запотевания.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072198" y="4429132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Противогаз выпускался с 1958-го по 1980-е г.г.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РШ-4 (Развернутая шихта, тип 4), шлем-маска ММ-1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6_RSH4_MM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43636" y="1500174"/>
            <a:ext cx="2714644" cy="3605387"/>
          </a:xfrm>
        </p:spPr>
      </p:pic>
      <p:sp>
        <p:nvSpPr>
          <p:cNvPr id="5" name="TextBox 4"/>
          <p:cNvSpPr txBox="1"/>
          <p:nvPr/>
        </p:nvSpPr>
        <p:spPr>
          <a:xfrm>
            <a:off x="214282" y="1571612"/>
            <a:ext cx="585791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Маска ММ-1 состоит из корпуса, очкового узла, обтекателей, клапанной коробки и переговорного устройства. Маски бывают как из белой, серой, так и из чёрной резины. Маски оснащены мембранным переговорным устройством, а так же возможностью использования различных видов фильтров. Она изготовлена из однослойной ткани. Клапан с ремешком на конце застегивают на пряжку. Два отделения сумки предназначены для </a:t>
            </a:r>
            <a:r>
              <a:rPr lang="ru-RU" dirty="0" err="1" smtClean="0"/>
              <a:t>шлем-маски</a:t>
            </a:r>
            <a:r>
              <a:rPr lang="ru-RU" dirty="0" smtClean="0"/>
              <a:t>, респиратора и ФЛК. Отделение для ФПК имеет затягиваемую тесьмой горловину. Для свободного доступа воздуха к отверстию ФПК на дне сумки пришиты шлёвки, в которые вставлены деревянные вкладыши. На перегородке имеется застегиваемый на пуговицу карман для коробок с </a:t>
            </a:r>
            <a:r>
              <a:rPr lang="ru-RU" dirty="0" err="1" smtClean="0"/>
              <a:t>незапотевающими</a:t>
            </a:r>
            <a:r>
              <a:rPr lang="ru-RU" dirty="0" smtClean="0"/>
              <a:t> пленками и мембранами, а также может быть наружный карман для индивидуального противохимического пакета (ИПП).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215074" y="528638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Противогаз выпускался с 1958-го по 1970-е г.г.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ПМК (Противогаз масочный коробочный)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Содержимое 3" descr="PA_7_PM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12" y="1500174"/>
            <a:ext cx="2706624" cy="3389376"/>
          </a:xfrm>
        </p:spPr>
      </p:pic>
      <p:sp>
        <p:nvSpPr>
          <p:cNvPr id="5" name="TextBox 4"/>
          <p:cNvSpPr txBox="1"/>
          <p:nvPr/>
        </p:nvSpPr>
        <p:spPr>
          <a:xfrm>
            <a:off x="142844" y="1285860"/>
            <a:ext cx="600079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/>
              <a:t>Противогаз ПМК (противогаз масочный коробочный), принят на вооружение ВС СССР в 1980-м году, состоит из:</a:t>
            </a:r>
            <a:br>
              <a:rPr lang="ru-RU" sz="1500" dirty="0" smtClean="0"/>
            </a:br>
            <a:r>
              <a:rPr lang="ru-RU" sz="1500" dirty="0" smtClean="0"/>
              <a:t>— маски М-80, которая предназначена для защиты лица и глаз от ТХ, РП, БА, подвода к органам дыхания очищенного воздуха и сброса в атмосферу выдыхаемого воздуха. Маска состоит из корпуса с обтюратором, очкового узла, клапанной коробки, узла присоединения ФПК с клапаном вдоха, обтекателя, переговорного устройства </a:t>
            </a:r>
            <a:r>
              <a:rPr lang="ru-RU" sz="1500" dirty="0" err="1" smtClean="0"/>
              <a:t>касульного</a:t>
            </a:r>
            <a:r>
              <a:rPr lang="ru-RU" sz="1500" dirty="0" smtClean="0"/>
              <a:t> типа, системы для приема жидкости и наголовника. Маска изготовлена из резины черного цвета.</a:t>
            </a:r>
            <a:br>
              <a:rPr lang="ru-RU" sz="1500" dirty="0" smtClean="0"/>
            </a:br>
            <a:r>
              <a:rPr lang="ru-RU" sz="1500" dirty="0" smtClean="0"/>
              <a:t>Обтюратор предназначен для улучшения герметизирующих свойств лицевых частей.</a:t>
            </a:r>
            <a:br>
              <a:rPr lang="ru-RU" sz="1500" dirty="0" smtClean="0"/>
            </a:br>
            <a:r>
              <a:rPr lang="ru-RU" sz="1500" dirty="0" smtClean="0"/>
              <a:t>Очковый узел имеет трапециевидные изогнутые стекла, обеспечивающие возможность работы с оптическими приборами.</a:t>
            </a:r>
            <a:br>
              <a:rPr lang="ru-RU" sz="1500" dirty="0" smtClean="0"/>
            </a:br>
            <a:r>
              <a:rPr lang="ru-RU" sz="1500" dirty="0" smtClean="0"/>
              <a:t>Клапанная коробка предназначена для распределения потоков вдыхаемого и выдыхаемого воздуха. Клапан вдоха расположен в узле присоединения ФПК к лицевой части Клапанная коробка с двумя клапанами выдоха грибкового типа выполнена из полимера, имеет резьбовое соединение для проведения технического обслуживания клапанов. На седловине внешнего клапана расположен резиновый экран, предназначенный для предотвращения засорения и примерзания клапанов выдоха. Отверстие экрана направлено вниз.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357950" y="4929198"/>
            <a:ext cx="2571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Противогаз выпускался с 1980-х по 1990-е годы, местами применяется в Вооруженных Силах и в наше время.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ПМК (Противогаз масочный коробочный)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Обтекатель предназначен для направления потоков вдыхаемого воздуха на внутреннюю поверхность очкового узла. Он выполнен из полимерного материала и установлен внутри на узел присоединения ФПК. Отверстие обтекателя направлено в сторону клапанной коробки, для чего на нем имеется выступ, а на узле присоединения ФПК — соответствующая выемка. Устанавливается нажатием руки до щелчка.</a:t>
            </a:r>
            <a:br>
              <a:rPr lang="ru-RU" sz="1400" dirty="0" smtClean="0"/>
            </a:br>
            <a:r>
              <a:rPr lang="ru-RU" sz="1400" dirty="0" smtClean="0"/>
              <a:t>Переговорное устройство капсульного типа предназначено для улучшения качества передачи речи при пользовании противогазом. Переговорное устройство может быть выполнено в виде неразборной капсулы, вмонтированной при сборке в заводских условиях и не подлежит разборке в подразделениях.</a:t>
            </a:r>
            <a:br>
              <a:rPr lang="ru-RU" sz="1400" dirty="0" smtClean="0"/>
            </a:br>
            <a:r>
              <a:rPr lang="ru-RU" sz="1400" dirty="0" smtClean="0"/>
              <a:t>Система для приема жидкости предназначена для приема воды и жидкой пищи в зараженной атмосфере. Она состоит из загубника, штуцера, резиновой трубки, ниппеля, крышки фляги с клапаном и пробки. Крышку фляги с клапаном устанавливают на флягу взамен обычной крышки. В нерабочем положении резиновая трубка для питья обернута вокруг переговорного устройства, а ниппель помещен в держатель, находящийся под клапанной коробкой и отформованный за одно целое о корпусом маски.</a:t>
            </a:r>
            <a:br>
              <a:rPr lang="ru-RU" sz="1400" dirty="0" smtClean="0"/>
            </a:br>
            <a:r>
              <a:rPr lang="ru-RU" sz="1400" dirty="0" smtClean="0"/>
              <a:t>Система крепления лицевой части на голове предназначена для герметизации противогаза по линии обтюрации и для удержания лицевой части на голове. Система крепления у </a:t>
            </a:r>
            <a:r>
              <a:rPr lang="ru-RU" sz="1400" dirty="0" err="1" smtClean="0"/>
              <a:t>шлем-масок</a:t>
            </a:r>
            <a:r>
              <a:rPr lang="ru-RU" sz="1400" dirty="0" smtClean="0"/>
              <a:t> выполнена в виде наголовника с пятью лямками, крепящегося к маске с помощью </a:t>
            </a:r>
            <a:r>
              <a:rPr lang="ru-RU" sz="1400" dirty="0" err="1" smtClean="0"/>
              <a:t>отлапок</a:t>
            </a:r>
            <a:r>
              <a:rPr lang="ru-RU" sz="1400" dirty="0" smtClean="0"/>
              <a:t> и пряжек. Лямки имеют нумерованные упоры (уступы).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103</TotalTime>
  <Words>1457</Words>
  <Application>Microsoft Office PowerPoint</Application>
  <PresentationFormat>Экран (4:3)</PresentationFormat>
  <Paragraphs>53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Техническая</vt:lpstr>
      <vt:lpstr>Военные противогазы </vt:lpstr>
      <vt:lpstr> Противогаз малого габарита ПМГ </vt:lpstr>
      <vt:lpstr> ПМГ-2 (Противогаз малого габарита модель 2) </vt:lpstr>
      <vt:lpstr> ПМГ-2 (Противогаз малого габарита модель 2) </vt:lpstr>
      <vt:lpstr> РШ-4 (Развернутая шихта, тип 4), шлем-маска ШМС </vt:lpstr>
      <vt:lpstr> РШ-4 (Развернутая шихта, тип 4), шлем-маска ШМ-41Му </vt:lpstr>
      <vt:lpstr> РШ-4 (Развернутая шихта, тип 4), шлем-маска ММ-1 </vt:lpstr>
      <vt:lpstr> ПМК (Противогаз масочный коробочный) </vt:lpstr>
      <vt:lpstr>ПМК (Противогаз масочный коробочный)</vt:lpstr>
      <vt:lpstr> ПМК (Противогаз масочный коробочный, модель 2) </vt:lpstr>
      <vt:lpstr> ПРВ-У (Противогаз ракетных войск усовершенствованный)  </vt:lpstr>
      <vt:lpstr> ПРВ-М (Противогаз ракетных войск модернизированный) </vt:lpstr>
      <vt:lpstr> ПБФ (Противогаз бескоробочный фильтрующий)  </vt:lpstr>
      <vt:lpstr> ШР-2 (Шлем-маска раненого в голову) </vt:lpstr>
      <vt:lpstr>Использование ШР-2</vt:lpstr>
      <vt:lpstr> ИП-4М ( Изолирующий противогаз) шлем-маска МИА-1 </vt:lpstr>
      <vt:lpstr>ИП-5 (Изолирующий противогаз)</vt:lpstr>
      <vt:lpstr> КИП-5 (Кислородный изолирующий противогаз) </vt:lpstr>
      <vt:lpstr> БС МТ-4 (Боевой Секретный Московский Тип 4) </vt:lpstr>
      <vt:lpstr> ПФЛ (Противогаз фильтрующий летного состава) </vt:lpstr>
      <vt:lpstr> КИП-8 (Кислородный изолирующий противогаз)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Военные противогазы </dc:title>
  <dc:creator>Семенюк Сергей Дмитриевич</dc:creator>
  <cp:lastModifiedBy>Семенюк Сергей Дмитриевич</cp:lastModifiedBy>
  <cp:revision>14</cp:revision>
  <dcterms:created xsi:type="dcterms:W3CDTF">2018-05-13T09:51:55Z</dcterms:created>
  <dcterms:modified xsi:type="dcterms:W3CDTF">2018-11-02T10:45:55Z</dcterms:modified>
</cp:coreProperties>
</file>