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88" r:id="rId4"/>
    <p:sldId id="270" r:id="rId5"/>
    <p:sldId id="280" r:id="rId6"/>
    <p:sldId id="266" r:id="rId7"/>
    <p:sldId id="281" r:id="rId8"/>
    <p:sldId id="284" r:id="rId9"/>
    <p:sldId id="282" r:id="rId10"/>
    <p:sldId id="283" r:id="rId11"/>
    <p:sldId id="285" r:id="rId12"/>
    <p:sldId id="287" r:id="rId13"/>
    <p:sldId id="286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A5E8-D312-4ABA-94F6-12A4F262E557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5202-199A-4D73-999D-1F65AAFB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3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5202-199A-4D73-999D-1F65AAFBB3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8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1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2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2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6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3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8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4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6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7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3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2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D616-6916-466E-BFAC-0CD9F9D03A95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C4D-6D73-45F6-A56A-DB07614C8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8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Click="0" advTm="6960">
        <p:cover/>
      </p:transition>
    </mc:Choice>
    <mc:Fallback>
      <p:transition spd="slow" advClick="0" advTm="6960">
        <p:cov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76" y="764704"/>
            <a:ext cx="7772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«Творите добрые дела. Волонтёрское движение».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5364088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Dorogoyu_dobra_-_Dorogoyu_dob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36895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977">
        <p:cover/>
      </p:transition>
    </mc:Choice>
    <mc:Fallback>
      <p:transition spd="slow" advClick="0" advTm="4977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pauseEvt time="4049" objId="8"/>
        <p14:seekEvt time="4050" objId="8" seek="3626"/>
        <p14:resumeEvt time="425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20" y="260648"/>
            <a:ext cx="424656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176464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210511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58" y="3645024"/>
            <a:ext cx="426763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59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45">
        <p:cover/>
      </p:transition>
    </mc:Choice>
    <mc:Fallback>
      <p:transition spd="slow" advClick="0" advTm="645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204864"/>
            <a:ext cx="484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заключении.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6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50">
        <p:cover/>
      </p:transition>
    </mc:Choice>
    <mc:Fallback>
      <p:transition spd="slow" advClick="0" advTm="45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599384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67240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8"/>
            <a:ext cx="3672408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0" y="3501008"/>
            <a:ext cx="3585094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6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271">
        <p:cover/>
      </p:transition>
    </mc:Choice>
    <mc:Fallback>
      <p:transition spd="slow" advClick="0" advTm="2271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00400"/>
            <a:ext cx="4139952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9593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2" y="3600400"/>
            <a:ext cx="3985022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13995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23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7">
        <p:cover/>
      </p:transition>
    </mc:Choice>
    <mc:Fallback>
      <p:transition spd="slow" advClick="0" advTm="707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vol\836005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836">
        <p:cover/>
      </p:transition>
    </mc:Choice>
    <mc:Fallback>
      <p:transition spd="slow" advClick="0" advTm="836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9" y="476672"/>
            <a:ext cx="8712968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доброй воле вы всегда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день и ночь спешите.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дни, недели и года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благие вы вершите.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vol\hello_html_m78c7ed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21113" y="2564904"/>
            <a:ext cx="4371367" cy="3991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75">
        <p:cover/>
      </p:transition>
    </mc:Choice>
    <mc:Fallback>
      <p:transition spd="slow" advClick="0" advTm="175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объявлен президентом России Владимиром Путиным 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Годом добровольца и волонтёра.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Владимир Владимирович Путин торжественно сообщил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церемонии награждения « Доброволец России» 6 декабря 2017 года.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Это  будет Ваш год. Всех граждан страны, чья воля, энергия, великодушие и есть главная сила России»-сказал президент всем собравшимся волонтёрам.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призван популяризировать благотворительность, повысить престиж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добровольцев во всех сферах, повысить гражданскую активность всех россиян.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повышена доступность системы вступления в добровольные отряды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различной направленности посредством создания базы » Добровольцы России».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8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8170">
        <p:cover/>
      </p:transition>
    </mc:Choice>
    <mc:Fallback>
      <p:transition spd="slow" advClick="0" advTm="817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52421"/>
            <a:ext cx="89644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Доброволец(волонтёр)-человек , добровольно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участвующий в какой-либо деятельности, не предусматривающей материального вознаграждения».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4716016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8627">
        <p:cover/>
      </p:transition>
    </mc:Choice>
    <mc:Fallback>
      <p:transition spd="slow" advClick="0" advTm="8627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0"/>
            <a:ext cx="195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386" y="6617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820" y="145362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68" y="2176194"/>
            <a:ext cx="37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704" y="286812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704" y="357315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756" y="4240036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411" y="500376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747" y="57675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454750" y="861472"/>
            <a:ext cx="648072" cy="246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20" y="1633521"/>
            <a:ext cx="664522" cy="2865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5" y="2356090"/>
            <a:ext cx="664522" cy="2865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5" y="3048021"/>
            <a:ext cx="664522" cy="2865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5" y="3753053"/>
            <a:ext cx="664522" cy="2865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5" y="4458085"/>
            <a:ext cx="664522" cy="2865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5" y="5183664"/>
            <a:ext cx="664522" cy="2865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85" y="5849576"/>
            <a:ext cx="664522" cy="2865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1760" y="661735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8935" y="1411589"/>
            <a:ext cx="150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1115" y="216918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1039" y="2884735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3939" y="353106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1039" y="4235704"/>
            <a:ext cx="241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365" y="4958995"/>
            <a:ext cx="204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6763" y="5713727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95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7700">
        <p:cover/>
      </p:transition>
    </mc:Choice>
    <mc:Fallback>
      <p:transition spd="slow" advClick="0" advTm="177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58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волонтёрского движения лежит старый как мир принцип: хочешь почувствовать себя человеком — помоги другому.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500404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050">
        <p:cover/>
      </p:transition>
    </mc:Choice>
    <mc:Fallback>
      <p:transition spd="slow" advClick="0" advTm="205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Трудятся в больницах и социальных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учреждениях.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найти пропавших людей.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посильную помощь пострадавших в стихийных бедствий.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 природу и наши  памятники культуры.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пожилым людям.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 проведении крупнейших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еждународных мероприятий.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9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2350">
        <p:cover/>
      </p:transition>
    </mc:Choice>
    <mc:Fallback>
      <p:transition spd="slow" advClick="0" advTm="1235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276872"/>
            <a:ext cx="524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фотоотчёт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55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519">
        <p:cover/>
      </p:transition>
    </mc:Choice>
    <mc:Fallback>
      <p:transition spd="slow" advClick="0" advTm="3519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176464" cy="301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429000"/>
            <a:ext cx="4248473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17646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72" y="116632"/>
            <a:ext cx="4246008" cy="301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36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223">
        <p:cover/>
      </p:transition>
    </mc:Choice>
    <mc:Fallback>
      <p:transition spd="slow" advClick="0" advTm="3223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1|1|1.1|1.1|3.1|1.1|0|0.9|0|1.1|1.1|0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|1.3|2|4.7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206</Words>
  <Application>Microsoft Office PowerPoint</Application>
  <PresentationFormat>Экран (4:3)</PresentationFormat>
  <Paragraphs>47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 «Творите добрые дела. Волонтёрское движение». </vt:lpstr>
      <vt:lpstr>По доброй воле вы всегда  На помощь день и ночь спешите.  Сквозь дни, недели и года  Дела благие вы вершите. </vt:lpstr>
      <vt:lpstr>Презентация PowerPoint</vt:lpstr>
      <vt:lpstr>Презентация PowerPoint</vt:lpstr>
      <vt:lpstr>Презентация PowerPoint</vt:lpstr>
      <vt:lpstr>В основе волонтёрского движения лежит старый как мир принцип: хочешь почувствовать себя человеком — помоги другому.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«Творите добрые дела. Волонтёрское движение». </dc:title>
  <dc:creator>Admin</dc:creator>
  <cp:lastModifiedBy>юлия похилько</cp:lastModifiedBy>
  <cp:revision>55</cp:revision>
  <dcterms:created xsi:type="dcterms:W3CDTF">2018-08-30T17:14:20Z</dcterms:created>
  <dcterms:modified xsi:type="dcterms:W3CDTF">2018-12-01T13:58:15Z</dcterms:modified>
</cp:coreProperties>
</file>