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-701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08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14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737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15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2870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0821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5813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153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450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1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29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956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934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08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902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813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618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35083"/>
            <a:ext cx="8001000" cy="2971801"/>
          </a:xfrm>
        </p:spPr>
        <p:txBody>
          <a:bodyPr>
            <a:normAutofit/>
          </a:bodyPr>
          <a:lstStyle/>
          <a:p>
            <a:r>
              <a:rPr lang="ru-RU" dirty="0" smtClean="0"/>
              <a:t>Волшебные десятичные дроби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91546" y="4186767"/>
            <a:ext cx="6400800" cy="1947333"/>
          </a:xfrm>
        </p:spPr>
        <p:txBody>
          <a:bodyPr/>
          <a:lstStyle/>
          <a:p>
            <a:r>
              <a:rPr lang="ru-RU" dirty="0" smtClean="0"/>
              <a:t>Проект выполнила ученица</a:t>
            </a:r>
          </a:p>
          <a:p>
            <a:r>
              <a:rPr lang="ru-RU" dirty="0" err="1" smtClean="0"/>
              <a:t>Иноземцева</a:t>
            </a:r>
            <a:r>
              <a:rPr lang="ru-RU" dirty="0" smtClean="0"/>
              <a:t>  </a:t>
            </a:r>
            <a:r>
              <a:rPr lang="ru-RU" dirty="0"/>
              <a:t>Е</a:t>
            </a:r>
            <a:r>
              <a:rPr lang="ru-RU" dirty="0" smtClean="0"/>
              <a:t>лизавета</a:t>
            </a:r>
          </a:p>
          <a:p>
            <a:r>
              <a:rPr lang="ru-RU" dirty="0" smtClean="0"/>
              <a:t>Учитель математики  </a:t>
            </a:r>
            <a:r>
              <a:rPr lang="ru-RU" dirty="0" err="1" smtClean="0"/>
              <a:t>Вороненко</a:t>
            </a:r>
            <a:r>
              <a:rPr lang="ru-RU" dirty="0" smtClean="0"/>
              <a:t> И. Е.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2378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339782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Вот и окончилось путешествие девочек по королевству десятичных дробей. В этом путешествии они узнали очень много нового, и теперь любая задачка с десятичными дробями им не страшна!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519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38" y="436418"/>
            <a:ext cx="10870480" cy="2209799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268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67990" y="1"/>
            <a:ext cx="4707083" cy="1122218"/>
          </a:xfrm>
        </p:spPr>
        <p:txBody>
          <a:bodyPr>
            <a:norm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ведение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364" y="1049482"/>
            <a:ext cx="10588336" cy="5714999"/>
          </a:xfrm>
        </p:spPr>
        <p:txBody>
          <a:bodyPr/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самый обычный день после школы две лучшие подружки, ученицы пятого класса Катя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 делали домашнее задание по математике. Они открыли учебник и увидели десятичные дроби…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-Ничего не понимаю! Что такое? Эти… как их… а…десятичные дроби. Мы их не проходили!-возмутилась Ира.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-Реши задачу с десятичными дробями- читает Катя.- «Весной засеяли 0,9 поля, а собрали урожай только с 0,6 поля. Сколько урожая с поля не собрали?»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Все таки засеяли 0 или 9?- спросила Ира.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Может быть надо к 0 прибавить 9?- предложила Катя.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Нет, наверно, мы должны сами выбрать 0 или 9!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Катя согласилась. И только хотели девочки это записать, как учебники начали плясать и запели: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Десятичные дроби 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Нам очень нужны.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Что за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буквочка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кривая?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Или это запятая?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Но при чем тут запятая, нам расскажет фея Майя!</a:t>
            </a:r>
          </a:p>
        </p:txBody>
      </p:sp>
    </p:spTree>
    <p:extLst>
      <p:ext uri="{BB962C8B-B14F-4D97-AF65-F5344CB8AC3E}">
        <p14:creationId xmlns:p14="http://schemas.microsoft.com/office/powerpoint/2010/main" xmlns="" val="2204637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806" y="228600"/>
            <a:ext cx="5426158" cy="13716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07" r="410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724" y="1901536"/>
            <a:ext cx="5426158" cy="3449782"/>
          </a:xfrm>
        </p:spPr>
        <p:txBody>
          <a:bodyPr/>
          <a:lstStyle/>
          <a:p>
            <a:r>
              <a:rPr lang="ru-RU" dirty="0" smtClean="0"/>
              <a:t>Тут появилась фея!</a:t>
            </a:r>
          </a:p>
          <a:p>
            <a:r>
              <a:rPr lang="ru-RU" dirty="0" smtClean="0"/>
              <a:t>-Прошу в моё королевство! Я узнала, что вы не знаете, что такое десятичные дроби?</a:t>
            </a:r>
          </a:p>
          <a:p>
            <a:r>
              <a:rPr lang="ru-RU" dirty="0" smtClean="0"/>
              <a:t>А побывав в моих замках, вы узнаете всё о десятичных дробях.</a:t>
            </a:r>
          </a:p>
          <a:p>
            <a:r>
              <a:rPr lang="ru-RU" dirty="0" smtClean="0"/>
              <a:t>-Мы согласны!-хором сказали девочки и оказались в королевстве.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7810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369" y="0"/>
            <a:ext cx="5146676" cy="1084118"/>
          </a:xfrm>
        </p:spPr>
        <p:txBody>
          <a:bodyPr/>
          <a:lstStyle/>
          <a:p>
            <a:r>
              <a:rPr lang="ru-RU" dirty="0" smtClean="0"/>
              <a:t>Королевство десятичных дробей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15" r="141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93114" y="1226127"/>
            <a:ext cx="5426158" cy="3886200"/>
          </a:xfrm>
        </p:spPr>
        <p:txBody>
          <a:bodyPr/>
          <a:lstStyle/>
          <a:p>
            <a:r>
              <a:rPr lang="ru-RU" u="sng" dirty="0" smtClean="0"/>
              <a:t>1-ый замок, в котором вас познакомят с историей десятичных дробей.</a:t>
            </a:r>
          </a:p>
          <a:p>
            <a:r>
              <a:rPr lang="ru-RU" u="sng" dirty="0" smtClean="0"/>
              <a:t>2-ой замок ,в котором вы узнаете интересные факты с десятичными дробями.</a:t>
            </a:r>
          </a:p>
          <a:p>
            <a:r>
              <a:rPr lang="ru-RU" u="sng" dirty="0" smtClean="0"/>
              <a:t>3-ий замок, в котором вас научат выполнять </a:t>
            </a:r>
            <a:r>
              <a:rPr lang="ru-RU" u="sng" dirty="0" err="1" smtClean="0"/>
              <a:t>дейстия</a:t>
            </a:r>
            <a:r>
              <a:rPr lang="ru-RU" u="sng" dirty="0" smtClean="0"/>
              <a:t> с десятичными дробями.</a:t>
            </a:r>
          </a:p>
          <a:p>
            <a:r>
              <a:rPr lang="ru-RU" u="sng" dirty="0" smtClean="0"/>
              <a:t>4-ый замок, где вы встретитесь с увлекательными задачами, в которых есть десятичные дроби.</a:t>
            </a:r>
          </a:p>
          <a:p>
            <a:r>
              <a:rPr lang="ru-RU" u="sng" dirty="0" smtClean="0"/>
              <a:t>5-ый замок, где вам расскажут сказку про десятичные дроби.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xmlns="" val="1765063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155864"/>
            <a:ext cx="10018711" cy="10598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Замок 1</a:t>
            </a:r>
            <a:br>
              <a:rPr lang="ru-RU" dirty="0" smtClean="0"/>
            </a:br>
            <a:r>
              <a:rPr lang="ru-RU" dirty="0" smtClean="0"/>
              <a:t>Из истории десятичных дробей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2" y="1215737"/>
            <a:ext cx="10018713" cy="5278581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  Появились десятичные дроби в трудах арабских математиков в средние века и независимо от них в Древнем Китае. Но и раньше, в Древнем Вавилоне, использовали  дроби такого </a:t>
            </a:r>
            <a:r>
              <a:rPr lang="ru-RU" dirty="0"/>
              <a:t>ж</a:t>
            </a:r>
            <a:r>
              <a:rPr lang="ru-RU" dirty="0" smtClean="0"/>
              <a:t>е типа, но конечно шестидесятеричные.</a:t>
            </a:r>
          </a:p>
          <a:p>
            <a:pPr algn="l"/>
            <a:r>
              <a:rPr lang="ru-RU" dirty="0" smtClean="0"/>
              <a:t>  Позднее учёный Гартман </a:t>
            </a:r>
            <a:r>
              <a:rPr lang="ru-RU" dirty="0" err="1" smtClean="0"/>
              <a:t>Бейер</a:t>
            </a:r>
            <a:r>
              <a:rPr lang="ru-RU" dirty="0" smtClean="0"/>
              <a:t> выпустил сочинение «Десятичная логистика» где писал: «…я обратил внимание на то, что техники и ремесленники, когда измеряют какую-нибудь длину, то очень редко в исключительных случаях выражают её в целых числах одного наименования; обыкновенно им приходится или брать мелкие меры, или обращаться к дробям, точно так же астрономы измеряют величины не только в </a:t>
            </a:r>
            <a:r>
              <a:rPr lang="ru-RU" dirty="0" err="1" smtClean="0"/>
              <a:t>градусах,но</a:t>
            </a:r>
            <a:r>
              <a:rPr lang="ru-RU" dirty="0" smtClean="0"/>
              <a:t> и долях градуса, т .е. минутах, секундах и </a:t>
            </a:r>
            <a:r>
              <a:rPr lang="ru-RU" dirty="0" err="1" smtClean="0"/>
              <a:t>т.п.,но</a:t>
            </a:r>
            <a:r>
              <a:rPr lang="ru-RU" dirty="0" smtClean="0"/>
              <a:t> мне кажется их деление на 60 частей не так удобно , как деление на 10,100частей и т.д., потому что в  последнем случае гораздо легче складывать, вычитать и вообще производить арифметические действия; мне кажется, что десятичные доли, если бы ввести вместо шестидесятеричных, пригодились бы не только для астрономии но и для всякого рода вычислений.»</a:t>
            </a:r>
          </a:p>
          <a:p>
            <a:pPr algn="l"/>
            <a:r>
              <a:rPr lang="ru-RU" dirty="0" smtClean="0"/>
              <a:t>   В европейскую же практику десятичные дроби ввёл Симон </a:t>
            </a:r>
            <a:r>
              <a:rPr lang="ru-RU" dirty="0" err="1" smtClean="0"/>
              <a:t>Стевин</a:t>
            </a:r>
            <a:r>
              <a:rPr lang="ru-RU" dirty="0" smtClean="0"/>
              <a:t>. До тех пор каждый , кто сталкивался с нецелыми числами, должен был возиться с числителями и знаменателями.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1656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Замок 2</a:t>
            </a:r>
            <a:br>
              <a:rPr lang="ru-RU" dirty="0" smtClean="0"/>
            </a:br>
            <a:r>
              <a:rPr lang="ru-RU" dirty="0" smtClean="0"/>
              <a:t>Десятичные дроби в жизни человека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1491" y="685800"/>
            <a:ext cx="6082605" cy="51054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2819400"/>
          </a:xfrm>
        </p:spPr>
        <p:txBody>
          <a:bodyPr/>
          <a:lstStyle/>
          <a:p>
            <a:pPr algn="l"/>
            <a:r>
              <a:rPr lang="ru-RU" dirty="0" smtClean="0"/>
              <a:t>Мы многое слышали о воздухе. Воздух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99,96%</a:t>
            </a:r>
            <a:r>
              <a:rPr lang="ru-RU" dirty="0" smtClean="0">
                <a:cs typeface="Times New Roman" panose="02020603050405020304" pitchFamily="18" charset="0"/>
              </a:rPr>
              <a:t> состоит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cs typeface="Times New Roman" panose="02020603050405020304" pitchFamily="18" charset="0"/>
              </a:rPr>
              <a:t>газов:азота</a:t>
            </a:r>
            <a:r>
              <a:rPr lang="ru-RU" dirty="0" smtClean="0">
                <a:cs typeface="Times New Roman" panose="02020603050405020304" pitchFamily="18" charset="0"/>
              </a:rPr>
              <a:t>, кислорода и аргона.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7677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276" y="145473"/>
            <a:ext cx="10018711" cy="9975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Замок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Это интересно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2" y="1766455"/>
            <a:ext cx="10018713" cy="4024745"/>
          </a:xfrm>
        </p:spPr>
        <p:txBody>
          <a:bodyPr/>
          <a:lstStyle/>
          <a:p>
            <a:pPr algn="l"/>
            <a:r>
              <a:rPr lang="ru-RU" dirty="0" smtClean="0"/>
              <a:t>Огромное значение для познания мира имеет проблема численного соотношения между атомами </a:t>
            </a:r>
            <a:r>
              <a:rPr lang="ru-RU" dirty="0"/>
              <a:t>р</a:t>
            </a:r>
            <a:r>
              <a:rPr lang="ru-RU" dirty="0" smtClean="0"/>
              <a:t>азличных элементов.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Если сравнить имеющиеся на всей Земле, железо, кобальт и никель, то окажется что земной шар состоит из: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      Железа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Кобальта на 0,5%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Никеля на 7,5%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Точнейшие химические анализы огромного числа метеоритов, упавших на Землю дали замечательные результаты. Выяснилось, что в железных метеоритах процентное содержание железа, кобальта и никеля совпадает с содержанием их на нашей планете.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7267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1184564"/>
          </a:xfrm>
        </p:spPr>
        <p:txBody>
          <a:bodyPr/>
          <a:lstStyle/>
          <a:p>
            <a:r>
              <a:rPr lang="ru-RU" dirty="0" smtClean="0"/>
              <a:t>Замок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Задача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310" y="2130137"/>
            <a:ext cx="10018713" cy="3418608"/>
          </a:xfrm>
        </p:spPr>
        <p:txBody>
          <a:bodyPr/>
          <a:lstStyle/>
          <a:p>
            <a:pPr algn="l"/>
            <a:r>
              <a:rPr lang="ru-RU" dirty="0" smtClean="0"/>
              <a:t>На пальто израсходовали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3,2 м ткани, а на костюм-2,63м. Сколько ткани израсходовали на пальто и костюм вместе?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Решение: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3,2+2,63=5,83 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6335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782" y="103910"/>
            <a:ext cx="10018713" cy="872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Замок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Стих о десятичных дробях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832" y="1330036"/>
            <a:ext cx="8268072" cy="45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067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185</TotalTime>
  <Words>693</Words>
  <Application>Microsoft Office PowerPoint</Application>
  <PresentationFormat>Произвольный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Параллакс</vt:lpstr>
      <vt:lpstr>Волшебные десятичные дроби </vt:lpstr>
      <vt:lpstr>Введение</vt:lpstr>
      <vt:lpstr>Слайд 3</vt:lpstr>
      <vt:lpstr>Королевство десятичных дробей</vt:lpstr>
      <vt:lpstr>Замок 1 Из истории десятичных дробей</vt:lpstr>
      <vt:lpstr>Замок 2 Десятичные дроби в жизни человека</vt:lpstr>
      <vt:lpstr>Замок 3 Это интересно</vt:lpstr>
      <vt:lpstr>Замок 4 Задача </vt:lpstr>
      <vt:lpstr>Замок 5 Стих о десятичных дробях</vt:lpstr>
      <vt:lpstr>Вот и окончилось путешествие девочек по королевству десятичных дробей. В этом путешествии они узнали очень много нового, и теперь любая задачка с десятичными дробями им не страшна!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десятичные дроби</dc:title>
  <dc:creator>иноземцевы</dc:creator>
  <cp:lastModifiedBy>User1</cp:lastModifiedBy>
  <cp:revision>22</cp:revision>
  <dcterms:created xsi:type="dcterms:W3CDTF">2016-03-27T12:18:24Z</dcterms:created>
  <dcterms:modified xsi:type="dcterms:W3CDTF">2017-02-17T21:15:57Z</dcterms:modified>
</cp:coreProperties>
</file>