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sldIdLst>
    <p:sldId id="256" r:id="rId3"/>
    <p:sldId id="261" r:id="rId4"/>
    <p:sldId id="260" r:id="rId5"/>
    <p:sldId id="259" r:id="rId6"/>
    <p:sldId id="262" r:id="rId7"/>
    <p:sldId id="258" r:id="rId8"/>
    <p:sldId id="257" r:id="rId9"/>
    <p:sldId id="264" r:id="rId10"/>
    <p:sldId id="272" r:id="rId11"/>
    <p:sldId id="266" r:id="rId12"/>
    <p:sldId id="265" r:id="rId13"/>
    <p:sldId id="267" r:id="rId14"/>
    <p:sldId id="263" r:id="rId15"/>
    <p:sldId id="270" r:id="rId16"/>
    <p:sldId id="269" r:id="rId17"/>
    <p:sldId id="268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89860" autoAdjust="0"/>
  </p:normalViewPr>
  <p:slideViewPr>
    <p:cSldViewPr>
      <p:cViewPr varScale="1">
        <p:scale>
          <a:sx n="72" d="100"/>
          <a:sy n="72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FA529-C5A1-460B-BA46-BF904EAE20BB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2F44-8237-4FE1-8158-66FD1045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4163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1081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3067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5390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717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2731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205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278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7606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5536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367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08058" y="2924944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Восточная Сибирь</a:t>
            </a:r>
            <a:endParaRPr lang="en-US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7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7204" y="2438400"/>
            <a:ext cx="4177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Машиностроение</a:t>
            </a:r>
            <a:endParaRPr lang="en-US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0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23528" y="2438400"/>
            <a:ext cx="3940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Красноярск – </a:t>
            </a:r>
          </a:p>
          <a:p>
            <a:pPr algn="r"/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завод по </a:t>
            </a:r>
          </a:p>
          <a:p>
            <a:pPr algn="r"/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производству</a:t>
            </a:r>
          </a:p>
          <a:p>
            <a:pPr algn="r"/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баллистических ракет</a:t>
            </a:r>
          </a:p>
          <a:p>
            <a:pPr algn="r"/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подводных лодок</a:t>
            </a:r>
            <a:endParaRPr lang="en-US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3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9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21755" y="2438400"/>
            <a:ext cx="3942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Железногорск – </a:t>
            </a:r>
          </a:p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спутники</a:t>
            </a:r>
            <a:endParaRPr lang="en-US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6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2823" y="2438400"/>
            <a:ext cx="4440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Зеленогорск и Ангарск</a:t>
            </a:r>
          </a:p>
          <a:p>
            <a:pPr marL="457200" indent="-457200" algn="r">
              <a:buFontTx/>
              <a:buChar char="-"/>
            </a:pP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заводы по </a:t>
            </a:r>
          </a:p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обогащению урана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75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7504" y="2636912"/>
            <a:ext cx="387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Иркутск, Улан-Удэ – </a:t>
            </a:r>
          </a:p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авиационные заводы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53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4320480" cy="4608511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Ангарск</a:t>
            </a:r>
            <a:b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b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Иркутск</a:t>
            </a:r>
            <a:b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b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Зеленогорск</a:t>
            </a:r>
            <a:b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b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Железногорск</a:t>
            </a:r>
            <a:b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b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Улан-Удэ</a:t>
            </a:r>
            <a:b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6672"/>
            <a:ext cx="3704456" cy="460851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авиационный завод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завод по </a:t>
            </a:r>
          </a:p>
          <a:p>
            <a:pPr algn="l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производству</a:t>
            </a:r>
          </a:p>
          <a:p>
            <a:pPr algn="l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баллистических ракет</a:t>
            </a:r>
          </a:p>
          <a:p>
            <a:pPr algn="l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подводных лодок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завод по обогащению урана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спутники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2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700" dirty="0">
                <a:solidFill>
                  <a:schemeClr val="bg1"/>
                </a:solidFill>
              </a:rPr>
              <a:t>§ 44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7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/>
          <a:stretch/>
        </p:blipFill>
        <p:spPr>
          <a:xfrm>
            <a:off x="0" y="24524"/>
            <a:ext cx="9178508" cy="6833476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2555776" y="1988840"/>
            <a:ext cx="1884195" cy="4422977"/>
          </a:xfrm>
          <a:custGeom>
            <a:avLst/>
            <a:gdLst>
              <a:gd name="connsiteX0" fmla="*/ 517793 w 1873041"/>
              <a:gd name="connsiteY0" fmla="*/ 700769 h 4347352"/>
              <a:gd name="connsiteX1" fmla="*/ 506776 w 1873041"/>
              <a:gd name="connsiteY1" fmla="*/ 579583 h 4347352"/>
              <a:gd name="connsiteX2" fmla="*/ 495759 w 1873041"/>
              <a:gd name="connsiteY2" fmla="*/ 535516 h 4347352"/>
              <a:gd name="connsiteX3" fmla="*/ 506776 w 1873041"/>
              <a:gd name="connsiteY3" fmla="*/ 469415 h 4347352"/>
              <a:gd name="connsiteX4" fmla="*/ 583894 w 1873041"/>
              <a:gd name="connsiteY4" fmla="*/ 458398 h 4347352"/>
              <a:gd name="connsiteX5" fmla="*/ 760164 w 1873041"/>
              <a:gd name="connsiteY5" fmla="*/ 447381 h 4347352"/>
              <a:gd name="connsiteX6" fmla="*/ 782198 w 1873041"/>
              <a:gd name="connsiteY6" fmla="*/ 414330 h 4347352"/>
              <a:gd name="connsiteX7" fmla="*/ 815248 w 1873041"/>
              <a:gd name="connsiteY7" fmla="*/ 392296 h 4347352"/>
              <a:gd name="connsiteX8" fmla="*/ 837282 w 1873041"/>
              <a:gd name="connsiteY8" fmla="*/ 315178 h 4347352"/>
              <a:gd name="connsiteX9" fmla="*/ 870333 w 1873041"/>
              <a:gd name="connsiteY9" fmla="*/ 293145 h 4347352"/>
              <a:gd name="connsiteX10" fmla="*/ 1068636 w 1873041"/>
              <a:gd name="connsiteY10" fmla="*/ 271111 h 4347352"/>
              <a:gd name="connsiteX11" fmla="*/ 1101687 w 1873041"/>
              <a:gd name="connsiteY11" fmla="*/ 193993 h 4347352"/>
              <a:gd name="connsiteX12" fmla="*/ 1112704 w 1873041"/>
              <a:gd name="connsiteY12" fmla="*/ 105858 h 4347352"/>
              <a:gd name="connsiteX13" fmla="*/ 1123721 w 1873041"/>
              <a:gd name="connsiteY13" fmla="*/ 61790 h 4347352"/>
              <a:gd name="connsiteX14" fmla="*/ 1156771 w 1873041"/>
              <a:gd name="connsiteY14" fmla="*/ 50774 h 4347352"/>
              <a:gd name="connsiteX15" fmla="*/ 1410159 w 1873041"/>
              <a:gd name="connsiteY15" fmla="*/ 17723 h 4347352"/>
              <a:gd name="connsiteX16" fmla="*/ 1432193 w 1873041"/>
              <a:gd name="connsiteY16" fmla="*/ 50774 h 4347352"/>
              <a:gd name="connsiteX17" fmla="*/ 1465243 w 1873041"/>
              <a:gd name="connsiteY17" fmla="*/ 83824 h 4347352"/>
              <a:gd name="connsiteX18" fmla="*/ 1685581 w 1873041"/>
              <a:gd name="connsiteY18" fmla="*/ 116875 h 4347352"/>
              <a:gd name="connsiteX19" fmla="*/ 1707615 w 1873041"/>
              <a:gd name="connsiteY19" fmla="*/ 149925 h 4347352"/>
              <a:gd name="connsiteX20" fmla="*/ 1707615 w 1873041"/>
              <a:gd name="connsiteY20" fmla="*/ 293145 h 4347352"/>
              <a:gd name="connsiteX21" fmla="*/ 1674564 w 1873041"/>
              <a:gd name="connsiteY21" fmla="*/ 326195 h 4347352"/>
              <a:gd name="connsiteX22" fmla="*/ 1630497 w 1873041"/>
              <a:gd name="connsiteY22" fmla="*/ 392296 h 4347352"/>
              <a:gd name="connsiteX23" fmla="*/ 1608463 w 1873041"/>
              <a:gd name="connsiteY23" fmla="*/ 425347 h 4347352"/>
              <a:gd name="connsiteX24" fmla="*/ 1575412 w 1873041"/>
              <a:gd name="connsiteY24" fmla="*/ 502465 h 4347352"/>
              <a:gd name="connsiteX25" fmla="*/ 1553378 w 1873041"/>
              <a:gd name="connsiteY25" fmla="*/ 568566 h 4347352"/>
              <a:gd name="connsiteX26" fmla="*/ 1542362 w 1873041"/>
              <a:gd name="connsiteY26" fmla="*/ 612634 h 4347352"/>
              <a:gd name="connsiteX27" fmla="*/ 1487277 w 1873041"/>
              <a:gd name="connsiteY27" fmla="*/ 678735 h 4347352"/>
              <a:gd name="connsiteX28" fmla="*/ 1520328 w 1873041"/>
              <a:gd name="connsiteY28" fmla="*/ 700769 h 4347352"/>
              <a:gd name="connsiteX29" fmla="*/ 1597446 w 1873041"/>
              <a:gd name="connsiteY29" fmla="*/ 689752 h 4347352"/>
              <a:gd name="connsiteX30" fmla="*/ 1619480 w 1873041"/>
              <a:gd name="connsiteY30" fmla="*/ 645684 h 4347352"/>
              <a:gd name="connsiteX31" fmla="*/ 1674564 w 1873041"/>
              <a:gd name="connsiteY31" fmla="*/ 601617 h 4347352"/>
              <a:gd name="connsiteX32" fmla="*/ 1696598 w 1873041"/>
              <a:gd name="connsiteY32" fmla="*/ 634668 h 4347352"/>
              <a:gd name="connsiteX33" fmla="*/ 1707615 w 1873041"/>
              <a:gd name="connsiteY33" fmla="*/ 667718 h 4347352"/>
              <a:gd name="connsiteX34" fmla="*/ 1751682 w 1873041"/>
              <a:gd name="connsiteY34" fmla="*/ 733819 h 4347352"/>
              <a:gd name="connsiteX35" fmla="*/ 1762699 w 1873041"/>
              <a:gd name="connsiteY35" fmla="*/ 777887 h 4347352"/>
              <a:gd name="connsiteX36" fmla="*/ 1784733 w 1873041"/>
              <a:gd name="connsiteY36" fmla="*/ 810937 h 4347352"/>
              <a:gd name="connsiteX37" fmla="*/ 1795750 w 1873041"/>
              <a:gd name="connsiteY37" fmla="*/ 843988 h 4347352"/>
              <a:gd name="connsiteX38" fmla="*/ 1839817 w 1873041"/>
              <a:gd name="connsiteY38" fmla="*/ 1009241 h 4347352"/>
              <a:gd name="connsiteX39" fmla="*/ 1850834 w 1873041"/>
              <a:gd name="connsiteY39" fmla="*/ 1042292 h 4347352"/>
              <a:gd name="connsiteX40" fmla="*/ 1839817 w 1873041"/>
              <a:gd name="connsiteY40" fmla="*/ 1163477 h 4347352"/>
              <a:gd name="connsiteX41" fmla="*/ 1784733 w 1873041"/>
              <a:gd name="connsiteY41" fmla="*/ 1185511 h 4347352"/>
              <a:gd name="connsiteX42" fmla="*/ 1718631 w 1873041"/>
              <a:gd name="connsiteY42" fmla="*/ 1218562 h 4347352"/>
              <a:gd name="connsiteX43" fmla="*/ 1707615 w 1873041"/>
              <a:gd name="connsiteY43" fmla="*/ 1251612 h 4347352"/>
              <a:gd name="connsiteX44" fmla="*/ 1674564 w 1873041"/>
              <a:gd name="connsiteY44" fmla="*/ 1273646 h 4347352"/>
              <a:gd name="connsiteX45" fmla="*/ 1641513 w 1873041"/>
              <a:gd name="connsiteY45" fmla="*/ 1306696 h 4347352"/>
              <a:gd name="connsiteX46" fmla="*/ 1663547 w 1873041"/>
              <a:gd name="connsiteY46" fmla="*/ 1383815 h 4347352"/>
              <a:gd name="connsiteX47" fmla="*/ 1685581 w 1873041"/>
              <a:gd name="connsiteY47" fmla="*/ 1416865 h 4347352"/>
              <a:gd name="connsiteX48" fmla="*/ 1707615 w 1873041"/>
              <a:gd name="connsiteY48" fmla="*/ 1516017 h 4347352"/>
              <a:gd name="connsiteX49" fmla="*/ 1718631 w 1873041"/>
              <a:gd name="connsiteY49" fmla="*/ 1615169 h 4347352"/>
              <a:gd name="connsiteX50" fmla="*/ 1740665 w 1873041"/>
              <a:gd name="connsiteY50" fmla="*/ 1681270 h 4347352"/>
              <a:gd name="connsiteX51" fmla="*/ 1773716 w 1873041"/>
              <a:gd name="connsiteY51" fmla="*/ 1747371 h 4347352"/>
              <a:gd name="connsiteX52" fmla="*/ 1784733 w 1873041"/>
              <a:gd name="connsiteY52" fmla="*/ 1813472 h 4347352"/>
              <a:gd name="connsiteX53" fmla="*/ 1795750 w 1873041"/>
              <a:gd name="connsiteY53" fmla="*/ 1923641 h 4347352"/>
              <a:gd name="connsiteX54" fmla="*/ 1817783 w 1873041"/>
              <a:gd name="connsiteY54" fmla="*/ 2000759 h 4347352"/>
              <a:gd name="connsiteX55" fmla="*/ 1839817 w 1873041"/>
              <a:gd name="connsiteY55" fmla="*/ 2055843 h 4347352"/>
              <a:gd name="connsiteX56" fmla="*/ 1850834 w 1873041"/>
              <a:gd name="connsiteY56" fmla="*/ 2099911 h 4347352"/>
              <a:gd name="connsiteX57" fmla="*/ 1861851 w 1873041"/>
              <a:gd name="connsiteY57" fmla="*/ 2265164 h 4347352"/>
              <a:gd name="connsiteX58" fmla="*/ 1872868 w 1873041"/>
              <a:gd name="connsiteY58" fmla="*/ 2298215 h 4347352"/>
              <a:gd name="connsiteX59" fmla="*/ 1861851 w 1873041"/>
              <a:gd name="connsiteY59" fmla="*/ 2683805 h 4347352"/>
              <a:gd name="connsiteX60" fmla="*/ 1828800 w 1873041"/>
              <a:gd name="connsiteY60" fmla="*/ 2716855 h 4347352"/>
              <a:gd name="connsiteX61" fmla="*/ 1806766 w 1873041"/>
              <a:gd name="connsiteY61" fmla="*/ 2749906 h 4347352"/>
              <a:gd name="connsiteX62" fmla="*/ 1806766 w 1873041"/>
              <a:gd name="connsiteY62" fmla="*/ 2871092 h 4347352"/>
              <a:gd name="connsiteX63" fmla="*/ 1817783 w 1873041"/>
              <a:gd name="connsiteY63" fmla="*/ 2915159 h 4347352"/>
              <a:gd name="connsiteX64" fmla="*/ 1861851 w 1873041"/>
              <a:gd name="connsiteY64" fmla="*/ 2981260 h 4347352"/>
              <a:gd name="connsiteX65" fmla="*/ 1872868 w 1873041"/>
              <a:gd name="connsiteY65" fmla="*/ 3014311 h 4347352"/>
              <a:gd name="connsiteX66" fmla="*/ 1850834 w 1873041"/>
              <a:gd name="connsiteY66" fmla="*/ 3102446 h 4347352"/>
              <a:gd name="connsiteX67" fmla="*/ 1817783 w 1873041"/>
              <a:gd name="connsiteY67" fmla="*/ 3124480 h 4347352"/>
              <a:gd name="connsiteX68" fmla="*/ 1707615 w 1873041"/>
              <a:gd name="connsiteY68" fmla="*/ 3135496 h 4347352"/>
              <a:gd name="connsiteX69" fmla="*/ 1674564 w 1873041"/>
              <a:gd name="connsiteY69" fmla="*/ 3201598 h 4347352"/>
              <a:gd name="connsiteX70" fmla="*/ 1652530 w 1873041"/>
              <a:gd name="connsiteY70" fmla="*/ 3234648 h 4347352"/>
              <a:gd name="connsiteX71" fmla="*/ 1608463 w 1873041"/>
              <a:gd name="connsiteY71" fmla="*/ 3278716 h 4347352"/>
              <a:gd name="connsiteX72" fmla="*/ 1553378 w 1873041"/>
              <a:gd name="connsiteY72" fmla="*/ 3344817 h 4347352"/>
              <a:gd name="connsiteX73" fmla="*/ 1487277 w 1873041"/>
              <a:gd name="connsiteY73" fmla="*/ 3366851 h 4347352"/>
              <a:gd name="connsiteX74" fmla="*/ 1299990 w 1873041"/>
              <a:gd name="connsiteY74" fmla="*/ 3388884 h 4347352"/>
              <a:gd name="connsiteX75" fmla="*/ 1277957 w 1873041"/>
              <a:gd name="connsiteY75" fmla="*/ 3730407 h 4347352"/>
              <a:gd name="connsiteX76" fmla="*/ 1255923 w 1873041"/>
              <a:gd name="connsiteY76" fmla="*/ 3774475 h 4347352"/>
              <a:gd name="connsiteX77" fmla="*/ 1178805 w 1873041"/>
              <a:gd name="connsiteY77" fmla="*/ 3884643 h 4347352"/>
              <a:gd name="connsiteX78" fmla="*/ 1156771 w 1873041"/>
              <a:gd name="connsiteY78" fmla="*/ 3917694 h 4347352"/>
              <a:gd name="connsiteX79" fmla="*/ 1167788 w 1873041"/>
              <a:gd name="connsiteY79" fmla="*/ 3950745 h 4347352"/>
              <a:gd name="connsiteX80" fmla="*/ 1189822 w 1873041"/>
              <a:gd name="connsiteY80" fmla="*/ 4038880 h 4347352"/>
              <a:gd name="connsiteX81" fmla="*/ 1178805 w 1873041"/>
              <a:gd name="connsiteY81" fmla="*/ 4127015 h 4347352"/>
              <a:gd name="connsiteX82" fmla="*/ 1101687 w 1873041"/>
              <a:gd name="connsiteY82" fmla="*/ 4193116 h 4347352"/>
              <a:gd name="connsiteX83" fmla="*/ 1035586 w 1873041"/>
              <a:gd name="connsiteY83" fmla="*/ 4237183 h 4347352"/>
              <a:gd name="connsiteX84" fmla="*/ 1002535 w 1873041"/>
              <a:gd name="connsiteY84" fmla="*/ 4259217 h 4347352"/>
              <a:gd name="connsiteX85" fmla="*/ 969484 w 1873041"/>
              <a:gd name="connsiteY85" fmla="*/ 4270234 h 4347352"/>
              <a:gd name="connsiteX86" fmla="*/ 936434 w 1873041"/>
              <a:gd name="connsiteY86" fmla="*/ 4292268 h 4347352"/>
              <a:gd name="connsiteX87" fmla="*/ 903383 w 1873041"/>
              <a:gd name="connsiteY87" fmla="*/ 4303284 h 4347352"/>
              <a:gd name="connsiteX88" fmla="*/ 859316 w 1873041"/>
              <a:gd name="connsiteY88" fmla="*/ 4336335 h 4347352"/>
              <a:gd name="connsiteX89" fmla="*/ 749147 w 1873041"/>
              <a:gd name="connsiteY89" fmla="*/ 4347352 h 4347352"/>
              <a:gd name="connsiteX90" fmla="*/ 649995 w 1873041"/>
              <a:gd name="connsiteY90" fmla="*/ 4336335 h 4347352"/>
              <a:gd name="connsiteX91" fmla="*/ 649995 w 1873041"/>
              <a:gd name="connsiteY91" fmla="*/ 4248200 h 4347352"/>
              <a:gd name="connsiteX92" fmla="*/ 705080 w 1873041"/>
              <a:gd name="connsiteY92" fmla="*/ 4237183 h 4347352"/>
              <a:gd name="connsiteX93" fmla="*/ 738130 w 1873041"/>
              <a:gd name="connsiteY93" fmla="*/ 4215149 h 4347352"/>
              <a:gd name="connsiteX94" fmla="*/ 793215 w 1873041"/>
              <a:gd name="connsiteY94" fmla="*/ 4082947 h 4347352"/>
              <a:gd name="connsiteX95" fmla="*/ 804231 w 1873041"/>
              <a:gd name="connsiteY95" fmla="*/ 4049896 h 4347352"/>
              <a:gd name="connsiteX96" fmla="*/ 793215 w 1873041"/>
              <a:gd name="connsiteY96" fmla="*/ 3994812 h 4347352"/>
              <a:gd name="connsiteX97" fmla="*/ 760164 w 1873041"/>
              <a:gd name="connsiteY97" fmla="*/ 3972778 h 4347352"/>
              <a:gd name="connsiteX98" fmla="*/ 749147 w 1873041"/>
              <a:gd name="connsiteY98" fmla="*/ 3939728 h 4347352"/>
              <a:gd name="connsiteX99" fmla="*/ 738130 w 1873041"/>
              <a:gd name="connsiteY99" fmla="*/ 3829559 h 4347352"/>
              <a:gd name="connsiteX100" fmla="*/ 672029 w 1873041"/>
              <a:gd name="connsiteY100" fmla="*/ 3818542 h 4347352"/>
              <a:gd name="connsiteX101" fmla="*/ 594911 w 1873041"/>
              <a:gd name="connsiteY101" fmla="*/ 3807525 h 4347352"/>
              <a:gd name="connsiteX102" fmla="*/ 550843 w 1873041"/>
              <a:gd name="connsiteY102" fmla="*/ 3741424 h 4347352"/>
              <a:gd name="connsiteX103" fmla="*/ 561860 w 1873041"/>
              <a:gd name="connsiteY103" fmla="*/ 3708374 h 4347352"/>
              <a:gd name="connsiteX104" fmla="*/ 550843 w 1873041"/>
              <a:gd name="connsiteY104" fmla="*/ 3664306 h 4347352"/>
              <a:gd name="connsiteX105" fmla="*/ 506776 w 1873041"/>
              <a:gd name="connsiteY105" fmla="*/ 3598205 h 4347352"/>
              <a:gd name="connsiteX106" fmla="*/ 550843 w 1873041"/>
              <a:gd name="connsiteY106" fmla="*/ 3532104 h 4347352"/>
              <a:gd name="connsiteX107" fmla="*/ 583894 w 1873041"/>
              <a:gd name="connsiteY107" fmla="*/ 3454986 h 4347352"/>
              <a:gd name="connsiteX108" fmla="*/ 572877 w 1873041"/>
              <a:gd name="connsiteY108" fmla="*/ 3410918 h 4347352"/>
              <a:gd name="connsiteX109" fmla="*/ 561860 w 1873041"/>
              <a:gd name="connsiteY109" fmla="*/ 3355834 h 4347352"/>
              <a:gd name="connsiteX110" fmla="*/ 528810 w 1873041"/>
              <a:gd name="connsiteY110" fmla="*/ 3344817 h 4347352"/>
              <a:gd name="connsiteX111" fmla="*/ 495759 w 1873041"/>
              <a:gd name="connsiteY111" fmla="*/ 3245665 h 4347352"/>
              <a:gd name="connsiteX112" fmla="*/ 528810 w 1873041"/>
              <a:gd name="connsiteY112" fmla="*/ 3201598 h 4347352"/>
              <a:gd name="connsiteX113" fmla="*/ 473725 w 1873041"/>
              <a:gd name="connsiteY113" fmla="*/ 3102446 h 4347352"/>
              <a:gd name="connsiteX114" fmla="*/ 385590 w 1873041"/>
              <a:gd name="connsiteY114" fmla="*/ 3091429 h 4347352"/>
              <a:gd name="connsiteX115" fmla="*/ 319489 w 1873041"/>
              <a:gd name="connsiteY115" fmla="*/ 3058378 h 4347352"/>
              <a:gd name="connsiteX116" fmla="*/ 286439 w 1873041"/>
              <a:gd name="connsiteY116" fmla="*/ 3047362 h 4347352"/>
              <a:gd name="connsiteX117" fmla="*/ 253388 w 1873041"/>
              <a:gd name="connsiteY117" fmla="*/ 3014311 h 4347352"/>
              <a:gd name="connsiteX118" fmla="*/ 231354 w 1873041"/>
              <a:gd name="connsiteY118" fmla="*/ 2948210 h 4347352"/>
              <a:gd name="connsiteX119" fmla="*/ 231354 w 1873041"/>
              <a:gd name="connsiteY119" fmla="*/ 2838041 h 4347352"/>
              <a:gd name="connsiteX120" fmla="*/ 275422 w 1873041"/>
              <a:gd name="connsiteY120" fmla="*/ 2816007 h 4347352"/>
              <a:gd name="connsiteX121" fmla="*/ 308472 w 1873041"/>
              <a:gd name="connsiteY121" fmla="*/ 2793974 h 4347352"/>
              <a:gd name="connsiteX122" fmla="*/ 264405 w 1873041"/>
              <a:gd name="connsiteY122" fmla="*/ 2749906 h 4347352"/>
              <a:gd name="connsiteX123" fmla="*/ 253388 w 1873041"/>
              <a:gd name="connsiteY123" fmla="*/ 2716855 h 4347352"/>
              <a:gd name="connsiteX124" fmla="*/ 231354 w 1873041"/>
              <a:gd name="connsiteY124" fmla="*/ 2683805 h 4347352"/>
              <a:gd name="connsiteX125" fmla="*/ 242371 w 1873041"/>
              <a:gd name="connsiteY125" fmla="*/ 2639737 h 4347352"/>
              <a:gd name="connsiteX126" fmla="*/ 275422 w 1873041"/>
              <a:gd name="connsiteY126" fmla="*/ 2606687 h 4347352"/>
              <a:gd name="connsiteX127" fmla="*/ 297456 w 1873041"/>
              <a:gd name="connsiteY127" fmla="*/ 2573636 h 4347352"/>
              <a:gd name="connsiteX128" fmla="*/ 297456 w 1873041"/>
              <a:gd name="connsiteY128" fmla="*/ 2507535 h 4347352"/>
              <a:gd name="connsiteX129" fmla="*/ 319489 w 1873041"/>
              <a:gd name="connsiteY129" fmla="*/ 2364316 h 4347352"/>
              <a:gd name="connsiteX130" fmla="*/ 308472 w 1873041"/>
              <a:gd name="connsiteY130" fmla="*/ 2154995 h 4347352"/>
              <a:gd name="connsiteX131" fmla="*/ 242371 w 1873041"/>
              <a:gd name="connsiteY131" fmla="*/ 2055843 h 4347352"/>
              <a:gd name="connsiteX132" fmla="*/ 220337 w 1873041"/>
              <a:gd name="connsiteY132" fmla="*/ 1978725 h 4347352"/>
              <a:gd name="connsiteX133" fmla="*/ 209321 w 1873041"/>
              <a:gd name="connsiteY133" fmla="*/ 1945675 h 4347352"/>
              <a:gd name="connsiteX134" fmla="*/ 198304 w 1873041"/>
              <a:gd name="connsiteY134" fmla="*/ 1901607 h 4347352"/>
              <a:gd name="connsiteX135" fmla="*/ 165253 w 1873041"/>
              <a:gd name="connsiteY135" fmla="*/ 1879574 h 4347352"/>
              <a:gd name="connsiteX136" fmla="*/ 154236 w 1873041"/>
              <a:gd name="connsiteY136" fmla="*/ 1846523 h 4347352"/>
              <a:gd name="connsiteX137" fmla="*/ 121186 w 1873041"/>
              <a:gd name="connsiteY137" fmla="*/ 1813472 h 4347352"/>
              <a:gd name="connsiteX138" fmla="*/ 165253 w 1873041"/>
              <a:gd name="connsiteY138" fmla="*/ 1582118 h 4347352"/>
              <a:gd name="connsiteX139" fmla="*/ 176270 w 1873041"/>
              <a:gd name="connsiteY139" fmla="*/ 1549068 h 4347352"/>
              <a:gd name="connsiteX140" fmla="*/ 143219 w 1873041"/>
              <a:gd name="connsiteY140" fmla="*/ 1460933 h 4347352"/>
              <a:gd name="connsiteX141" fmla="*/ 110169 w 1873041"/>
              <a:gd name="connsiteY141" fmla="*/ 1438899 h 4347352"/>
              <a:gd name="connsiteX142" fmla="*/ 11017 w 1873041"/>
              <a:gd name="connsiteY142" fmla="*/ 1416865 h 4347352"/>
              <a:gd name="connsiteX143" fmla="*/ 0 w 1873041"/>
              <a:gd name="connsiteY143" fmla="*/ 1383815 h 4347352"/>
              <a:gd name="connsiteX144" fmla="*/ 11017 w 1873041"/>
              <a:gd name="connsiteY144" fmla="*/ 1339747 h 4347352"/>
              <a:gd name="connsiteX145" fmla="*/ 88135 w 1873041"/>
              <a:gd name="connsiteY145" fmla="*/ 1295680 h 4347352"/>
              <a:gd name="connsiteX146" fmla="*/ 110169 w 1873041"/>
              <a:gd name="connsiteY146" fmla="*/ 1262629 h 4347352"/>
              <a:gd name="connsiteX147" fmla="*/ 143219 w 1873041"/>
              <a:gd name="connsiteY147" fmla="*/ 1240595 h 4347352"/>
              <a:gd name="connsiteX148" fmla="*/ 154236 w 1873041"/>
              <a:gd name="connsiteY148" fmla="*/ 1207545 h 4347352"/>
              <a:gd name="connsiteX149" fmla="*/ 143219 w 1873041"/>
              <a:gd name="connsiteY149" fmla="*/ 1141443 h 4347352"/>
              <a:gd name="connsiteX150" fmla="*/ 121186 w 1873041"/>
              <a:gd name="connsiteY150" fmla="*/ 1108393 h 4347352"/>
              <a:gd name="connsiteX151" fmla="*/ 165253 w 1873041"/>
              <a:gd name="connsiteY151" fmla="*/ 987207 h 4347352"/>
              <a:gd name="connsiteX152" fmla="*/ 209321 w 1873041"/>
              <a:gd name="connsiteY152" fmla="*/ 976190 h 4347352"/>
              <a:gd name="connsiteX153" fmla="*/ 242371 w 1873041"/>
              <a:gd name="connsiteY153" fmla="*/ 998224 h 4347352"/>
              <a:gd name="connsiteX154" fmla="*/ 264405 w 1873041"/>
              <a:gd name="connsiteY154" fmla="*/ 1042292 h 4347352"/>
              <a:gd name="connsiteX155" fmla="*/ 253388 w 1873041"/>
              <a:gd name="connsiteY155" fmla="*/ 910089 h 4347352"/>
              <a:gd name="connsiteX156" fmla="*/ 220337 w 1873041"/>
              <a:gd name="connsiteY156" fmla="*/ 888055 h 4347352"/>
              <a:gd name="connsiteX157" fmla="*/ 143219 w 1873041"/>
              <a:gd name="connsiteY157" fmla="*/ 810937 h 4347352"/>
              <a:gd name="connsiteX158" fmla="*/ 154236 w 1873041"/>
              <a:gd name="connsiteY158" fmla="*/ 766870 h 4347352"/>
              <a:gd name="connsiteX159" fmla="*/ 231354 w 1873041"/>
              <a:gd name="connsiteY159" fmla="*/ 722802 h 4347352"/>
              <a:gd name="connsiteX160" fmla="*/ 264405 w 1873041"/>
              <a:gd name="connsiteY160" fmla="*/ 711786 h 4347352"/>
              <a:gd name="connsiteX161" fmla="*/ 308472 w 1873041"/>
              <a:gd name="connsiteY161" fmla="*/ 689752 h 4347352"/>
              <a:gd name="connsiteX162" fmla="*/ 517793 w 1873041"/>
              <a:gd name="connsiteY162" fmla="*/ 700769 h 43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873041" h="4347352">
                <a:moveTo>
                  <a:pt x="517793" y="700769"/>
                </a:moveTo>
                <a:cubicBezTo>
                  <a:pt x="550844" y="682407"/>
                  <a:pt x="512137" y="619789"/>
                  <a:pt x="506776" y="579583"/>
                </a:cubicBezTo>
                <a:cubicBezTo>
                  <a:pt x="504775" y="564575"/>
                  <a:pt x="495759" y="550657"/>
                  <a:pt x="495759" y="535516"/>
                </a:cubicBezTo>
                <a:cubicBezTo>
                  <a:pt x="495759" y="513178"/>
                  <a:pt x="489965" y="484124"/>
                  <a:pt x="506776" y="469415"/>
                </a:cubicBezTo>
                <a:cubicBezTo>
                  <a:pt x="526318" y="452316"/>
                  <a:pt x="558025" y="460648"/>
                  <a:pt x="583894" y="458398"/>
                </a:cubicBezTo>
                <a:cubicBezTo>
                  <a:pt x="642544" y="453298"/>
                  <a:pt x="701407" y="451053"/>
                  <a:pt x="760164" y="447381"/>
                </a:cubicBezTo>
                <a:cubicBezTo>
                  <a:pt x="767509" y="436364"/>
                  <a:pt x="772835" y="423693"/>
                  <a:pt x="782198" y="414330"/>
                </a:cubicBezTo>
                <a:cubicBezTo>
                  <a:pt x="791560" y="404967"/>
                  <a:pt x="807904" y="403313"/>
                  <a:pt x="815248" y="392296"/>
                </a:cubicBezTo>
                <a:cubicBezTo>
                  <a:pt x="823163" y="380423"/>
                  <a:pt x="826016" y="329260"/>
                  <a:pt x="837282" y="315178"/>
                </a:cubicBezTo>
                <a:cubicBezTo>
                  <a:pt x="845553" y="304839"/>
                  <a:pt x="858490" y="299066"/>
                  <a:pt x="870333" y="293145"/>
                </a:cubicBezTo>
                <a:cubicBezTo>
                  <a:pt x="922904" y="266860"/>
                  <a:pt x="1047977" y="272488"/>
                  <a:pt x="1068636" y="271111"/>
                </a:cubicBezTo>
                <a:cubicBezTo>
                  <a:pt x="1079487" y="249408"/>
                  <a:pt x="1097056" y="219465"/>
                  <a:pt x="1101687" y="193993"/>
                </a:cubicBezTo>
                <a:cubicBezTo>
                  <a:pt x="1106983" y="164864"/>
                  <a:pt x="1107837" y="135062"/>
                  <a:pt x="1112704" y="105858"/>
                </a:cubicBezTo>
                <a:cubicBezTo>
                  <a:pt x="1115193" y="90923"/>
                  <a:pt x="1114262" y="73613"/>
                  <a:pt x="1123721" y="61790"/>
                </a:cubicBezTo>
                <a:cubicBezTo>
                  <a:pt x="1130975" y="52722"/>
                  <a:pt x="1145754" y="54446"/>
                  <a:pt x="1156771" y="50774"/>
                </a:cubicBezTo>
                <a:cubicBezTo>
                  <a:pt x="1274906" y="-27984"/>
                  <a:pt x="1196436" y="5151"/>
                  <a:pt x="1410159" y="17723"/>
                </a:cubicBezTo>
                <a:cubicBezTo>
                  <a:pt x="1417504" y="28740"/>
                  <a:pt x="1423716" y="40602"/>
                  <a:pt x="1432193" y="50774"/>
                </a:cubicBezTo>
                <a:cubicBezTo>
                  <a:pt x="1442167" y="62743"/>
                  <a:pt x="1453274" y="73850"/>
                  <a:pt x="1465243" y="83824"/>
                </a:cubicBezTo>
                <a:cubicBezTo>
                  <a:pt x="1532019" y="139470"/>
                  <a:pt x="1571551" y="110167"/>
                  <a:pt x="1685581" y="116875"/>
                </a:cubicBezTo>
                <a:cubicBezTo>
                  <a:pt x="1692926" y="127892"/>
                  <a:pt x="1701694" y="138082"/>
                  <a:pt x="1707615" y="149925"/>
                </a:cubicBezTo>
                <a:cubicBezTo>
                  <a:pt x="1729698" y="194092"/>
                  <a:pt x="1721701" y="247364"/>
                  <a:pt x="1707615" y="293145"/>
                </a:cubicBezTo>
                <a:cubicBezTo>
                  <a:pt x="1703033" y="308036"/>
                  <a:pt x="1684129" y="313897"/>
                  <a:pt x="1674564" y="326195"/>
                </a:cubicBezTo>
                <a:cubicBezTo>
                  <a:pt x="1658306" y="347098"/>
                  <a:pt x="1645186" y="370262"/>
                  <a:pt x="1630497" y="392296"/>
                </a:cubicBezTo>
                <a:cubicBezTo>
                  <a:pt x="1623152" y="403313"/>
                  <a:pt x="1612650" y="412786"/>
                  <a:pt x="1608463" y="425347"/>
                </a:cubicBezTo>
                <a:cubicBezTo>
                  <a:pt x="1573001" y="531732"/>
                  <a:pt x="1629865" y="366336"/>
                  <a:pt x="1575412" y="502465"/>
                </a:cubicBezTo>
                <a:cubicBezTo>
                  <a:pt x="1566786" y="524029"/>
                  <a:pt x="1559011" y="546034"/>
                  <a:pt x="1553378" y="568566"/>
                </a:cubicBezTo>
                <a:cubicBezTo>
                  <a:pt x="1549706" y="583255"/>
                  <a:pt x="1548326" y="598717"/>
                  <a:pt x="1542362" y="612634"/>
                </a:cubicBezTo>
                <a:cubicBezTo>
                  <a:pt x="1530860" y="639473"/>
                  <a:pt x="1507128" y="658884"/>
                  <a:pt x="1487277" y="678735"/>
                </a:cubicBezTo>
                <a:cubicBezTo>
                  <a:pt x="1498294" y="686080"/>
                  <a:pt x="1507153" y="699451"/>
                  <a:pt x="1520328" y="700769"/>
                </a:cubicBezTo>
                <a:cubicBezTo>
                  <a:pt x="1546166" y="703353"/>
                  <a:pt x="1574747" y="702363"/>
                  <a:pt x="1597446" y="689752"/>
                </a:cubicBezTo>
                <a:cubicBezTo>
                  <a:pt x="1611802" y="681776"/>
                  <a:pt x="1611332" y="659943"/>
                  <a:pt x="1619480" y="645684"/>
                </a:cubicBezTo>
                <a:cubicBezTo>
                  <a:pt x="1642930" y="604646"/>
                  <a:pt x="1633359" y="615352"/>
                  <a:pt x="1674564" y="601617"/>
                </a:cubicBezTo>
                <a:cubicBezTo>
                  <a:pt x="1681909" y="612634"/>
                  <a:pt x="1690676" y="622825"/>
                  <a:pt x="1696598" y="634668"/>
                </a:cubicBezTo>
                <a:cubicBezTo>
                  <a:pt x="1701791" y="645055"/>
                  <a:pt x="1701975" y="657567"/>
                  <a:pt x="1707615" y="667718"/>
                </a:cubicBezTo>
                <a:cubicBezTo>
                  <a:pt x="1720475" y="690867"/>
                  <a:pt x="1751682" y="733819"/>
                  <a:pt x="1751682" y="733819"/>
                </a:cubicBezTo>
                <a:cubicBezTo>
                  <a:pt x="1755354" y="748508"/>
                  <a:pt x="1756734" y="763970"/>
                  <a:pt x="1762699" y="777887"/>
                </a:cubicBezTo>
                <a:cubicBezTo>
                  <a:pt x="1767915" y="790057"/>
                  <a:pt x="1778812" y="799094"/>
                  <a:pt x="1784733" y="810937"/>
                </a:cubicBezTo>
                <a:cubicBezTo>
                  <a:pt x="1789927" y="821324"/>
                  <a:pt x="1792078" y="832971"/>
                  <a:pt x="1795750" y="843988"/>
                </a:cubicBezTo>
                <a:cubicBezTo>
                  <a:pt x="1812493" y="944454"/>
                  <a:pt x="1799702" y="888897"/>
                  <a:pt x="1839817" y="1009241"/>
                </a:cubicBezTo>
                <a:lnTo>
                  <a:pt x="1850834" y="1042292"/>
                </a:lnTo>
                <a:cubicBezTo>
                  <a:pt x="1847162" y="1082687"/>
                  <a:pt x="1856815" y="1126649"/>
                  <a:pt x="1839817" y="1163477"/>
                </a:cubicBezTo>
                <a:cubicBezTo>
                  <a:pt x="1831530" y="1181433"/>
                  <a:pt x="1802421" y="1176667"/>
                  <a:pt x="1784733" y="1185511"/>
                </a:cubicBezTo>
                <a:cubicBezTo>
                  <a:pt x="1699309" y="1228224"/>
                  <a:pt x="1801703" y="1190871"/>
                  <a:pt x="1718631" y="1218562"/>
                </a:cubicBezTo>
                <a:cubicBezTo>
                  <a:pt x="1714959" y="1229579"/>
                  <a:pt x="1714869" y="1242544"/>
                  <a:pt x="1707615" y="1251612"/>
                </a:cubicBezTo>
                <a:cubicBezTo>
                  <a:pt x="1699344" y="1261951"/>
                  <a:pt x="1684736" y="1265170"/>
                  <a:pt x="1674564" y="1273646"/>
                </a:cubicBezTo>
                <a:cubicBezTo>
                  <a:pt x="1662595" y="1283620"/>
                  <a:pt x="1652530" y="1295679"/>
                  <a:pt x="1641513" y="1306696"/>
                </a:cubicBezTo>
                <a:cubicBezTo>
                  <a:pt x="1645043" y="1320815"/>
                  <a:pt x="1655645" y="1368010"/>
                  <a:pt x="1663547" y="1383815"/>
                </a:cubicBezTo>
                <a:cubicBezTo>
                  <a:pt x="1669468" y="1395658"/>
                  <a:pt x="1678236" y="1405848"/>
                  <a:pt x="1685581" y="1416865"/>
                </a:cubicBezTo>
                <a:cubicBezTo>
                  <a:pt x="1701421" y="1464386"/>
                  <a:pt x="1698998" y="1451389"/>
                  <a:pt x="1707615" y="1516017"/>
                </a:cubicBezTo>
                <a:cubicBezTo>
                  <a:pt x="1712010" y="1548979"/>
                  <a:pt x="1712109" y="1582561"/>
                  <a:pt x="1718631" y="1615169"/>
                </a:cubicBezTo>
                <a:cubicBezTo>
                  <a:pt x="1723186" y="1637944"/>
                  <a:pt x="1733320" y="1659236"/>
                  <a:pt x="1740665" y="1681270"/>
                </a:cubicBezTo>
                <a:cubicBezTo>
                  <a:pt x="1755869" y="1726883"/>
                  <a:pt x="1745240" y="1704658"/>
                  <a:pt x="1773716" y="1747371"/>
                </a:cubicBezTo>
                <a:cubicBezTo>
                  <a:pt x="1777388" y="1769405"/>
                  <a:pt x="1781962" y="1791307"/>
                  <a:pt x="1784733" y="1813472"/>
                </a:cubicBezTo>
                <a:cubicBezTo>
                  <a:pt x="1789311" y="1850093"/>
                  <a:pt x="1790531" y="1887106"/>
                  <a:pt x="1795750" y="1923641"/>
                </a:cubicBezTo>
                <a:cubicBezTo>
                  <a:pt x="1798422" y="1942343"/>
                  <a:pt x="1810538" y="1981439"/>
                  <a:pt x="1817783" y="2000759"/>
                </a:cubicBezTo>
                <a:cubicBezTo>
                  <a:pt x="1824727" y="2019276"/>
                  <a:pt x="1833563" y="2037082"/>
                  <a:pt x="1839817" y="2055843"/>
                </a:cubicBezTo>
                <a:cubicBezTo>
                  <a:pt x="1844605" y="2070207"/>
                  <a:pt x="1847162" y="2085222"/>
                  <a:pt x="1850834" y="2099911"/>
                </a:cubicBezTo>
                <a:cubicBezTo>
                  <a:pt x="1854506" y="2154995"/>
                  <a:pt x="1855754" y="2210295"/>
                  <a:pt x="1861851" y="2265164"/>
                </a:cubicBezTo>
                <a:cubicBezTo>
                  <a:pt x="1863133" y="2276706"/>
                  <a:pt x="1872868" y="2286602"/>
                  <a:pt x="1872868" y="2298215"/>
                </a:cubicBezTo>
                <a:cubicBezTo>
                  <a:pt x="1872868" y="2426797"/>
                  <a:pt x="1875312" y="2555929"/>
                  <a:pt x="1861851" y="2683805"/>
                </a:cubicBezTo>
                <a:cubicBezTo>
                  <a:pt x="1860220" y="2699300"/>
                  <a:pt x="1838774" y="2704886"/>
                  <a:pt x="1828800" y="2716855"/>
                </a:cubicBezTo>
                <a:cubicBezTo>
                  <a:pt x="1820323" y="2727027"/>
                  <a:pt x="1814111" y="2738889"/>
                  <a:pt x="1806766" y="2749906"/>
                </a:cubicBezTo>
                <a:cubicBezTo>
                  <a:pt x="1790664" y="2814319"/>
                  <a:pt x="1791531" y="2787297"/>
                  <a:pt x="1806766" y="2871092"/>
                </a:cubicBezTo>
                <a:cubicBezTo>
                  <a:pt x="1809474" y="2885989"/>
                  <a:pt x="1811012" y="2901616"/>
                  <a:pt x="1817783" y="2915159"/>
                </a:cubicBezTo>
                <a:cubicBezTo>
                  <a:pt x="1829626" y="2938845"/>
                  <a:pt x="1861851" y="2981260"/>
                  <a:pt x="1861851" y="2981260"/>
                </a:cubicBezTo>
                <a:cubicBezTo>
                  <a:pt x="1865523" y="2992277"/>
                  <a:pt x="1873919" y="3002746"/>
                  <a:pt x="1872868" y="3014311"/>
                </a:cubicBezTo>
                <a:cubicBezTo>
                  <a:pt x="1870126" y="3044469"/>
                  <a:pt x="1864377" y="3075361"/>
                  <a:pt x="1850834" y="3102446"/>
                </a:cubicBezTo>
                <a:cubicBezTo>
                  <a:pt x="1844912" y="3114289"/>
                  <a:pt x="1830685" y="3121503"/>
                  <a:pt x="1817783" y="3124480"/>
                </a:cubicBezTo>
                <a:cubicBezTo>
                  <a:pt x="1781822" y="3132778"/>
                  <a:pt x="1744338" y="3131824"/>
                  <a:pt x="1707615" y="3135496"/>
                </a:cubicBezTo>
                <a:cubicBezTo>
                  <a:pt x="1644465" y="3230220"/>
                  <a:pt x="1720179" y="3110369"/>
                  <a:pt x="1674564" y="3201598"/>
                </a:cubicBezTo>
                <a:cubicBezTo>
                  <a:pt x="1668643" y="3213441"/>
                  <a:pt x="1659875" y="3223631"/>
                  <a:pt x="1652530" y="3234648"/>
                </a:cubicBezTo>
                <a:cubicBezTo>
                  <a:pt x="1628493" y="3306758"/>
                  <a:pt x="1661877" y="3235985"/>
                  <a:pt x="1608463" y="3278716"/>
                </a:cubicBezTo>
                <a:cubicBezTo>
                  <a:pt x="1555477" y="3321104"/>
                  <a:pt x="1622043" y="3306669"/>
                  <a:pt x="1553378" y="3344817"/>
                </a:cubicBezTo>
                <a:cubicBezTo>
                  <a:pt x="1533075" y="3356096"/>
                  <a:pt x="1509311" y="3359506"/>
                  <a:pt x="1487277" y="3366851"/>
                </a:cubicBezTo>
                <a:cubicBezTo>
                  <a:pt x="1405328" y="3394168"/>
                  <a:pt x="1465815" y="3377040"/>
                  <a:pt x="1299990" y="3388884"/>
                </a:cubicBezTo>
                <a:cubicBezTo>
                  <a:pt x="1253523" y="3528298"/>
                  <a:pt x="1315235" y="3332784"/>
                  <a:pt x="1277957" y="3730407"/>
                </a:cubicBezTo>
                <a:cubicBezTo>
                  <a:pt x="1276424" y="3746758"/>
                  <a:pt x="1264373" y="3760392"/>
                  <a:pt x="1255923" y="3774475"/>
                </a:cubicBezTo>
                <a:cubicBezTo>
                  <a:pt x="1217928" y="3837801"/>
                  <a:pt x="1216473" y="3831909"/>
                  <a:pt x="1178805" y="3884643"/>
                </a:cubicBezTo>
                <a:cubicBezTo>
                  <a:pt x="1171109" y="3895417"/>
                  <a:pt x="1164116" y="3906677"/>
                  <a:pt x="1156771" y="3917694"/>
                </a:cubicBezTo>
                <a:cubicBezTo>
                  <a:pt x="1160443" y="3928711"/>
                  <a:pt x="1164971" y="3939479"/>
                  <a:pt x="1167788" y="3950745"/>
                </a:cubicBezTo>
                <a:lnTo>
                  <a:pt x="1189822" y="4038880"/>
                </a:lnTo>
                <a:cubicBezTo>
                  <a:pt x="1186150" y="4068258"/>
                  <a:pt x="1188923" y="4099191"/>
                  <a:pt x="1178805" y="4127015"/>
                </a:cubicBezTo>
                <a:cubicBezTo>
                  <a:pt x="1173239" y="4142321"/>
                  <a:pt x="1110525" y="4186929"/>
                  <a:pt x="1101687" y="4193116"/>
                </a:cubicBezTo>
                <a:cubicBezTo>
                  <a:pt x="1079993" y="4208302"/>
                  <a:pt x="1057620" y="4222494"/>
                  <a:pt x="1035586" y="4237183"/>
                </a:cubicBezTo>
                <a:cubicBezTo>
                  <a:pt x="1024569" y="4244528"/>
                  <a:pt x="1015096" y="4255030"/>
                  <a:pt x="1002535" y="4259217"/>
                </a:cubicBezTo>
                <a:lnTo>
                  <a:pt x="969484" y="4270234"/>
                </a:lnTo>
                <a:cubicBezTo>
                  <a:pt x="958467" y="4277579"/>
                  <a:pt x="948277" y="4286347"/>
                  <a:pt x="936434" y="4292268"/>
                </a:cubicBezTo>
                <a:cubicBezTo>
                  <a:pt x="926047" y="4297461"/>
                  <a:pt x="913466" y="4297522"/>
                  <a:pt x="903383" y="4303284"/>
                </a:cubicBezTo>
                <a:cubicBezTo>
                  <a:pt x="887441" y="4312394"/>
                  <a:pt x="876971" y="4331291"/>
                  <a:pt x="859316" y="4336335"/>
                </a:cubicBezTo>
                <a:cubicBezTo>
                  <a:pt x="823830" y="4346474"/>
                  <a:pt x="785870" y="4343680"/>
                  <a:pt x="749147" y="4347352"/>
                </a:cubicBezTo>
                <a:cubicBezTo>
                  <a:pt x="716096" y="4343680"/>
                  <a:pt x="680871" y="4348685"/>
                  <a:pt x="649995" y="4336335"/>
                </a:cubicBezTo>
                <a:cubicBezTo>
                  <a:pt x="625157" y="4326400"/>
                  <a:pt x="649439" y="4248756"/>
                  <a:pt x="649995" y="4248200"/>
                </a:cubicBezTo>
                <a:cubicBezTo>
                  <a:pt x="663236" y="4234959"/>
                  <a:pt x="686718" y="4240855"/>
                  <a:pt x="705080" y="4237183"/>
                </a:cubicBezTo>
                <a:cubicBezTo>
                  <a:pt x="716097" y="4229838"/>
                  <a:pt x="728768" y="4224511"/>
                  <a:pt x="738130" y="4215149"/>
                </a:cubicBezTo>
                <a:cubicBezTo>
                  <a:pt x="769150" y="4184129"/>
                  <a:pt x="783181" y="4113048"/>
                  <a:pt x="793215" y="4082947"/>
                </a:cubicBezTo>
                <a:lnTo>
                  <a:pt x="804231" y="4049896"/>
                </a:lnTo>
                <a:cubicBezTo>
                  <a:pt x="800559" y="4031535"/>
                  <a:pt x="802505" y="4011070"/>
                  <a:pt x="793215" y="3994812"/>
                </a:cubicBezTo>
                <a:cubicBezTo>
                  <a:pt x="786646" y="3983316"/>
                  <a:pt x="768436" y="3983117"/>
                  <a:pt x="760164" y="3972778"/>
                </a:cubicBezTo>
                <a:cubicBezTo>
                  <a:pt x="752910" y="3963710"/>
                  <a:pt x="752819" y="3950745"/>
                  <a:pt x="749147" y="3939728"/>
                </a:cubicBezTo>
                <a:cubicBezTo>
                  <a:pt x="745475" y="3903005"/>
                  <a:pt x="757944" y="3860695"/>
                  <a:pt x="738130" y="3829559"/>
                </a:cubicBezTo>
                <a:cubicBezTo>
                  <a:pt x="726138" y="3810714"/>
                  <a:pt x="694107" y="3821939"/>
                  <a:pt x="672029" y="3818542"/>
                </a:cubicBezTo>
                <a:cubicBezTo>
                  <a:pt x="646364" y="3814593"/>
                  <a:pt x="620617" y="3811197"/>
                  <a:pt x="594911" y="3807525"/>
                </a:cubicBezTo>
                <a:cubicBezTo>
                  <a:pt x="575039" y="3787654"/>
                  <a:pt x="550843" y="3773312"/>
                  <a:pt x="550843" y="3741424"/>
                </a:cubicBezTo>
                <a:cubicBezTo>
                  <a:pt x="550843" y="3729811"/>
                  <a:pt x="558188" y="3719391"/>
                  <a:pt x="561860" y="3708374"/>
                </a:cubicBezTo>
                <a:cubicBezTo>
                  <a:pt x="558188" y="3693685"/>
                  <a:pt x="557614" y="3677849"/>
                  <a:pt x="550843" y="3664306"/>
                </a:cubicBezTo>
                <a:cubicBezTo>
                  <a:pt x="539000" y="3640621"/>
                  <a:pt x="506776" y="3598205"/>
                  <a:pt x="506776" y="3598205"/>
                </a:cubicBezTo>
                <a:cubicBezTo>
                  <a:pt x="521465" y="3576171"/>
                  <a:pt x="544420" y="3557794"/>
                  <a:pt x="550843" y="3532104"/>
                </a:cubicBezTo>
                <a:cubicBezTo>
                  <a:pt x="565071" y="3475191"/>
                  <a:pt x="553461" y="3500634"/>
                  <a:pt x="583894" y="3454986"/>
                </a:cubicBezTo>
                <a:cubicBezTo>
                  <a:pt x="580222" y="3440297"/>
                  <a:pt x="576162" y="3425699"/>
                  <a:pt x="572877" y="3410918"/>
                </a:cubicBezTo>
                <a:cubicBezTo>
                  <a:pt x="568815" y="3392639"/>
                  <a:pt x="572247" y="3371414"/>
                  <a:pt x="561860" y="3355834"/>
                </a:cubicBezTo>
                <a:cubicBezTo>
                  <a:pt x="555419" y="3346172"/>
                  <a:pt x="539827" y="3348489"/>
                  <a:pt x="528810" y="3344817"/>
                </a:cubicBezTo>
                <a:cubicBezTo>
                  <a:pt x="495308" y="3294564"/>
                  <a:pt x="468910" y="3292651"/>
                  <a:pt x="495759" y="3245665"/>
                </a:cubicBezTo>
                <a:cubicBezTo>
                  <a:pt x="504869" y="3229723"/>
                  <a:pt x="517793" y="3216287"/>
                  <a:pt x="528810" y="3201598"/>
                </a:cubicBezTo>
                <a:cubicBezTo>
                  <a:pt x="510352" y="3127768"/>
                  <a:pt x="533053" y="3113233"/>
                  <a:pt x="473725" y="3102446"/>
                </a:cubicBezTo>
                <a:cubicBezTo>
                  <a:pt x="444596" y="3097150"/>
                  <a:pt x="414968" y="3095101"/>
                  <a:pt x="385590" y="3091429"/>
                </a:cubicBezTo>
                <a:cubicBezTo>
                  <a:pt x="302512" y="3063736"/>
                  <a:pt x="404922" y="3101094"/>
                  <a:pt x="319489" y="3058378"/>
                </a:cubicBezTo>
                <a:cubicBezTo>
                  <a:pt x="309102" y="3053185"/>
                  <a:pt x="297456" y="3051034"/>
                  <a:pt x="286439" y="3047362"/>
                </a:cubicBezTo>
                <a:cubicBezTo>
                  <a:pt x="275422" y="3036345"/>
                  <a:pt x="260955" y="3027931"/>
                  <a:pt x="253388" y="3014311"/>
                </a:cubicBezTo>
                <a:cubicBezTo>
                  <a:pt x="242109" y="2994008"/>
                  <a:pt x="231354" y="2948210"/>
                  <a:pt x="231354" y="2948210"/>
                </a:cubicBezTo>
                <a:cubicBezTo>
                  <a:pt x="227277" y="2923747"/>
                  <a:pt x="208528" y="2865432"/>
                  <a:pt x="231354" y="2838041"/>
                </a:cubicBezTo>
                <a:cubicBezTo>
                  <a:pt x="241868" y="2825424"/>
                  <a:pt x="261163" y="2824155"/>
                  <a:pt x="275422" y="2816007"/>
                </a:cubicBezTo>
                <a:cubicBezTo>
                  <a:pt x="286918" y="2809438"/>
                  <a:pt x="297455" y="2801318"/>
                  <a:pt x="308472" y="2793974"/>
                </a:cubicBezTo>
                <a:cubicBezTo>
                  <a:pt x="279097" y="2705840"/>
                  <a:pt x="323160" y="2808661"/>
                  <a:pt x="264405" y="2749906"/>
                </a:cubicBezTo>
                <a:cubicBezTo>
                  <a:pt x="256193" y="2741694"/>
                  <a:pt x="258582" y="2727242"/>
                  <a:pt x="253388" y="2716855"/>
                </a:cubicBezTo>
                <a:cubicBezTo>
                  <a:pt x="247467" y="2705012"/>
                  <a:pt x="238699" y="2694822"/>
                  <a:pt x="231354" y="2683805"/>
                </a:cubicBezTo>
                <a:cubicBezTo>
                  <a:pt x="235026" y="2669116"/>
                  <a:pt x="234859" y="2652883"/>
                  <a:pt x="242371" y="2639737"/>
                </a:cubicBezTo>
                <a:cubicBezTo>
                  <a:pt x="250101" y="2626210"/>
                  <a:pt x="265448" y="2618656"/>
                  <a:pt x="275422" y="2606687"/>
                </a:cubicBezTo>
                <a:cubicBezTo>
                  <a:pt x="283899" y="2596515"/>
                  <a:pt x="290111" y="2584653"/>
                  <a:pt x="297456" y="2573636"/>
                </a:cubicBezTo>
                <a:cubicBezTo>
                  <a:pt x="326832" y="2485504"/>
                  <a:pt x="297456" y="2595669"/>
                  <a:pt x="297456" y="2507535"/>
                </a:cubicBezTo>
                <a:cubicBezTo>
                  <a:pt x="297456" y="2467510"/>
                  <a:pt x="311101" y="2406253"/>
                  <a:pt x="319489" y="2364316"/>
                </a:cubicBezTo>
                <a:cubicBezTo>
                  <a:pt x="315817" y="2294542"/>
                  <a:pt x="322175" y="2223508"/>
                  <a:pt x="308472" y="2154995"/>
                </a:cubicBezTo>
                <a:cubicBezTo>
                  <a:pt x="291949" y="2072379"/>
                  <a:pt x="261650" y="2113677"/>
                  <a:pt x="242371" y="2055843"/>
                </a:cubicBezTo>
                <a:cubicBezTo>
                  <a:pt x="215963" y="1976621"/>
                  <a:pt x="247995" y="2075532"/>
                  <a:pt x="220337" y="1978725"/>
                </a:cubicBezTo>
                <a:cubicBezTo>
                  <a:pt x="217147" y="1967559"/>
                  <a:pt x="212511" y="1956841"/>
                  <a:pt x="209321" y="1945675"/>
                </a:cubicBezTo>
                <a:cubicBezTo>
                  <a:pt x="205161" y="1931116"/>
                  <a:pt x="206703" y="1914205"/>
                  <a:pt x="198304" y="1901607"/>
                </a:cubicBezTo>
                <a:cubicBezTo>
                  <a:pt x="190959" y="1890590"/>
                  <a:pt x="176270" y="1886918"/>
                  <a:pt x="165253" y="1879574"/>
                </a:cubicBezTo>
                <a:cubicBezTo>
                  <a:pt x="161581" y="1868557"/>
                  <a:pt x="160678" y="1856186"/>
                  <a:pt x="154236" y="1846523"/>
                </a:cubicBezTo>
                <a:cubicBezTo>
                  <a:pt x="145594" y="1833559"/>
                  <a:pt x="122536" y="1828994"/>
                  <a:pt x="121186" y="1813472"/>
                </a:cubicBezTo>
                <a:cubicBezTo>
                  <a:pt x="101913" y="1591827"/>
                  <a:pt x="67314" y="1614765"/>
                  <a:pt x="165253" y="1582118"/>
                </a:cubicBezTo>
                <a:cubicBezTo>
                  <a:pt x="168925" y="1571101"/>
                  <a:pt x="178347" y="1560493"/>
                  <a:pt x="176270" y="1549068"/>
                </a:cubicBezTo>
                <a:cubicBezTo>
                  <a:pt x="170657" y="1518198"/>
                  <a:pt x="159362" y="1487838"/>
                  <a:pt x="143219" y="1460933"/>
                </a:cubicBezTo>
                <a:cubicBezTo>
                  <a:pt x="136407" y="1449579"/>
                  <a:pt x="122012" y="1444820"/>
                  <a:pt x="110169" y="1438899"/>
                </a:cubicBezTo>
                <a:cubicBezTo>
                  <a:pt x="83049" y="1425339"/>
                  <a:pt x="36404" y="1421096"/>
                  <a:pt x="11017" y="1416865"/>
                </a:cubicBezTo>
                <a:cubicBezTo>
                  <a:pt x="7345" y="1405848"/>
                  <a:pt x="0" y="1395428"/>
                  <a:pt x="0" y="1383815"/>
                </a:cubicBezTo>
                <a:cubicBezTo>
                  <a:pt x="0" y="1368674"/>
                  <a:pt x="2618" y="1352345"/>
                  <a:pt x="11017" y="1339747"/>
                </a:cubicBezTo>
                <a:cubicBezTo>
                  <a:pt x="18803" y="1328067"/>
                  <a:pt x="80509" y="1299493"/>
                  <a:pt x="88135" y="1295680"/>
                </a:cubicBezTo>
                <a:cubicBezTo>
                  <a:pt x="95480" y="1284663"/>
                  <a:pt x="100806" y="1271992"/>
                  <a:pt x="110169" y="1262629"/>
                </a:cubicBezTo>
                <a:cubicBezTo>
                  <a:pt x="119531" y="1253266"/>
                  <a:pt x="134948" y="1250934"/>
                  <a:pt x="143219" y="1240595"/>
                </a:cubicBezTo>
                <a:cubicBezTo>
                  <a:pt x="150473" y="1231527"/>
                  <a:pt x="150564" y="1218562"/>
                  <a:pt x="154236" y="1207545"/>
                </a:cubicBezTo>
                <a:cubicBezTo>
                  <a:pt x="150564" y="1185511"/>
                  <a:pt x="150283" y="1162635"/>
                  <a:pt x="143219" y="1141443"/>
                </a:cubicBezTo>
                <a:cubicBezTo>
                  <a:pt x="139032" y="1128882"/>
                  <a:pt x="122385" y="1121579"/>
                  <a:pt x="121186" y="1108393"/>
                </a:cubicBezTo>
                <a:cubicBezTo>
                  <a:pt x="116673" y="1058745"/>
                  <a:pt x="120457" y="1012805"/>
                  <a:pt x="165253" y="987207"/>
                </a:cubicBezTo>
                <a:cubicBezTo>
                  <a:pt x="178399" y="979695"/>
                  <a:pt x="194632" y="979862"/>
                  <a:pt x="209321" y="976190"/>
                </a:cubicBezTo>
                <a:cubicBezTo>
                  <a:pt x="220338" y="983535"/>
                  <a:pt x="233895" y="988052"/>
                  <a:pt x="242371" y="998224"/>
                </a:cubicBezTo>
                <a:cubicBezTo>
                  <a:pt x="252885" y="1010841"/>
                  <a:pt x="262368" y="1058588"/>
                  <a:pt x="264405" y="1042292"/>
                </a:cubicBezTo>
                <a:cubicBezTo>
                  <a:pt x="269890" y="998413"/>
                  <a:pt x="265536" y="952608"/>
                  <a:pt x="253388" y="910089"/>
                </a:cubicBezTo>
                <a:cubicBezTo>
                  <a:pt x="249750" y="897358"/>
                  <a:pt x="229700" y="897418"/>
                  <a:pt x="220337" y="888055"/>
                </a:cubicBezTo>
                <a:cubicBezTo>
                  <a:pt x="128744" y="796462"/>
                  <a:pt x="217939" y="860751"/>
                  <a:pt x="143219" y="810937"/>
                </a:cubicBezTo>
                <a:cubicBezTo>
                  <a:pt x="146891" y="796248"/>
                  <a:pt x="146724" y="780016"/>
                  <a:pt x="154236" y="766870"/>
                </a:cubicBezTo>
                <a:cubicBezTo>
                  <a:pt x="177066" y="726918"/>
                  <a:pt x="192509" y="733900"/>
                  <a:pt x="231354" y="722802"/>
                </a:cubicBezTo>
                <a:cubicBezTo>
                  <a:pt x="242520" y="719612"/>
                  <a:pt x="253731" y="716360"/>
                  <a:pt x="264405" y="711786"/>
                </a:cubicBezTo>
                <a:cubicBezTo>
                  <a:pt x="279500" y="705317"/>
                  <a:pt x="292111" y="691175"/>
                  <a:pt x="308472" y="689752"/>
                </a:cubicBezTo>
                <a:cubicBezTo>
                  <a:pt x="377983" y="683707"/>
                  <a:pt x="484742" y="719131"/>
                  <a:pt x="517793" y="70076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689115" y="4252511"/>
            <a:ext cx="1923415" cy="2104222"/>
          </a:xfrm>
          <a:custGeom>
            <a:avLst/>
            <a:gdLst>
              <a:gd name="connsiteX0" fmla="*/ 805767 w 1923415"/>
              <a:gd name="connsiteY0" fmla="*/ 0 h 2104222"/>
              <a:gd name="connsiteX1" fmla="*/ 915936 w 1923415"/>
              <a:gd name="connsiteY1" fmla="*/ 99152 h 2104222"/>
              <a:gd name="connsiteX2" fmla="*/ 948986 w 1923415"/>
              <a:gd name="connsiteY2" fmla="*/ 121185 h 2104222"/>
              <a:gd name="connsiteX3" fmla="*/ 993054 w 1923415"/>
              <a:gd name="connsiteY3" fmla="*/ 187287 h 2104222"/>
              <a:gd name="connsiteX4" fmla="*/ 1004071 w 1923415"/>
              <a:gd name="connsiteY4" fmla="*/ 220337 h 2104222"/>
              <a:gd name="connsiteX5" fmla="*/ 1037121 w 1923415"/>
              <a:gd name="connsiteY5" fmla="*/ 253388 h 2104222"/>
              <a:gd name="connsiteX6" fmla="*/ 1048138 w 1923415"/>
              <a:gd name="connsiteY6" fmla="*/ 286438 h 2104222"/>
              <a:gd name="connsiteX7" fmla="*/ 1092205 w 1923415"/>
              <a:gd name="connsiteY7" fmla="*/ 352540 h 2104222"/>
              <a:gd name="connsiteX8" fmla="*/ 1125256 w 1923415"/>
              <a:gd name="connsiteY8" fmla="*/ 451691 h 2104222"/>
              <a:gd name="connsiteX9" fmla="*/ 1136273 w 1923415"/>
              <a:gd name="connsiteY9" fmla="*/ 484742 h 2104222"/>
              <a:gd name="connsiteX10" fmla="*/ 1158307 w 1923415"/>
              <a:gd name="connsiteY10" fmla="*/ 583894 h 2104222"/>
              <a:gd name="connsiteX11" fmla="*/ 1169324 w 1923415"/>
              <a:gd name="connsiteY11" fmla="*/ 705079 h 2104222"/>
              <a:gd name="connsiteX12" fmla="*/ 1180340 w 1923415"/>
              <a:gd name="connsiteY12" fmla="*/ 738130 h 2104222"/>
              <a:gd name="connsiteX13" fmla="*/ 1213391 w 1923415"/>
              <a:gd name="connsiteY13" fmla="*/ 749147 h 2104222"/>
              <a:gd name="connsiteX14" fmla="*/ 1334577 w 1923415"/>
              <a:gd name="connsiteY14" fmla="*/ 727113 h 2104222"/>
              <a:gd name="connsiteX15" fmla="*/ 1367627 w 1923415"/>
              <a:gd name="connsiteY15" fmla="*/ 661012 h 2104222"/>
              <a:gd name="connsiteX16" fmla="*/ 1400678 w 1923415"/>
              <a:gd name="connsiteY16" fmla="*/ 627961 h 2104222"/>
              <a:gd name="connsiteX17" fmla="*/ 1477796 w 1923415"/>
              <a:gd name="connsiteY17" fmla="*/ 572877 h 2104222"/>
              <a:gd name="connsiteX18" fmla="*/ 1488813 w 1923415"/>
              <a:gd name="connsiteY18" fmla="*/ 528809 h 2104222"/>
              <a:gd name="connsiteX19" fmla="*/ 1510846 w 1923415"/>
              <a:gd name="connsiteY19" fmla="*/ 495759 h 2104222"/>
              <a:gd name="connsiteX20" fmla="*/ 1587965 w 1923415"/>
              <a:gd name="connsiteY20" fmla="*/ 451691 h 2104222"/>
              <a:gd name="connsiteX21" fmla="*/ 1621015 w 1923415"/>
              <a:gd name="connsiteY21" fmla="*/ 429658 h 2104222"/>
              <a:gd name="connsiteX22" fmla="*/ 1687116 w 1923415"/>
              <a:gd name="connsiteY22" fmla="*/ 407624 h 2104222"/>
              <a:gd name="connsiteX23" fmla="*/ 1742201 w 1923415"/>
              <a:gd name="connsiteY23" fmla="*/ 429658 h 2104222"/>
              <a:gd name="connsiteX24" fmla="*/ 1808302 w 1923415"/>
              <a:gd name="connsiteY24" fmla="*/ 451691 h 2104222"/>
              <a:gd name="connsiteX25" fmla="*/ 1841352 w 1923415"/>
              <a:gd name="connsiteY25" fmla="*/ 484742 h 2104222"/>
              <a:gd name="connsiteX26" fmla="*/ 1874403 w 1923415"/>
              <a:gd name="connsiteY26" fmla="*/ 506776 h 2104222"/>
              <a:gd name="connsiteX27" fmla="*/ 1896437 w 1923415"/>
              <a:gd name="connsiteY27" fmla="*/ 539826 h 2104222"/>
              <a:gd name="connsiteX28" fmla="*/ 1907454 w 1923415"/>
              <a:gd name="connsiteY28" fmla="*/ 705079 h 2104222"/>
              <a:gd name="connsiteX29" fmla="*/ 1863386 w 1923415"/>
              <a:gd name="connsiteY29" fmla="*/ 716096 h 2104222"/>
              <a:gd name="connsiteX30" fmla="*/ 1852369 w 1923415"/>
              <a:gd name="connsiteY30" fmla="*/ 760164 h 2104222"/>
              <a:gd name="connsiteX31" fmla="*/ 1841352 w 1923415"/>
              <a:gd name="connsiteY31" fmla="*/ 914400 h 2104222"/>
              <a:gd name="connsiteX32" fmla="*/ 1808302 w 1923415"/>
              <a:gd name="connsiteY32" fmla="*/ 892366 h 2104222"/>
              <a:gd name="connsiteX33" fmla="*/ 1775251 w 1923415"/>
              <a:gd name="connsiteY33" fmla="*/ 881349 h 2104222"/>
              <a:gd name="connsiteX34" fmla="*/ 1709150 w 1923415"/>
              <a:gd name="connsiteY34" fmla="*/ 936434 h 2104222"/>
              <a:gd name="connsiteX35" fmla="*/ 1687116 w 1923415"/>
              <a:gd name="connsiteY35" fmla="*/ 969484 h 2104222"/>
              <a:gd name="connsiteX36" fmla="*/ 1587965 w 1923415"/>
              <a:gd name="connsiteY36" fmla="*/ 1013552 h 2104222"/>
              <a:gd name="connsiteX37" fmla="*/ 1543897 w 1923415"/>
              <a:gd name="connsiteY37" fmla="*/ 1035585 h 2104222"/>
              <a:gd name="connsiteX38" fmla="*/ 1510846 w 1923415"/>
              <a:gd name="connsiteY38" fmla="*/ 1057619 h 2104222"/>
              <a:gd name="connsiteX39" fmla="*/ 1323560 w 1923415"/>
              <a:gd name="connsiteY39" fmla="*/ 1068636 h 2104222"/>
              <a:gd name="connsiteX40" fmla="*/ 1246442 w 1923415"/>
              <a:gd name="connsiteY40" fmla="*/ 1167788 h 2104222"/>
              <a:gd name="connsiteX41" fmla="*/ 1213391 w 1923415"/>
              <a:gd name="connsiteY41" fmla="*/ 1189822 h 2104222"/>
              <a:gd name="connsiteX42" fmla="*/ 1235425 w 1923415"/>
              <a:gd name="connsiteY42" fmla="*/ 1288973 h 2104222"/>
              <a:gd name="connsiteX43" fmla="*/ 1224408 w 1923415"/>
              <a:gd name="connsiteY43" fmla="*/ 1421176 h 2104222"/>
              <a:gd name="connsiteX44" fmla="*/ 1213391 w 1923415"/>
              <a:gd name="connsiteY44" fmla="*/ 1465243 h 2104222"/>
              <a:gd name="connsiteX45" fmla="*/ 1191357 w 1923415"/>
              <a:gd name="connsiteY45" fmla="*/ 1531344 h 2104222"/>
              <a:gd name="connsiteX46" fmla="*/ 1213391 w 1923415"/>
              <a:gd name="connsiteY46" fmla="*/ 1597446 h 2104222"/>
              <a:gd name="connsiteX47" fmla="*/ 1257458 w 1923415"/>
              <a:gd name="connsiteY47" fmla="*/ 1619479 h 2104222"/>
              <a:gd name="connsiteX48" fmla="*/ 1246442 w 1923415"/>
              <a:gd name="connsiteY48" fmla="*/ 1696597 h 2104222"/>
              <a:gd name="connsiteX49" fmla="*/ 1213391 w 1923415"/>
              <a:gd name="connsiteY49" fmla="*/ 1762699 h 2104222"/>
              <a:gd name="connsiteX50" fmla="*/ 1180340 w 1923415"/>
              <a:gd name="connsiteY50" fmla="*/ 1828800 h 2104222"/>
              <a:gd name="connsiteX51" fmla="*/ 1092205 w 1923415"/>
              <a:gd name="connsiteY51" fmla="*/ 1938969 h 2104222"/>
              <a:gd name="connsiteX52" fmla="*/ 1059155 w 1923415"/>
              <a:gd name="connsiteY52" fmla="*/ 1961002 h 2104222"/>
              <a:gd name="connsiteX53" fmla="*/ 982037 w 1923415"/>
              <a:gd name="connsiteY53" fmla="*/ 2049137 h 2104222"/>
              <a:gd name="connsiteX54" fmla="*/ 971020 w 1923415"/>
              <a:gd name="connsiteY54" fmla="*/ 2082188 h 2104222"/>
              <a:gd name="connsiteX55" fmla="*/ 937969 w 1923415"/>
              <a:gd name="connsiteY55" fmla="*/ 2104222 h 2104222"/>
              <a:gd name="connsiteX56" fmla="*/ 673565 w 1923415"/>
              <a:gd name="connsiteY56" fmla="*/ 2093205 h 2104222"/>
              <a:gd name="connsiteX57" fmla="*/ 618480 w 1923415"/>
              <a:gd name="connsiteY57" fmla="*/ 1994053 h 2104222"/>
              <a:gd name="connsiteX58" fmla="*/ 552379 w 1923415"/>
              <a:gd name="connsiteY58" fmla="*/ 1972019 h 2104222"/>
              <a:gd name="connsiteX59" fmla="*/ 475261 w 1923415"/>
              <a:gd name="connsiteY59" fmla="*/ 1938969 h 2104222"/>
              <a:gd name="connsiteX60" fmla="*/ 321025 w 1923415"/>
              <a:gd name="connsiteY60" fmla="*/ 1927952 h 2104222"/>
              <a:gd name="connsiteX61" fmla="*/ 310008 w 1923415"/>
              <a:gd name="connsiteY61" fmla="*/ 1894901 h 2104222"/>
              <a:gd name="connsiteX62" fmla="*/ 276957 w 1923415"/>
              <a:gd name="connsiteY62" fmla="*/ 1850834 h 2104222"/>
              <a:gd name="connsiteX63" fmla="*/ 243907 w 1923415"/>
              <a:gd name="connsiteY63" fmla="*/ 1839817 h 2104222"/>
              <a:gd name="connsiteX64" fmla="*/ 111704 w 1923415"/>
              <a:gd name="connsiteY64" fmla="*/ 1817783 h 2104222"/>
              <a:gd name="connsiteX65" fmla="*/ 89671 w 1923415"/>
              <a:gd name="connsiteY65" fmla="*/ 1784732 h 2104222"/>
              <a:gd name="connsiteX66" fmla="*/ 23569 w 1923415"/>
              <a:gd name="connsiteY66" fmla="*/ 1740665 h 2104222"/>
              <a:gd name="connsiteX67" fmla="*/ 12552 w 1923415"/>
              <a:gd name="connsiteY67" fmla="*/ 1674564 h 2104222"/>
              <a:gd name="connsiteX68" fmla="*/ 45603 w 1923415"/>
              <a:gd name="connsiteY68" fmla="*/ 1663547 h 2104222"/>
              <a:gd name="connsiteX69" fmla="*/ 111704 w 1923415"/>
              <a:gd name="connsiteY69" fmla="*/ 1619479 h 2104222"/>
              <a:gd name="connsiteX70" fmla="*/ 133738 w 1923415"/>
              <a:gd name="connsiteY70" fmla="*/ 1377108 h 2104222"/>
              <a:gd name="connsiteX71" fmla="*/ 155772 w 1923415"/>
              <a:gd name="connsiteY71" fmla="*/ 1311007 h 2104222"/>
              <a:gd name="connsiteX72" fmla="*/ 177805 w 1923415"/>
              <a:gd name="connsiteY72" fmla="*/ 1244906 h 2104222"/>
              <a:gd name="connsiteX73" fmla="*/ 210856 w 1923415"/>
              <a:gd name="connsiteY73" fmla="*/ 1156771 h 2104222"/>
              <a:gd name="connsiteX74" fmla="*/ 321025 w 1923415"/>
              <a:gd name="connsiteY74" fmla="*/ 1134737 h 2104222"/>
              <a:gd name="connsiteX75" fmla="*/ 376109 w 1923415"/>
              <a:gd name="connsiteY75" fmla="*/ 1112703 h 2104222"/>
              <a:gd name="connsiteX76" fmla="*/ 442210 w 1923415"/>
              <a:gd name="connsiteY76" fmla="*/ 1079653 h 2104222"/>
              <a:gd name="connsiteX77" fmla="*/ 541362 w 1923415"/>
              <a:gd name="connsiteY77" fmla="*/ 1002535 h 2104222"/>
              <a:gd name="connsiteX78" fmla="*/ 618480 w 1923415"/>
              <a:gd name="connsiteY78" fmla="*/ 969484 h 2104222"/>
              <a:gd name="connsiteX79" fmla="*/ 728649 w 1923415"/>
              <a:gd name="connsiteY79" fmla="*/ 903383 h 2104222"/>
              <a:gd name="connsiteX80" fmla="*/ 761699 w 1923415"/>
              <a:gd name="connsiteY80" fmla="*/ 837282 h 2104222"/>
              <a:gd name="connsiteX81" fmla="*/ 706615 w 1923415"/>
              <a:gd name="connsiteY81" fmla="*/ 771181 h 2104222"/>
              <a:gd name="connsiteX82" fmla="*/ 695598 w 1923415"/>
              <a:gd name="connsiteY82" fmla="*/ 738130 h 2104222"/>
              <a:gd name="connsiteX83" fmla="*/ 662548 w 1923415"/>
              <a:gd name="connsiteY83" fmla="*/ 672029 h 2104222"/>
              <a:gd name="connsiteX84" fmla="*/ 673565 w 1923415"/>
              <a:gd name="connsiteY84" fmla="*/ 451691 h 2104222"/>
              <a:gd name="connsiteX85" fmla="*/ 684581 w 1923415"/>
              <a:gd name="connsiteY85" fmla="*/ 418641 h 2104222"/>
              <a:gd name="connsiteX86" fmla="*/ 750683 w 1923415"/>
              <a:gd name="connsiteY86" fmla="*/ 374573 h 2104222"/>
              <a:gd name="connsiteX87" fmla="*/ 783733 w 1923415"/>
              <a:gd name="connsiteY87" fmla="*/ 363556 h 2104222"/>
              <a:gd name="connsiteX88" fmla="*/ 816784 w 1923415"/>
              <a:gd name="connsiteY88" fmla="*/ 220337 h 2104222"/>
              <a:gd name="connsiteX89" fmla="*/ 783733 w 1923415"/>
              <a:gd name="connsiteY89" fmla="*/ 198303 h 2104222"/>
              <a:gd name="connsiteX90" fmla="*/ 739666 w 1923415"/>
              <a:gd name="connsiteY90" fmla="*/ 132202 h 2104222"/>
              <a:gd name="connsiteX91" fmla="*/ 783733 w 1923415"/>
              <a:gd name="connsiteY91" fmla="*/ 22034 h 2104222"/>
              <a:gd name="connsiteX92" fmla="*/ 805767 w 1923415"/>
              <a:gd name="connsiteY92" fmla="*/ 0 h 210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923415" h="2104222">
                <a:moveTo>
                  <a:pt x="805767" y="0"/>
                </a:moveTo>
                <a:cubicBezTo>
                  <a:pt x="866376" y="75762"/>
                  <a:pt x="830270" y="42041"/>
                  <a:pt x="915936" y="99152"/>
                </a:cubicBezTo>
                <a:lnTo>
                  <a:pt x="948986" y="121185"/>
                </a:lnTo>
                <a:cubicBezTo>
                  <a:pt x="963675" y="143219"/>
                  <a:pt x="984680" y="162164"/>
                  <a:pt x="993054" y="187287"/>
                </a:cubicBezTo>
                <a:cubicBezTo>
                  <a:pt x="996726" y="198304"/>
                  <a:pt x="997630" y="210675"/>
                  <a:pt x="1004071" y="220337"/>
                </a:cubicBezTo>
                <a:cubicBezTo>
                  <a:pt x="1012713" y="233301"/>
                  <a:pt x="1026104" y="242371"/>
                  <a:pt x="1037121" y="253388"/>
                </a:cubicBezTo>
                <a:cubicBezTo>
                  <a:pt x="1040793" y="264405"/>
                  <a:pt x="1042498" y="276287"/>
                  <a:pt x="1048138" y="286438"/>
                </a:cubicBezTo>
                <a:cubicBezTo>
                  <a:pt x="1060998" y="309587"/>
                  <a:pt x="1083831" y="327418"/>
                  <a:pt x="1092205" y="352540"/>
                </a:cubicBezTo>
                <a:lnTo>
                  <a:pt x="1125256" y="451691"/>
                </a:lnTo>
                <a:cubicBezTo>
                  <a:pt x="1128928" y="462708"/>
                  <a:pt x="1133456" y="473476"/>
                  <a:pt x="1136273" y="484742"/>
                </a:cubicBezTo>
                <a:cubicBezTo>
                  <a:pt x="1151832" y="546975"/>
                  <a:pt x="1144321" y="513962"/>
                  <a:pt x="1158307" y="583894"/>
                </a:cubicBezTo>
                <a:cubicBezTo>
                  <a:pt x="1161979" y="624289"/>
                  <a:pt x="1163588" y="664925"/>
                  <a:pt x="1169324" y="705079"/>
                </a:cubicBezTo>
                <a:cubicBezTo>
                  <a:pt x="1170966" y="716575"/>
                  <a:pt x="1172129" y="729918"/>
                  <a:pt x="1180340" y="738130"/>
                </a:cubicBezTo>
                <a:cubicBezTo>
                  <a:pt x="1188551" y="746342"/>
                  <a:pt x="1202374" y="745475"/>
                  <a:pt x="1213391" y="749147"/>
                </a:cubicBezTo>
                <a:cubicBezTo>
                  <a:pt x="1253786" y="741802"/>
                  <a:pt x="1296256" y="741852"/>
                  <a:pt x="1334577" y="727113"/>
                </a:cubicBezTo>
                <a:cubicBezTo>
                  <a:pt x="1357888" y="718147"/>
                  <a:pt x="1356952" y="677025"/>
                  <a:pt x="1367627" y="661012"/>
                </a:cubicBezTo>
                <a:cubicBezTo>
                  <a:pt x="1376270" y="648048"/>
                  <a:pt x="1388848" y="638101"/>
                  <a:pt x="1400678" y="627961"/>
                </a:cubicBezTo>
                <a:cubicBezTo>
                  <a:pt x="1424590" y="607465"/>
                  <a:pt x="1451640" y="590314"/>
                  <a:pt x="1477796" y="572877"/>
                </a:cubicBezTo>
                <a:cubicBezTo>
                  <a:pt x="1481468" y="558188"/>
                  <a:pt x="1482849" y="542726"/>
                  <a:pt x="1488813" y="528809"/>
                </a:cubicBezTo>
                <a:cubicBezTo>
                  <a:pt x="1494029" y="516639"/>
                  <a:pt x="1501484" y="505121"/>
                  <a:pt x="1510846" y="495759"/>
                </a:cubicBezTo>
                <a:cubicBezTo>
                  <a:pt x="1528740" y="477865"/>
                  <a:pt x="1567803" y="463212"/>
                  <a:pt x="1587965" y="451691"/>
                </a:cubicBezTo>
                <a:cubicBezTo>
                  <a:pt x="1599461" y="445122"/>
                  <a:pt x="1608916" y="435035"/>
                  <a:pt x="1621015" y="429658"/>
                </a:cubicBezTo>
                <a:cubicBezTo>
                  <a:pt x="1642239" y="420225"/>
                  <a:pt x="1687116" y="407624"/>
                  <a:pt x="1687116" y="407624"/>
                </a:cubicBezTo>
                <a:cubicBezTo>
                  <a:pt x="1705478" y="414969"/>
                  <a:pt x="1723616" y="422900"/>
                  <a:pt x="1742201" y="429658"/>
                </a:cubicBezTo>
                <a:cubicBezTo>
                  <a:pt x="1764028" y="437595"/>
                  <a:pt x="1808302" y="451691"/>
                  <a:pt x="1808302" y="451691"/>
                </a:cubicBezTo>
                <a:cubicBezTo>
                  <a:pt x="1819319" y="462708"/>
                  <a:pt x="1829383" y="474768"/>
                  <a:pt x="1841352" y="484742"/>
                </a:cubicBezTo>
                <a:cubicBezTo>
                  <a:pt x="1851524" y="493219"/>
                  <a:pt x="1865040" y="497413"/>
                  <a:pt x="1874403" y="506776"/>
                </a:cubicBezTo>
                <a:cubicBezTo>
                  <a:pt x="1883766" y="516138"/>
                  <a:pt x="1889092" y="528809"/>
                  <a:pt x="1896437" y="539826"/>
                </a:cubicBezTo>
                <a:cubicBezTo>
                  <a:pt x="1915706" y="597634"/>
                  <a:pt x="1940050" y="639887"/>
                  <a:pt x="1907454" y="705079"/>
                </a:cubicBezTo>
                <a:cubicBezTo>
                  <a:pt x="1900682" y="718622"/>
                  <a:pt x="1878075" y="712424"/>
                  <a:pt x="1863386" y="716096"/>
                </a:cubicBezTo>
                <a:cubicBezTo>
                  <a:pt x="1859714" y="730785"/>
                  <a:pt x="1854041" y="745115"/>
                  <a:pt x="1852369" y="760164"/>
                </a:cubicBezTo>
                <a:cubicBezTo>
                  <a:pt x="1846677" y="811392"/>
                  <a:pt x="1857651" y="865502"/>
                  <a:pt x="1841352" y="914400"/>
                </a:cubicBezTo>
                <a:cubicBezTo>
                  <a:pt x="1837165" y="926961"/>
                  <a:pt x="1820145" y="898287"/>
                  <a:pt x="1808302" y="892366"/>
                </a:cubicBezTo>
                <a:cubicBezTo>
                  <a:pt x="1797915" y="887172"/>
                  <a:pt x="1786268" y="885021"/>
                  <a:pt x="1775251" y="881349"/>
                </a:cubicBezTo>
                <a:cubicBezTo>
                  <a:pt x="1742754" y="903015"/>
                  <a:pt x="1735659" y="904624"/>
                  <a:pt x="1709150" y="936434"/>
                </a:cubicBezTo>
                <a:cubicBezTo>
                  <a:pt x="1700674" y="946606"/>
                  <a:pt x="1696478" y="960122"/>
                  <a:pt x="1687116" y="969484"/>
                </a:cubicBezTo>
                <a:cubicBezTo>
                  <a:pt x="1654709" y="1001891"/>
                  <a:pt x="1631601" y="991735"/>
                  <a:pt x="1587965" y="1013552"/>
                </a:cubicBezTo>
                <a:cubicBezTo>
                  <a:pt x="1573276" y="1020896"/>
                  <a:pt x="1558156" y="1027437"/>
                  <a:pt x="1543897" y="1035585"/>
                </a:cubicBezTo>
                <a:cubicBezTo>
                  <a:pt x="1532401" y="1042154"/>
                  <a:pt x="1523940" y="1055655"/>
                  <a:pt x="1510846" y="1057619"/>
                </a:cubicBezTo>
                <a:cubicBezTo>
                  <a:pt x="1449001" y="1066896"/>
                  <a:pt x="1385989" y="1064964"/>
                  <a:pt x="1323560" y="1068636"/>
                </a:cubicBezTo>
                <a:cubicBezTo>
                  <a:pt x="1292853" y="1114695"/>
                  <a:pt x="1285271" y="1135430"/>
                  <a:pt x="1246442" y="1167788"/>
                </a:cubicBezTo>
                <a:cubicBezTo>
                  <a:pt x="1236270" y="1176265"/>
                  <a:pt x="1224408" y="1182477"/>
                  <a:pt x="1213391" y="1189822"/>
                </a:cubicBezTo>
                <a:cubicBezTo>
                  <a:pt x="1224752" y="1223904"/>
                  <a:pt x="1235425" y="1250195"/>
                  <a:pt x="1235425" y="1288973"/>
                </a:cubicBezTo>
                <a:cubicBezTo>
                  <a:pt x="1235425" y="1333193"/>
                  <a:pt x="1229893" y="1377297"/>
                  <a:pt x="1224408" y="1421176"/>
                </a:cubicBezTo>
                <a:cubicBezTo>
                  <a:pt x="1222530" y="1436200"/>
                  <a:pt x="1217742" y="1450740"/>
                  <a:pt x="1213391" y="1465243"/>
                </a:cubicBezTo>
                <a:cubicBezTo>
                  <a:pt x="1206717" y="1487489"/>
                  <a:pt x="1191357" y="1531344"/>
                  <a:pt x="1191357" y="1531344"/>
                </a:cubicBezTo>
                <a:cubicBezTo>
                  <a:pt x="1198702" y="1553378"/>
                  <a:pt x="1199456" y="1578865"/>
                  <a:pt x="1213391" y="1597446"/>
                </a:cubicBezTo>
                <a:cubicBezTo>
                  <a:pt x="1223245" y="1610584"/>
                  <a:pt x="1252265" y="1603899"/>
                  <a:pt x="1257458" y="1619479"/>
                </a:cubicBezTo>
                <a:cubicBezTo>
                  <a:pt x="1265670" y="1644113"/>
                  <a:pt x="1251534" y="1671134"/>
                  <a:pt x="1246442" y="1696597"/>
                </a:cubicBezTo>
                <a:cubicBezTo>
                  <a:pt x="1237212" y="1742747"/>
                  <a:pt x="1235055" y="1719372"/>
                  <a:pt x="1213391" y="1762699"/>
                </a:cubicBezTo>
                <a:cubicBezTo>
                  <a:pt x="1167778" y="1853923"/>
                  <a:pt x="1243487" y="1734079"/>
                  <a:pt x="1180340" y="1828800"/>
                </a:cubicBezTo>
                <a:cubicBezTo>
                  <a:pt x="1149933" y="1920023"/>
                  <a:pt x="1177632" y="1882018"/>
                  <a:pt x="1092205" y="1938969"/>
                </a:cubicBezTo>
                <a:lnTo>
                  <a:pt x="1059155" y="1961002"/>
                </a:lnTo>
                <a:cubicBezTo>
                  <a:pt x="1007742" y="2038120"/>
                  <a:pt x="1037121" y="2012414"/>
                  <a:pt x="982037" y="2049137"/>
                </a:cubicBezTo>
                <a:cubicBezTo>
                  <a:pt x="978365" y="2060154"/>
                  <a:pt x="978275" y="2073120"/>
                  <a:pt x="971020" y="2082188"/>
                </a:cubicBezTo>
                <a:cubicBezTo>
                  <a:pt x="962749" y="2092527"/>
                  <a:pt x="951201" y="2103732"/>
                  <a:pt x="937969" y="2104222"/>
                </a:cubicBezTo>
                <a:lnTo>
                  <a:pt x="673565" y="2093205"/>
                </a:lnTo>
                <a:cubicBezTo>
                  <a:pt x="663864" y="2064103"/>
                  <a:pt x="646892" y="2003524"/>
                  <a:pt x="618480" y="1994053"/>
                </a:cubicBezTo>
                <a:cubicBezTo>
                  <a:pt x="596446" y="1986708"/>
                  <a:pt x="573152" y="1982406"/>
                  <a:pt x="552379" y="1972019"/>
                </a:cubicBezTo>
                <a:cubicBezTo>
                  <a:pt x="536715" y="1964187"/>
                  <a:pt x="496464" y="1941463"/>
                  <a:pt x="475261" y="1938969"/>
                </a:cubicBezTo>
                <a:cubicBezTo>
                  <a:pt x="424071" y="1932947"/>
                  <a:pt x="372437" y="1931624"/>
                  <a:pt x="321025" y="1927952"/>
                </a:cubicBezTo>
                <a:cubicBezTo>
                  <a:pt x="317353" y="1916935"/>
                  <a:pt x="315770" y="1904984"/>
                  <a:pt x="310008" y="1894901"/>
                </a:cubicBezTo>
                <a:cubicBezTo>
                  <a:pt x="300898" y="1878959"/>
                  <a:pt x="291063" y="1862589"/>
                  <a:pt x="276957" y="1850834"/>
                </a:cubicBezTo>
                <a:cubicBezTo>
                  <a:pt x="268036" y="1843400"/>
                  <a:pt x="255294" y="1842094"/>
                  <a:pt x="243907" y="1839817"/>
                </a:cubicBezTo>
                <a:cubicBezTo>
                  <a:pt x="200099" y="1831055"/>
                  <a:pt x="155772" y="1825128"/>
                  <a:pt x="111704" y="1817783"/>
                </a:cubicBezTo>
                <a:cubicBezTo>
                  <a:pt x="104360" y="1806766"/>
                  <a:pt x="99636" y="1793451"/>
                  <a:pt x="89671" y="1784732"/>
                </a:cubicBezTo>
                <a:cubicBezTo>
                  <a:pt x="69742" y="1767294"/>
                  <a:pt x="23569" y="1740665"/>
                  <a:pt x="23569" y="1740665"/>
                </a:cubicBezTo>
                <a:cubicBezTo>
                  <a:pt x="8963" y="1718755"/>
                  <a:pt x="-14814" y="1701930"/>
                  <a:pt x="12552" y="1674564"/>
                </a:cubicBezTo>
                <a:cubicBezTo>
                  <a:pt x="20764" y="1666352"/>
                  <a:pt x="35451" y="1669187"/>
                  <a:pt x="45603" y="1663547"/>
                </a:cubicBezTo>
                <a:cubicBezTo>
                  <a:pt x="68752" y="1650686"/>
                  <a:pt x="111704" y="1619479"/>
                  <a:pt x="111704" y="1619479"/>
                </a:cubicBezTo>
                <a:cubicBezTo>
                  <a:pt x="148681" y="1508550"/>
                  <a:pt x="98856" y="1667787"/>
                  <a:pt x="133738" y="1377108"/>
                </a:cubicBezTo>
                <a:cubicBezTo>
                  <a:pt x="136505" y="1354048"/>
                  <a:pt x="148427" y="1333041"/>
                  <a:pt x="155772" y="1311007"/>
                </a:cubicBezTo>
                <a:lnTo>
                  <a:pt x="177805" y="1244906"/>
                </a:lnTo>
                <a:cubicBezTo>
                  <a:pt x="182601" y="1220924"/>
                  <a:pt x="184670" y="1174228"/>
                  <a:pt x="210856" y="1156771"/>
                </a:cubicBezTo>
                <a:cubicBezTo>
                  <a:pt x="221812" y="1149467"/>
                  <a:pt x="320807" y="1134773"/>
                  <a:pt x="321025" y="1134737"/>
                </a:cubicBezTo>
                <a:cubicBezTo>
                  <a:pt x="339386" y="1127392"/>
                  <a:pt x="357592" y="1119647"/>
                  <a:pt x="376109" y="1112703"/>
                </a:cubicBezTo>
                <a:cubicBezTo>
                  <a:pt x="412249" y="1099151"/>
                  <a:pt x="410298" y="1106247"/>
                  <a:pt x="442210" y="1079653"/>
                </a:cubicBezTo>
                <a:cubicBezTo>
                  <a:pt x="480232" y="1047968"/>
                  <a:pt x="485674" y="1021098"/>
                  <a:pt x="541362" y="1002535"/>
                </a:cubicBezTo>
                <a:cubicBezTo>
                  <a:pt x="575555" y="991137"/>
                  <a:pt x="584444" y="989906"/>
                  <a:pt x="618480" y="969484"/>
                </a:cubicBezTo>
                <a:cubicBezTo>
                  <a:pt x="751417" y="889722"/>
                  <a:pt x="627920" y="953748"/>
                  <a:pt x="728649" y="903383"/>
                </a:cubicBezTo>
                <a:cubicBezTo>
                  <a:pt x="736323" y="891873"/>
                  <a:pt x="764740" y="855528"/>
                  <a:pt x="761699" y="837282"/>
                </a:cubicBezTo>
                <a:cubicBezTo>
                  <a:pt x="758631" y="818873"/>
                  <a:pt x="716544" y="781109"/>
                  <a:pt x="706615" y="771181"/>
                </a:cubicBezTo>
                <a:cubicBezTo>
                  <a:pt x="702943" y="760164"/>
                  <a:pt x="700791" y="748517"/>
                  <a:pt x="695598" y="738130"/>
                </a:cubicBezTo>
                <a:cubicBezTo>
                  <a:pt x="652885" y="652701"/>
                  <a:pt x="690241" y="755104"/>
                  <a:pt x="662548" y="672029"/>
                </a:cubicBezTo>
                <a:cubicBezTo>
                  <a:pt x="666220" y="598583"/>
                  <a:pt x="667195" y="524952"/>
                  <a:pt x="673565" y="451691"/>
                </a:cubicBezTo>
                <a:cubicBezTo>
                  <a:pt x="674571" y="440122"/>
                  <a:pt x="676370" y="426852"/>
                  <a:pt x="684581" y="418641"/>
                </a:cubicBezTo>
                <a:cubicBezTo>
                  <a:pt x="703306" y="399916"/>
                  <a:pt x="725560" y="382947"/>
                  <a:pt x="750683" y="374573"/>
                </a:cubicBezTo>
                <a:lnTo>
                  <a:pt x="783733" y="363556"/>
                </a:lnTo>
                <a:cubicBezTo>
                  <a:pt x="823136" y="304452"/>
                  <a:pt x="850245" y="295623"/>
                  <a:pt x="816784" y="220337"/>
                </a:cubicBezTo>
                <a:cubicBezTo>
                  <a:pt x="811406" y="208237"/>
                  <a:pt x="794750" y="205648"/>
                  <a:pt x="783733" y="198303"/>
                </a:cubicBezTo>
                <a:cubicBezTo>
                  <a:pt x="769044" y="176269"/>
                  <a:pt x="736742" y="158521"/>
                  <a:pt x="739666" y="132202"/>
                </a:cubicBezTo>
                <a:cubicBezTo>
                  <a:pt x="750204" y="37364"/>
                  <a:pt x="719750" y="38029"/>
                  <a:pt x="783733" y="22034"/>
                </a:cubicBezTo>
                <a:cubicBezTo>
                  <a:pt x="787296" y="21143"/>
                  <a:pt x="791078" y="22034"/>
                  <a:pt x="805767" y="0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126964" y="602651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994305" y="5836473"/>
            <a:ext cx="369550" cy="650042"/>
          </a:xfrm>
          <a:custGeom>
            <a:avLst/>
            <a:gdLst>
              <a:gd name="connsiteX0" fmla="*/ 142134 w 369550"/>
              <a:gd name="connsiteY0" fmla="*/ 166350 h 650042"/>
              <a:gd name="connsiteX1" fmla="*/ 113707 w 369550"/>
              <a:gd name="connsiteY1" fmla="*/ 161612 h 650042"/>
              <a:gd name="connsiteX2" fmla="*/ 99494 w 369550"/>
              <a:gd name="connsiteY2" fmla="*/ 156874 h 650042"/>
              <a:gd name="connsiteX3" fmla="*/ 80543 w 369550"/>
              <a:gd name="connsiteY3" fmla="*/ 161612 h 650042"/>
              <a:gd name="connsiteX4" fmla="*/ 71067 w 369550"/>
              <a:gd name="connsiteY4" fmla="*/ 147399 h 650042"/>
              <a:gd name="connsiteX5" fmla="*/ 75805 w 369550"/>
              <a:gd name="connsiteY5" fmla="*/ 100020 h 650042"/>
              <a:gd name="connsiteX6" fmla="*/ 80543 w 369550"/>
              <a:gd name="connsiteY6" fmla="*/ 85807 h 650042"/>
              <a:gd name="connsiteX7" fmla="*/ 94756 w 369550"/>
              <a:gd name="connsiteY7" fmla="*/ 71593 h 650042"/>
              <a:gd name="connsiteX8" fmla="*/ 85280 w 369550"/>
              <a:gd name="connsiteY8" fmla="*/ 57380 h 650042"/>
              <a:gd name="connsiteX9" fmla="*/ 71067 w 369550"/>
              <a:gd name="connsiteY9" fmla="*/ 43166 h 650042"/>
              <a:gd name="connsiteX10" fmla="*/ 66329 w 369550"/>
              <a:gd name="connsiteY10" fmla="*/ 28953 h 650042"/>
              <a:gd name="connsiteX11" fmla="*/ 80543 w 369550"/>
              <a:gd name="connsiteY11" fmla="*/ 14739 h 650042"/>
              <a:gd name="connsiteX12" fmla="*/ 90018 w 369550"/>
              <a:gd name="connsiteY12" fmla="*/ 526 h 650042"/>
              <a:gd name="connsiteX13" fmla="*/ 113707 w 369550"/>
              <a:gd name="connsiteY13" fmla="*/ 5264 h 650042"/>
              <a:gd name="connsiteX14" fmla="*/ 142134 w 369550"/>
              <a:gd name="connsiteY14" fmla="*/ 24215 h 650042"/>
              <a:gd name="connsiteX15" fmla="*/ 156348 w 369550"/>
              <a:gd name="connsiteY15" fmla="*/ 33691 h 650042"/>
              <a:gd name="connsiteX16" fmla="*/ 184775 w 369550"/>
              <a:gd name="connsiteY16" fmla="*/ 43166 h 650042"/>
              <a:gd name="connsiteX17" fmla="*/ 270056 w 369550"/>
              <a:gd name="connsiteY17" fmla="*/ 52642 h 650042"/>
              <a:gd name="connsiteX18" fmla="*/ 284269 w 369550"/>
              <a:gd name="connsiteY18" fmla="*/ 85807 h 650042"/>
              <a:gd name="connsiteX19" fmla="*/ 303220 w 369550"/>
              <a:gd name="connsiteY19" fmla="*/ 114234 h 650042"/>
              <a:gd name="connsiteX20" fmla="*/ 312696 w 369550"/>
              <a:gd name="connsiteY20" fmla="*/ 128447 h 650042"/>
              <a:gd name="connsiteX21" fmla="*/ 326910 w 369550"/>
              <a:gd name="connsiteY21" fmla="*/ 175825 h 650042"/>
              <a:gd name="connsiteX22" fmla="*/ 331647 w 369550"/>
              <a:gd name="connsiteY22" fmla="*/ 208990 h 650042"/>
              <a:gd name="connsiteX23" fmla="*/ 341123 w 369550"/>
              <a:gd name="connsiteY23" fmla="*/ 223204 h 650042"/>
              <a:gd name="connsiteX24" fmla="*/ 345861 w 369550"/>
              <a:gd name="connsiteY24" fmla="*/ 237417 h 650042"/>
              <a:gd name="connsiteX25" fmla="*/ 355336 w 369550"/>
              <a:gd name="connsiteY25" fmla="*/ 251631 h 650042"/>
              <a:gd name="connsiteX26" fmla="*/ 369550 w 369550"/>
              <a:gd name="connsiteY26" fmla="*/ 280058 h 650042"/>
              <a:gd name="connsiteX27" fmla="*/ 364812 w 369550"/>
              <a:gd name="connsiteY27" fmla="*/ 346387 h 650042"/>
              <a:gd name="connsiteX28" fmla="*/ 350599 w 369550"/>
              <a:gd name="connsiteY28" fmla="*/ 355863 h 650042"/>
              <a:gd name="connsiteX29" fmla="*/ 322172 w 369550"/>
              <a:gd name="connsiteY29" fmla="*/ 384290 h 650042"/>
              <a:gd name="connsiteX30" fmla="*/ 298483 w 369550"/>
              <a:gd name="connsiteY30" fmla="*/ 412717 h 650042"/>
              <a:gd name="connsiteX31" fmla="*/ 265318 w 369550"/>
              <a:gd name="connsiteY31" fmla="*/ 445881 h 650042"/>
              <a:gd name="connsiteX32" fmla="*/ 236891 w 369550"/>
              <a:gd name="connsiteY32" fmla="*/ 474308 h 650042"/>
              <a:gd name="connsiteX33" fmla="*/ 227415 w 369550"/>
              <a:gd name="connsiteY33" fmla="*/ 502735 h 650042"/>
              <a:gd name="connsiteX34" fmla="*/ 213202 w 369550"/>
              <a:gd name="connsiteY34" fmla="*/ 531162 h 650042"/>
              <a:gd name="connsiteX35" fmla="*/ 198988 w 369550"/>
              <a:gd name="connsiteY35" fmla="*/ 578540 h 650042"/>
              <a:gd name="connsiteX36" fmla="*/ 184775 w 369550"/>
              <a:gd name="connsiteY36" fmla="*/ 588016 h 650042"/>
              <a:gd name="connsiteX37" fmla="*/ 165823 w 369550"/>
              <a:gd name="connsiteY37" fmla="*/ 616443 h 650042"/>
              <a:gd name="connsiteX38" fmla="*/ 161086 w 369550"/>
              <a:gd name="connsiteY38" fmla="*/ 630657 h 650042"/>
              <a:gd name="connsiteX39" fmla="*/ 146872 w 369550"/>
              <a:gd name="connsiteY39" fmla="*/ 644870 h 650042"/>
              <a:gd name="connsiteX40" fmla="*/ 108970 w 369550"/>
              <a:gd name="connsiteY40" fmla="*/ 640132 h 650042"/>
              <a:gd name="connsiteX41" fmla="*/ 18951 w 369550"/>
              <a:gd name="connsiteY41" fmla="*/ 644870 h 650042"/>
              <a:gd name="connsiteX42" fmla="*/ 4737 w 369550"/>
              <a:gd name="connsiteY42" fmla="*/ 602230 h 650042"/>
              <a:gd name="connsiteX43" fmla="*/ 0 w 369550"/>
              <a:gd name="connsiteY43" fmla="*/ 588016 h 650042"/>
              <a:gd name="connsiteX44" fmla="*/ 4737 w 369550"/>
              <a:gd name="connsiteY44" fmla="*/ 545376 h 650042"/>
              <a:gd name="connsiteX45" fmla="*/ 28427 w 369550"/>
              <a:gd name="connsiteY45" fmla="*/ 526424 h 650042"/>
              <a:gd name="connsiteX46" fmla="*/ 42640 w 369550"/>
              <a:gd name="connsiteY46" fmla="*/ 516949 h 650042"/>
              <a:gd name="connsiteX47" fmla="*/ 71067 w 369550"/>
              <a:gd name="connsiteY47" fmla="*/ 488522 h 650042"/>
              <a:gd name="connsiteX48" fmla="*/ 104232 w 369550"/>
              <a:gd name="connsiteY48" fmla="*/ 445881 h 650042"/>
              <a:gd name="connsiteX49" fmla="*/ 113707 w 369550"/>
              <a:gd name="connsiteY49" fmla="*/ 417454 h 650042"/>
              <a:gd name="connsiteX50" fmla="*/ 123183 w 369550"/>
              <a:gd name="connsiteY50" fmla="*/ 308485 h 650042"/>
              <a:gd name="connsiteX51" fmla="*/ 142134 w 369550"/>
              <a:gd name="connsiteY51" fmla="*/ 166350 h 65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69550" h="650042">
                <a:moveTo>
                  <a:pt x="142134" y="166350"/>
                </a:moveTo>
                <a:cubicBezTo>
                  <a:pt x="140555" y="141871"/>
                  <a:pt x="123085" y="163696"/>
                  <a:pt x="113707" y="161612"/>
                </a:cubicBezTo>
                <a:cubicBezTo>
                  <a:pt x="108832" y="160529"/>
                  <a:pt x="104488" y="156874"/>
                  <a:pt x="99494" y="156874"/>
                </a:cubicBezTo>
                <a:cubicBezTo>
                  <a:pt x="92983" y="156874"/>
                  <a:pt x="86860" y="160033"/>
                  <a:pt x="80543" y="161612"/>
                </a:cubicBezTo>
                <a:cubicBezTo>
                  <a:pt x="77384" y="156874"/>
                  <a:pt x="71504" y="153076"/>
                  <a:pt x="71067" y="147399"/>
                </a:cubicBezTo>
                <a:cubicBezTo>
                  <a:pt x="69850" y="131574"/>
                  <a:pt x="73392" y="115707"/>
                  <a:pt x="75805" y="100020"/>
                </a:cubicBezTo>
                <a:cubicBezTo>
                  <a:pt x="76564" y="95084"/>
                  <a:pt x="77773" y="89962"/>
                  <a:pt x="80543" y="85807"/>
                </a:cubicBezTo>
                <a:cubicBezTo>
                  <a:pt x="84260" y="80232"/>
                  <a:pt x="90018" y="76331"/>
                  <a:pt x="94756" y="71593"/>
                </a:cubicBezTo>
                <a:cubicBezTo>
                  <a:pt x="91597" y="66855"/>
                  <a:pt x="88925" y="61754"/>
                  <a:pt x="85280" y="57380"/>
                </a:cubicBezTo>
                <a:cubicBezTo>
                  <a:pt x="80991" y="52233"/>
                  <a:pt x="74784" y="48741"/>
                  <a:pt x="71067" y="43166"/>
                </a:cubicBezTo>
                <a:cubicBezTo>
                  <a:pt x="68297" y="39011"/>
                  <a:pt x="67908" y="33691"/>
                  <a:pt x="66329" y="28953"/>
                </a:cubicBezTo>
                <a:cubicBezTo>
                  <a:pt x="71067" y="24215"/>
                  <a:pt x="76253" y="19887"/>
                  <a:pt x="80543" y="14739"/>
                </a:cubicBezTo>
                <a:cubicBezTo>
                  <a:pt x="84188" y="10365"/>
                  <a:pt x="84543" y="2090"/>
                  <a:pt x="90018" y="526"/>
                </a:cubicBezTo>
                <a:cubicBezTo>
                  <a:pt x="97761" y="-1686"/>
                  <a:pt x="105811" y="3685"/>
                  <a:pt x="113707" y="5264"/>
                </a:cubicBezTo>
                <a:lnTo>
                  <a:pt x="142134" y="24215"/>
                </a:lnTo>
                <a:cubicBezTo>
                  <a:pt x="146872" y="27374"/>
                  <a:pt x="150946" y="31890"/>
                  <a:pt x="156348" y="33691"/>
                </a:cubicBezTo>
                <a:cubicBezTo>
                  <a:pt x="165824" y="36849"/>
                  <a:pt x="174887" y="41753"/>
                  <a:pt x="184775" y="43166"/>
                </a:cubicBezTo>
                <a:cubicBezTo>
                  <a:pt x="235208" y="50371"/>
                  <a:pt x="206819" y="46893"/>
                  <a:pt x="270056" y="52642"/>
                </a:cubicBezTo>
                <a:cubicBezTo>
                  <a:pt x="304545" y="104377"/>
                  <a:pt x="253674" y="24616"/>
                  <a:pt x="284269" y="85807"/>
                </a:cubicBezTo>
                <a:cubicBezTo>
                  <a:pt x="289362" y="95993"/>
                  <a:pt x="296903" y="104758"/>
                  <a:pt x="303220" y="114234"/>
                </a:cubicBezTo>
                <a:lnTo>
                  <a:pt x="312696" y="128447"/>
                </a:lnTo>
                <a:cubicBezTo>
                  <a:pt x="317639" y="143277"/>
                  <a:pt x="324047" y="160075"/>
                  <a:pt x="326910" y="175825"/>
                </a:cubicBezTo>
                <a:cubicBezTo>
                  <a:pt x="328908" y="186812"/>
                  <a:pt x="328438" y="198294"/>
                  <a:pt x="331647" y="208990"/>
                </a:cubicBezTo>
                <a:cubicBezTo>
                  <a:pt x="333283" y="214444"/>
                  <a:pt x="338576" y="218111"/>
                  <a:pt x="341123" y="223204"/>
                </a:cubicBezTo>
                <a:cubicBezTo>
                  <a:pt x="343356" y="227671"/>
                  <a:pt x="343628" y="232950"/>
                  <a:pt x="345861" y="237417"/>
                </a:cubicBezTo>
                <a:cubicBezTo>
                  <a:pt x="348407" y="242510"/>
                  <a:pt x="352790" y="246538"/>
                  <a:pt x="355336" y="251631"/>
                </a:cubicBezTo>
                <a:cubicBezTo>
                  <a:pt x="374947" y="290854"/>
                  <a:pt x="342398" y="239331"/>
                  <a:pt x="369550" y="280058"/>
                </a:cubicBezTo>
                <a:cubicBezTo>
                  <a:pt x="367971" y="302168"/>
                  <a:pt x="370188" y="324883"/>
                  <a:pt x="364812" y="346387"/>
                </a:cubicBezTo>
                <a:cubicBezTo>
                  <a:pt x="363431" y="351911"/>
                  <a:pt x="354625" y="351837"/>
                  <a:pt x="350599" y="355863"/>
                </a:cubicBezTo>
                <a:cubicBezTo>
                  <a:pt x="315339" y="391123"/>
                  <a:pt x="355668" y="361958"/>
                  <a:pt x="322172" y="384290"/>
                </a:cubicBezTo>
                <a:cubicBezTo>
                  <a:pt x="288306" y="435086"/>
                  <a:pt x="341049" y="357989"/>
                  <a:pt x="298483" y="412717"/>
                </a:cubicBezTo>
                <a:cubicBezTo>
                  <a:pt x="271875" y="446927"/>
                  <a:pt x="292478" y="436829"/>
                  <a:pt x="265318" y="445881"/>
                </a:cubicBezTo>
                <a:cubicBezTo>
                  <a:pt x="250891" y="455499"/>
                  <a:pt x="245706" y="456678"/>
                  <a:pt x="236891" y="474308"/>
                </a:cubicBezTo>
                <a:cubicBezTo>
                  <a:pt x="232424" y="483242"/>
                  <a:pt x="232955" y="494424"/>
                  <a:pt x="227415" y="502735"/>
                </a:cubicBezTo>
                <a:cubicBezTo>
                  <a:pt x="217035" y="518307"/>
                  <a:pt x="218106" y="514000"/>
                  <a:pt x="213202" y="531162"/>
                </a:cubicBezTo>
                <a:cubicBezTo>
                  <a:pt x="210971" y="538971"/>
                  <a:pt x="202963" y="575890"/>
                  <a:pt x="198988" y="578540"/>
                </a:cubicBezTo>
                <a:lnTo>
                  <a:pt x="184775" y="588016"/>
                </a:lnTo>
                <a:cubicBezTo>
                  <a:pt x="178458" y="597492"/>
                  <a:pt x="169424" y="605639"/>
                  <a:pt x="165823" y="616443"/>
                </a:cubicBezTo>
                <a:cubicBezTo>
                  <a:pt x="164244" y="621181"/>
                  <a:pt x="163856" y="626502"/>
                  <a:pt x="161086" y="630657"/>
                </a:cubicBezTo>
                <a:cubicBezTo>
                  <a:pt x="157369" y="636232"/>
                  <a:pt x="151610" y="640132"/>
                  <a:pt x="146872" y="644870"/>
                </a:cubicBezTo>
                <a:cubicBezTo>
                  <a:pt x="134238" y="643291"/>
                  <a:pt x="121690" y="639579"/>
                  <a:pt x="108970" y="640132"/>
                </a:cubicBezTo>
                <a:cubicBezTo>
                  <a:pt x="7713" y="644535"/>
                  <a:pt x="67554" y="657021"/>
                  <a:pt x="18951" y="644870"/>
                </a:cubicBezTo>
                <a:lnTo>
                  <a:pt x="4737" y="602230"/>
                </a:lnTo>
                <a:lnTo>
                  <a:pt x="0" y="588016"/>
                </a:lnTo>
                <a:cubicBezTo>
                  <a:pt x="1579" y="573803"/>
                  <a:pt x="1269" y="559250"/>
                  <a:pt x="4737" y="545376"/>
                </a:cubicBezTo>
                <a:cubicBezTo>
                  <a:pt x="9301" y="527120"/>
                  <a:pt x="15549" y="532863"/>
                  <a:pt x="28427" y="526424"/>
                </a:cubicBezTo>
                <a:cubicBezTo>
                  <a:pt x="33520" y="523878"/>
                  <a:pt x="38384" y="520732"/>
                  <a:pt x="42640" y="516949"/>
                </a:cubicBezTo>
                <a:cubicBezTo>
                  <a:pt x="52656" y="508046"/>
                  <a:pt x="63634" y="499672"/>
                  <a:pt x="71067" y="488522"/>
                </a:cubicBezTo>
                <a:cubicBezTo>
                  <a:pt x="93735" y="454520"/>
                  <a:pt x="81965" y="468148"/>
                  <a:pt x="104232" y="445881"/>
                </a:cubicBezTo>
                <a:cubicBezTo>
                  <a:pt x="107390" y="436405"/>
                  <a:pt x="113182" y="427428"/>
                  <a:pt x="113707" y="417454"/>
                </a:cubicBezTo>
                <a:cubicBezTo>
                  <a:pt x="118787" y="320934"/>
                  <a:pt x="111157" y="356586"/>
                  <a:pt x="123183" y="308485"/>
                </a:cubicBezTo>
                <a:cubicBezTo>
                  <a:pt x="130272" y="251777"/>
                  <a:pt x="143713" y="190829"/>
                  <a:pt x="142134" y="16635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112750" y="6035988"/>
            <a:ext cx="994943" cy="679995"/>
          </a:xfrm>
          <a:custGeom>
            <a:avLst/>
            <a:gdLst>
              <a:gd name="connsiteX0" fmla="*/ 94757 w 994943"/>
              <a:gd name="connsiteY0" fmla="*/ 677508 h 679995"/>
              <a:gd name="connsiteX1" fmla="*/ 37903 w 994943"/>
              <a:gd name="connsiteY1" fmla="*/ 672771 h 679995"/>
              <a:gd name="connsiteX2" fmla="*/ 28427 w 994943"/>
              <a:gd name="connsiteY2" fmla="*/ 644344 h 679995"/>
              <a:gd name="connsiteX3" fmla="*/ 33165 w 994943"/>
              <a:gd name="connsiteY3" fmla="*/ 601703 h 679995"/>
              <a:gd name="connsiteX4" fmla="*/ 47378 w 994943"/>
              <a:gd name="connsiteY4" fmla="*/ 587490 h 679995"/>
              <a:gd name="connsiteX5" fmla="*/ 42641 w 994943"/>
              <a:gd name="connsiteY5" fmla="*/ 563801 h 679995"/>
              <a:gd name="connsiteX6" fmla="*/ 37903 w 994943"/>
              <a:gd name="connsiteY6" fmla="*/ 549587 h 679995"/>
              <a:gd name="connsiteX7" fmla="*/ 18952 w 994943"/>
              <a:gd name="connsiteY7" fmla="*/ 521160 h 679995"/>
              <a:gd name="connsiteX8" fmla="*/ 0 w 994943"/>
              <a:gd name="connsiteY8" fmla="*/ 492733 h 679995"/>
              <a:gd name="connsiteX9" fmla="*/ 4738 w 994943"/>
              <a:gd name="connsiteY9" fmla="*/ 454831 h 679995"/>
              <a:gd name="connsiteX10" fmla="*/ 9476 w 994943"/>
              <a:gd name="connsiteY10" fmla="*/ 440617 h 679995"/>
              <a:gd name="connsiteX11" fmla="*/ 52116 w 994943"/>
              <a:gd name="connsiteY11" fmla="*/ 416928 h 679995"/>
              <a:gd name="connsiteX12" fmla="*/ 66330 w 994943"/>
              <a:gd name="connsiteY12" fmla="*/ 407452 h 679995"/>
              <a:gd name="connsiteX13" fmla="*/ 104232 w 994943"/>
              <a:gd name="connsiteY13" fmla="*/ 388501 h 679995"/>
              <a:gd name="connsiteX14" fmla="*/ 132659 w 994943"/>
              <a:gd name="connsiteY14" fmla="*/ 374288 h 679995"/>
              <a:gd name="connsiteX15" fmla="*/ 232154 w 994943"/>
              <a:gd name="connsiteY15" fmla="*/ 369550 h 679995"/>
              <a:gd name="connsiteX16" fmla="*/ 260581 w 994943"/>
              <a:gd name="connsiteY16" fmla="*/ 364812 h 679995"/>
              <a:gd name="connsiteX17" fmla="*/ 274794 w 994943"/>
              <a:gd name="connsiteY17" fmla="*/ 360074 h 679995"/>
              <a:gd name="connsiteX18" fmla="*/ 383764 w 994943"/>
              <a:gd name="connsiteY18" fmla="*/ 355336 h 679995"/>
              <a:gd name="connsiteX19" fmla="*/ 402715 w 994943"/>
              <a:gd name="connsiteY19" fmla="*/ 345861 h 679995"/>
              <a:gd name="connsiteX20" fmla="*/ 416929 w 994943"/>
              <a:gd name="connsiteY20" fmla="*/ 336385 h 679995"/>
              <a:gd name="connsiteX21" fmla="*/ 435880 w 994943"/>
              <a:gd name="connsiteY21" fmla="*/ 331647 h 679995"/>
              <a:gd name="connsiteX22" fmla="*/ 469045 w 994943"/>
              <a:gd name="connsiteY22" fmla="*/ 312696 h 679995"/>
              <a:gd name="connsiteX23" fmla="*/ 502210 w 994943"/>
              <a:gd name="connsiteY23" fmla="*/ 293745 h 679995"/>
              <a:gd name="connsiteX24" fmla="*/ 530637 w 994943"/>
              <a:gd name="connsiteY24" fmla="*/ 274793 h 679995"/>
              <a:gd name="connsiteX25" fmla="*/ 554326 w 994943"/>
              <a:gd name="connsiteY25" fmla="*/ 246366 h 679995"/>
              <a:gd name="connsiteX26" fmla="*/ 559063 w 994943"/>
              <a:gd name="connsiteY26" fmla="*/ 232153 h 679995"/>
              <a:gd name="connsiteX27" fmla="*/ 578015 w 994943"/>
              <a:gd name="connsiteY27" fmla="*/ 203726 h 679995"/>
              <a:gd name="connsiteX28" fmla="*/ 587490 w 994943"/>
              <a:gd name="connsiteY28" fmla="*/ 189513 h 679995"/>
              <a:gd name="connsiteX29" fmla="*/ 606442 w 994943"/>
              <a:gd name="connsiteY29" fmla="*/ 161086 h 679995"/>
              <a:gd name="connsiteX30" fmla="*/ 615917 w 994943"/>
              <a:gd name="connsiteY30" fmla="*/ 146872 h 679995"/>
              <a:gd name="connsiteX31" fmla="*/ 630131 w 994943"/>
              <a:gd name="connsiteY31" fmla="*/ 137396 h 679995"/>
              <a:gd name="connsiteX32" fmla="*/ 639606 w 994943"/>
              <a:gd name="connsiteY32" fmla="*/ 123183 h 679995"/>
              <a:gd name="connsiteX33" fmla="*/ 649082 w 994943"/>
              <a:gd name="connsiteY33" fmla="*/ 33164 h 679995"/>
              <a:gd name="connsiteX34" fmla="*/ 653820 w 994943"/>
              <a:gd name="connsiteY34" fmla="*/ 0 h 679995"/>
              <a:gd name="connsiteX35" fmla="*/ 677509 w 994943"/>
              <a:gd name="connsiteY35" fmla="*/ 23689 h 679995"/>
              <a:gd name="connsiteX36" fmla="*/ 696460 w 994943"/>
              <a:gd name="connsiteY36" fmla="*/ 52116 h 679995"/>
              <a:gd name="connsiteX37" fmla="*/ 705936 w 994943"/>
              <a:gd name="connsiteY37" fmla="*/ 66329 h 679995"/>
              <a:gd name="connsiteX38" fmla="*/ 720149 w 994943"/>
              <a:gd name="connsiteY38" fmla="*/ 75805 h 679995"/>
              <a:gd name="connsiteX39" fmla="*/ 734363 w 994943"/>
              <a:gd name="connsiteY39" fmla="*/ 80543 h 679995"/>
              <a:gd name="connsiteX40" fmla="*/ 814906 w 994943"/>
              <a:gd name="connsiteY40" fmla="*/ 85280 h 679995"/>
              <a:gd name="connsiteX41" fmla="*/ 857546 w 994943"/>
              <a:gd name="connsiteY41" fmla="*/ 108970 h 679995"/>
              <a:gd name="connsiteX42" fmla="*/ 871760 w 994943"/>
              <a:gd name="connsiteY42" fmla="*/ 118445 h 679995"/>
              <a:gd name="connsiteX43" fmla="*/ 885973 w 994943"/>
              <a:gd name="connsiteY43" fmla="*/ 132659 h 679995"/>
              <a:gd name="connsiteX44" fmla="*/ 914400 w 994943"/>
              <a:gd name="connsiteY44" fmla="*/ 151610 h 679995"/>
              <a:gd name="connsiteX45" fmla="*/ 942827 w 994943"/>
              <a:gd name="connsiteY45" fmla="*/ 165823 h 679995"/>
              <a:gd name="connsiteX46" fmla="*/ 952303 w 994943"/>
              <a:gd name="connsiteY46" fmla="*/ 180037 h 679995"/>
              <a:gd name="connsiteX47" fmla="*/ 966516 w 994943"/>
              <a:gd name="connsiteY47" fmla="*/ 194250 h 679995"/>
              <a:gd name="connsiteX48" fmla="*/ 980730 w 994943"/>
              <a:gd name="connsiteY48" fmla="*/ 236891 h 679995"/>
              <a:gd name="connsiteX49" fmla="*/ 990205 w 994943"/>
              <a:gd name="connsiteY49" fmla="*/ 265318 h 679995"/>
              <a:gd name="connsiteX50" fmla="*/ 994943 w 994943"/>
              <a:gd name="connsiteY50" fmla="*/ 279531 h 679995"/>
              <a:gd name="connsiteX51" fmla="*/ 990205 w 994943"/>
              <a:gd name="connsiteY51" fmla="*/ 331647 h 679995"/>
              <a:gd name="connsiteX52" fmla="*/ 985468 w 994943"/>
              <a:gd name="connsiteY52" fmla="*/ 345861 h 679995"/>
              <a:gd name="connsiteX53" fmla="*/ 957041 w 994943"/>
              <a:gd name="connsiteY53" fmla="*/ 364812 h 679995"/>
              <a:gd name="connsiteX54" fmla="*/ 938089 w 994943"/>
              <a:gd name="connsiteY54" fmla="*/ 393239 h 679995"/>
              <a:gd name="connsiteX55" fmla="*/ 928614 w 994943"/>
              <a:gd name="connsiteY55" fmla="*/ 431142 h 679995"/>
              <a:gd name="connsiteX56" fmla="*/ 909662 w 994943"/>
              <a:gd name="connsiteY56" fmla="*/ 459568 h 679995"/>
              <a:gd name="connsiteX57" fmla="*/ 914400 w 994943"/>
              <a:gd name="connsiteY57" fmla="*/ 615917 h 679995"/>
              <a:gd name="connsiteX58" fmla="*/ 914400 w 994943"/>
              <a:gd name="connsiteY58" fmla="*/ 653819 h 679995"/>
              <a:gd name="connsiteX59" fmla="*/ 810168 w 994943"/>
              <a:gd name="connsiteY59" fmla="*/ 658557 h 679995"/>
              <a:gd name="connsiteX60" fmla="*/ 795955 w 994943"/>
              <a:gd name="connsiteY60" fmla="*/ 663295 h 679995"/>
              <a:gd name="connsiteX61" fmla="*/ 587490 w 994943"/>
              <a:gd name="connsiteY61" fmla="*/ 653819 h 679995"/>
              <a:gd name="connsiteX62" fmla="*/ 573277 w 994943"/>
              <a:gd name="connsiteY62" fmla="*/ 649081 h 679995"/>
              <a:gd name="connsiteX63" fmla="*/ 535374 w 994943"/>
              <a:gd name="connsiteY63" fmla="*/ 601703 h 679995"/>
              <a:gd name="connsiteX64" fmla="*/ 521161 w 994943"/>
              <a:gd name="connsiteY64" fmla="*/ 592228 h 679995"/>
              <a:gd name="connsiteX65" fmla="*/ 511685 w 994943"/>
              <a:gd name="connsiteY65" fmla="*/ 578014 h 679995"/>
              <a:gd name="connsiteX66" fmla="*/ 497472 w 994943"/>
              <a:gd name="connsiteY66" fmla="*/ 573276 h 679995"/>
              <a:gd name="connsiteX67" fmla="*/ 469045 w 994943"/>
              <a:gd name="connsiteY67" fmla="*/ 554325 h 679995"/>
              <a:gd name="connsiteX68" fmla="*/ 454831 w 994943"/>
              <a:gd name="connsiteY68" fmla="*/ 544849 h 679995"/>
              <a:gd name="connsiteX69" fmla="*/ 435880 w 994943"/>
              <a:gd name="connsiteY69" fmla="*/ 540111 h 679995"/>
              <a:gd name="connsiteX70" fmla="*/ 407453 w 994943"/>
              <a:gd name="connsiteY70" fmla="*/ 530636 h 679995"/>
              <a:gd name="connsiteX71" fmla="*/ 331648 w 994943"/>
              <a:gd name="connsiteY71" fmla="*/ 535374 h 679995"/>
              <a:gd name="connsiteX72" fmla="*/ 317434 w 994943"/>
              <a:gd name="connsiteY72" fmla="*/ 540111 h 679995"/>
              <a:gd name="connsiteX73" fmla="*/ 303221 w 994943"/>
              <a:gd name="connsiteY73" fmla="*/ 554325 h 679995"/>
              <a:gd name="connsiteX74" fmla="*/ 274794 w 994943"/>
              <a:gd name="connsiteY74" fmla="*/ 563801 h 679995"/>
              <a:gd name="connsiteX75" fmla="*/ 260581 w 994943"/>
              <a:gd name="connsiteY75" fmla="*/ 568538 h 679995"/>
              <a:gd name="connsiteX76" fmla="*/ 246367 w 994943"/>
              <a:gd name="connsiteY76" fmla="*/ 578014 h 679995"/>
              <a:gd name="connsiteX77" fmla="*/ 198989 w 994943"/>
              <a:gd name="connsiteY77" fmla="*/ 582752 h 679995"/>
              <a:gd name="connsiteX78" fmla="*/ 180038 w 994943"/>
              <a:gd name="connsiteY78" fmla="*/ 587490 h 679995"/>
              <a:gd name="connsiteX79" fmla="*/ 161086 w 994943"/>
              <a:gd name="connsiteY79" fmla="*/ 615917 h 679995"/>
              <a:gd name="connsiteX80" fmla="*/ 151611 w 994943"/>
              <a:gd name="connsiteY80" fmla="*/ 630130 h 679995"/>
              <a:gd name="connsiteX81" fmla="*/ 123184 w 994943"/>
              <a:gd name="connsiteY81" fmla="*/ 649081 h 679995"/>
              <a:gd name="connsiteX82" fmla="*/ 94757 w 994943"/>
              <a:gd name="connsiteY82" fmla="*/ 677508 h 6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994943" h="679995">
                <a:moveTo>
                  <a:pt x="94757" y="677508"/>
                </a:moveTo>
                <a:cubicBezTo>
                  <a:pt x="80543" y="681456"/>
                  <a:pt x="54912" y="681275"/>
                  <a:pt x="37903" y="672771"/>
                </a:cubicBezTo>
                <a:cubicBezTo>
                  <a:pt x="28969" y="668304"/>
                  <a:pt x="28427" y="644344"/>
                  <a:pt x="28427" y="644344"/>
                </a:cubicBezTo>
                <a:cubicBezTo>
                  <a:pt x="30006" y="630130"/>
                  <a:pt x="28643" y="615270"/>
                  <a:pt x="33165" y="601703"/>
                </a:cubicBezTo>
                <a:cubicBezTo>
                  <a:pt x="35284" y="595347"/>
                  <a:pt x="45753" y="593990"/>
                  <a:pt x="47378" y="587490"/>
                </a:cubicBezTo>
                <a:cubicBezTo>
                  <a:pt x="49331" y="579678"/>
                  <a:pt x="44594" y="571613"/>
                  <a:pt x="42641" y="563801"/>
                </a:cubicBezTo>
                <a:cubicBezTo>
                  <a:pt x="41430" y="558956"/>
                  <a:pt x="40328" y="553953"/>
                  <a:pt x="37903" y="549587"/>
                </a:cubicBezTo>
                <a:cubicBezTo>
                  <a:pt x="32372" y="539632"/>
                  <a:pt x="22554" y="531964"/>
                  <a:pt x="18952" y="521160"/>
                </a:cubicBezTo>
                <a:cubicBezTo>
                  <a:pt x="12095" y="500590"/>
                  <a:pt x="17745" y="510478"/>
                  <a:pt x="0" y="492733"/>
                </a:cubicBezTo>
                <a:cubicBezTo>
                  <a:pt x="1579" y="480099"/>
                  <a:pt x="2460" y="467358"/>
                  <a:pt x="4738" y="454831"/>
                </a:cubicBezTo>
                <a:cubicBezTo>
                  <a:pt x="5631" y="449917"/>
                  <a:pt x="5945" y="444148"/>
                  <a:pt x="9476" y="440617"/>
                </a:cubicBezTo>
                <a:cubicBezTo>
                  <a:pt x="39351" y="410742"/>
                  <a:pt x="28286" y="428843"/>
                  <a:pt x="52116" y="416928"/>
                </a:cubicBezTo>
                <a:cubicBezTo>
                  <a:pt x="57209" y="414381"/>
                  <a:pt x="61331" y="410179"/>
                  <a:pt x="66330" y="407452"/>
                </a:cubicBezTo>
                <a:cubicBezTo>
                  <a:pt x="78730" y="400688"/>
                  <a:pt x="92479" y="396336"/>
                  <a:pt x="104232" y="388501"/>
                </a:cubicBezTo>
                <a:cubicBezTo>
                  <a:pt x="113017" y="382644"/>
                  <a:pt x="121449" y="375222"/>
                  <a:pt x="132659" y="374288"/>
                </a:cubicBezTo>
                <a:cubicBezTo>
                  <a:pt x="165747" y="371531"/>
                  <a:pt x="198989" y="371129"/>
                  <a:pt x="232154" y="369550"/>
                </a:cubicBezTo>
                <a:cubicBezTo>
                  <a:pt x="241630" y="367971"/>
                  <a:pt x="251203" y="366896"/>
                  <a:pt x="260581" y="364812"/>
                </a:cubicBezTo>
                <a:cubicBezTo>
                  <a:pt x="265456" y="363729"/>
                  <a:pt x="269815" y="360457"/>
                  <a:pt x="274794" y="360074"/>
                </a:cubicBezTo>
                <a:cubicBezTo>
                  <a:pt x="311045" y="357285"/>
                  <a:pt x="347441" y="356915"/>
                  <a:pt x="383764" y="355336"/>
                </a:cubicBezTo>
                <a:cubicBezTo>
                  <a:pt x="390081" y="352178"/>
                  <a:pt x="396583" y="349365"/>
                  <a:pt x="402715" y="345861"/>
                </a:cubicBezTo>
                <a:cubicBezTo>
                  <a:pt x="407659" y="343036"/>
                  <a:pt x="411695" y="338628"/>
                  <a:pt x="416929" y="336385"/>
                </a:cubicBezTo>
                <a:cubicBezTo>
                  <a:pt x="422914" y="333820"/>
                  <a:pt x="429563" y="333226"/>
                  <a:pt x="435880" y="331647"/>
                </a:cubicBezTo>
                <a:cubicBezTo>
                  <a:pt x="470527" y="308551"/>
                  <a:pt x="426946" y="336754"/>
                  <a:pt x="469045" y="312696"/>
                </a:cubicBezTo>
                <a:cubicBezTo>
                  <a:pt x="515891" y="285925"/>
                  <a:pt x="444976" y="322359"/>
                  <a:pt x="502210" y="293745"/>
                </a:cubicBezTo>
                <a:cubicBezTo>
                  <a:pt x="547544" y="248408"/>
                  <a:pt x="489502" y="302216"/>
                  <a:pt x="530637" y="274793"/>
                </a:cubicBezTo>
                <a:cubicBezTo>
                  <a:pt x="541581" y="267497"/>
                  <a:pt x="547334" y="256854"/>
                  <a:pt x="554326" y="246366"/>
                </a:cubicBezTo>
                <a:cubicBezTo>
                  <a:pt x="555905" y="241628"/>
                  <a:pt x="556638" y="236518"/>
                  <a:pt x="559063" y="232153"/>
                </a:cubicBezTo>
                <a:cubicBezTo>
                  <a:pt x="564594" y="222198"/>
                  <a:pt x="571698" y="213202"/>
                  <a:pt x="578015" y="203726"/>
                </a:cubicBezTo>
                <a:lnTo>
                  <a:pt x="587490" y="189513"/>
                </a:lnTo>
                <a:lnTo>
                  <a:pt x="606442" y="161086"/>
                </a:lnTo>
                <a:cubicBezTo>
                  <a:pt x="609601" y="156348"/>
                  <a:pt x="611179" y="150031"/>
                  <a:pt x="615917" y="146872"/>
                </a:cubicBezTo>
                <a:lnTo>
                  <a:pt x="630131" y="137396"/>
                </a:lnTo>
                <a:cubicBezTo>
                  <a:pt x="633289" y="132658"/>
                  <a:pt x="637060" y="128276"/>
                  <a:pt x="639606" y="123183"/>
                </a:cubicBezTo>
                <a:cubicBezTo>
                  <a:pt x="651481" y="99433"/>
                  <a:pt x="648441" y="40539"/>
                  <a:pt x="649082" y="33164"/>
                </a:cubicBezTo>
                <a:cubicBezTo>
                  <a:pt x="650049" y="22039"/>
                  <a:pt x="652241" y="11055"/>
                  <a:pt x="653820" y="0"/>
                </a:cubicBezTo>
                <a:cubicBezTo>
                  <a:pt x="691732" y="56864"/>
                  <a:pt x="633281" y="-26859"/>
                  <a:pt x="677509" y="23689"/>
                </a:cubicBezTo>
                <a:cubicBezTo>
                  <a:pt x="685008" y="32260"/>
                  <a:pt x="690143" y="42640"/>
                  <a:pt x="696460" y="52116"/>
                </a:cubicBezTo>
                <a:cubicBezTo>
                  <a:pt x="699619" y="56854"/>
                  <a:pt x="701198" y="63170"/>
                  <a:pt x="705936" y="66329"/>
                </a:cubicBezTo>
                <a:cubicBezTo>
                  <a:pt x="710674" y="69488"/>
                  <a:pt x="715056" y="73258"/>
                  <a:pt x="720149" y="75805"/>
                </a:cubicBezTo>
                <a:cubicBezTo>
                  <a:pt x="724616" y="78039"/>
                  <a:pt x="729393" y="80046"/>
                  <a:pt x="734363" y="80543"/>
                </a:cubicBezTo>
                <a:cubicBezTo>
                  <a:pt x="761124" y="83219"/>
                  <a:pt x="788058" y="83701"/>
                  <a:pt x="814906" y="85280"/>
                </a:cubicBezTo>
                <a:cubicBezTo>
                  <a:pt x="839924" y="93620"/>
                  <a:pt x="824961" y="87247"/>
                  <a:pt x="857546" y="108970"/>
                </a:cubicBezTo>
                <a:cubicBezTo>
                  <a:pt x="862284" y="112129"/>
                  <a:pt x="867734" y="114418"/>
                  <a:pt x="871760" y="118445"/>
                </a:cubicBezTo>
                <a:cubicBezTo>
                  <a:pt x="876498" y="123183"/>
                  <a:pt x="880684" y="128545"/>
                  <a:pt x="885973" y="132659"/>
                </a:cubicBezTo>
                <a:cubicBezTo>
                  <a:pt x="894962" y="139651"/>
                  <a:pt x="903596" y="148009"/>
                  <a:pt x="914400" y="151610"/>
                </a:cubicBezTo>
                <a:cubicBezTo>
                  <a:pt x="934016" y="158149"/>
                  <a:pt x="924458" y="153578"/>
                  <a:pt x="942827" y="165823"/>
                </a:cubicBezTo>
                <a:cubicBezTo>
                  <a:pt x="945986" y="170561"/>
                  <a:pt x="948658" y="175662"/>
                  <a:pt x="952303" y="180037"/>
                </a:cubicBezTo>
                <a:cubicBezTo>
                  <a:pt x="956592" y="185184"/>
                  <a:pt x="963262" y="188393"/>
                  <a:pt x="966516" y="194250"/>
                </a:cubicBezTo>
                <a:lnTo>
                  <a:pt x="980730" y="236891"/>
                </a:lnTo>
                <a:lnTo>
                  <a:pt x="990205" y="265318"/>
                </a:lnTo>
                <a:lnTo>
                  <a:pt x="994943" y="279531"/>
                </a:lnTo>
                <a:cubicBezTo>
                  <a:pt x="993364" y="296903"/>
                  <a:pt x="992672" y="314379"/>
                  <a:pt x="990205" y="331647"/>
                </a:cubicBezTo>
                <a:cubicBezTo>
                  <a:pt x="989499" y="336591"/>
                  <a:pt x="988999" y="342330"/>
                  <a:pt x="985468" y="345861"/>
                </a:cubicBezTo>
                <a:cubicBezTo>
                  <a:pt x="977415" y="353914"/>
                  <a:pt x="957041" y="364812"/>
                  <a:pt x="957041" y="364812"/>
                </a:cubicBezTo>
                <a:cubicBezTo>
                  <a:pt x="950724" y="374288"/>
                  <a:pt x="940851" y="382191"/>
                  <a:pt x="938089" y="393239"/>
                </a:cubicBezTo>
                <a:cubicBezTo>
                  <a:pt x="934931" y="405873"/>
                  <a:pt x="935838" y="420306"/>
                  <a:pt x="928614" y="431142"/>
                </a:cubicBezTo>
                <a:lnTo>
                  <a:pt x="909662" y="459568"/>
                </a:lnTo>
                <a:cubicBezTo>
                  <a:pt x="911241" y="511684"/>
                  <a:pt x="911508" y="563857"/>
                  <a:pt x="914400" y="615917"/>
                </a:cubicBezTo>
                <a:cubicBezTo>
                  <a:pt x="914781" y="622768"/>
                  <a:pt x="931250" y="649423"/>
                  <a:pt x="914400" y="653819"/>
                </a:cubicBezTo>
                <a:cubicBezTo>
                  <a:pt x="880746" y="662598"/>
                  <a:pt x="844912" y="656978"/>
                  <a:pt x="810168" y="658557"/>
                </a:cubicBezTo>
                <a:cubicBezTo>
                  <a:pt x="805430" y="660136"/>
                  <a:pt x="800949" y="663295"/>
                  <a:pt x="795955" y="663295"/>
                </a:cubicBezTo>
                <a:cubicBezTo>
                  <a:pt x="644769" y="663295"/>
                  <a:pt x="671783" y="665861"/>
                  <a:pt x="587490" y="653819"/>
                </a:cubicBezTo>
                <a:cubicBezTo>
                  <a:pt x="582752" y="652240"/>
                  <a:pt x="577432" y="651851"/>
                  <a:pt x="573277" y="649081"/>
                </a:cubicBezTo>
                <a:cubicBezTo>
                  <a:pt x="555863" y="637472"/>
                  <a:pt x="549717" y="616046"/>
                  <a:pt x="535374" y="601703"/>
                </a:cubicBezTo>
                <a:cubicBezTo>
                  <a:pt x="531348" y="597677"/>
                  <a:pt x="525899" y="595386"/>
                  <a:pt x="521161" y="592228"/>
                </a:cubicBezTo>
                <a:cubicBezTo>
                  <a:pt x="518002" y="587490"/>
                  <a:pt x="516131" y="581571"/>
                  <a:pt x="511685" y="578014"/>
                </a:cubicBezTo>
                <a:cubicBezTo>
                  <a:pt x="507785" y="574894"/>
                  <a:pt x="501838" y="575701"/>
                  <a:pt x="497472" y="573276"/>
                </a:cubicBezTo>
                <a:cubicBezTo>
                  <a:pt x="487517" y="567745"/>
                  <a:pt x="478521" y="560642"/>
                  <a:pt x="469045" y="554325"/>
                </a:cubicBezTo>
                <a:cubicBezTo>
                  <a:pt x="464307" y="551166"/>
                  <a:pt x="460355" y="546230"/>
                  <a:pt x="454831" y="544849"/>
                </a:cubicBezTo>
                <a:cubicBezTo>
                  <a:pt x="448514" y="543270"/>
                  <a:pt x="442117" y="541982"/>
                  <a:pt x="435880" y="540111"/>
                </a:cubicBezTo>
                <a:cubicBezTo>
                  <a:pt x="426313" y="537241"/>
                  <a:pt x="407453" y="530636"/>
                  <a:pt x="407453" y="530636"/>
                </a:cubicBezTo>
                <a:cubicBezTo>
                  <a:pt x="382185" y="532215"/>
                  <a:pt x="356827" y="532724"/>
                  <a:pt x="331648" y="535374"/>
                </a:cubicBezTo>
                <a:cubicBezTo>
                  <a:pt x="326681" y="535897"/>
                  <a:pt x="321589" y="537341"/>
                  <a:pt x="317434" y="540111"/>
                </a:cubicBezTo>
                <a:cubicBezTo>
                  <a:pt x="311859" y="543828"/>
                  <a:pt x="309078" y="551071"/>
                  <a:pt x="303221" y="554325"/>
                </a:cubicBezTo>
                <a:cubicBezTo>
                  <a:pt x="294490" y="559176"/>
                  <a:pt x="284270" y="560643"/>
                  <a:pt x="274794" y="563801"/>
                </a:cubicBezTo>
                <a:lnTo>
                  <a:pt x="260581" y="568538"/>
                </a:lnTo>
                <a:cubicBezTo>
                  <a:pt x="255843" y="571697"/>
                  <a:pt x="251916" y="576734"/>
                  <a:pt x="246367" y="578014"/>
                </a:cubicBezTo>
                <a:cubicBezTo>
                  <a:pt x="230902" y="581583"/>
                  <a:pt x="214701" y="580507"/>
                  <a:pt x="198989" y="582752"/>
                </a:cubicBezTo>
                <a:cubicBezTo>
                  <a:pt x="192543" y="583673"/>
                  <a:pt x="186355" y="585911"/>
                  <a:pt x="180038" y="587490"/>
                </a:cubicBezTo>
                <a:lnTo>
                  <a:pt x="161086" y="615917"/>
                </a:lnTo>
                <a:cubicBezTo>
                  <a:pt x="157928" y="620655"/>
                  <a:pt x="156349" y="626972"/>
                  <a:pt x="151611" y="630130"/>
                </a:cubicBezTo>
                <a:cubicBezTo>
                  <a:pt x="142135" y="636447"/>
                  <a:pt x="133988" y="645480"/>
                  <a:pt x="123184" y="649081"/>
                </a:cubicBezTo>
                <a:cubicBezTo>
                  <a:pt x="105620" y="654936"/>
                  <a:pt x="108971" y="673560"/>
                  <a:pt x="94757" y="677508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066597" y="5168966"/>
            <a:ext cx="1609379" cy="1373969"/>
          </a:xfrm>
          <a:custGeom>
            <a:avLst/>
            <a:gdLst>
              <a:gd name="connsiteX0" fmla="*/ 26883 w 1609379"/>
              <a:gd name="connsiteY0" fmla="*/ 1032845 h 1373969"/>
              <a:gd name="connsiteX1" fmla="*/ 55310 w 1609379"/>
              <a:gd name="connsiteY1" fmla="*/ 1018632 h 1373969"/>
              <a:gd name="connsiteX2" fmla="*/ 169018 w 1609379"/>
              <a:gd name="connsiteY2" fmla="*/ 1018632 h 1373969"/>
              <a:gd name="connsiteX3" fmla="*/ 202182 w 1609379"/>
              <a:gd name="connsiteY3" fmla="*/ 1056535 h 1373969"/>
              <a:gd name="connsiteX4" fmla="*/ 216396 w 1609379"/>
              <a:gd name="connsiteY4" fmla="*/ 1070748 h 1373969"/>
              <a:gd name="connsiteX5" fmla="*/ 235347 w 1609379"/>
              <a:gd name="connsiteY5" fmla="*/ 1099175 h 1373969"/>
              <a:gd name="connsiteX6" fmla="*/ 263774 w 1609379"/>
              <a:gd name="connsiteY6" fmla="*/ 1127602 h 1373969"/>
              <a:gd name="connsiteX7" fmla="*/ 277987 w 1609379"/>
              <a:gd name="connsiteY7" fmla="*/ 1137078 h 1373969"/>
              <a:gd name="connsiteX8" fmla="*/ 311152 w 1609379"/>
              <a:gd name="connsiteY8" fmla="*/ 1156029 h 1373969"/>
              <a:gd name="connsiteX9" fmla="*/ 325366 w 1609379"/>
              <a:gd name="connsiteY9" fmla="*/ 1165504 h 1373969"/>
              <a:gd name="connsiteX10" fmla="*/ 339579 w 1609379"/>
              <a:gd name="connsiteY10" fmla="*/ 1170242 h 1373969"/>
              <a:gd name="connsiteX11" fmla="*/ 472238 w 1609379"/>
              <a:gd name="connsiteY11" fmla="*/ 1174980 h 1373969"/>
              <a:gd name="connsiteX12" fmla="*/ 505403 w 1609379"/>
              <a:gd name="connsiteY12" fmla="*/ 1189194 h 1373969"/>
              <a:gd name="connsiteX13" fmla="*/ 519616 w 1609379"/>
              <a:gd name="connsiteY13" fmla="*/ 1193931 h 1373969"/>
              <a:gd name="connsiteX14" fmla="*/ 590684 w 1609379"/>
              <a:gd name="connsiteY14" fmla="*/ 1198669 h 1373969"/>
              <a:gd name="connsiteX15" fmla="*/ 619111 w 1609379"/>
              <a:gd name="connsiteY15" fmla="*/ 1179718 h 1373969"/>
              <a:gd name="connsiteX16" fmla="*/ 633324 w 1609379"/>
              <a:gd name="connsiteY16" fmla="*/ 1146553 h 1373969"/>
              <a:gd name="connsiteX17" fmla="*/ 642800 w 1609379"/>
              <a:gd name="connsiteY17" fmla="*/ 1132340 h 1373969"/>
              <a:gd name="connsiteX18" fmla="*/ 657013 w 1609379"/>
              <a:gd name="connsiteY18" fmla="*/ 1070748 h 1373969"/>
              <a:gd name="connsiteX19" fmla="*/ 666489 w 1609379"/>
              <a:gd name="connsiteY19" fmla="*/ 1056535 h 1373969"/>
              <a:gd name="connsiteX20" fmla="*/ 680702 w 1609379"/>
              <a:gd name="connsiteY20" fmla="*/ 1051797 h 1373969"/>
              <a:gd name="connsiteX21" fmla="*/ 690178 w 1609379"/>
              <a:gd name="connsiteY21" fmla="*/ 1037583 h 1373969"/>
              <a:gd name="connsiteX22" fmla="*/ 704392 w 1609379"/>
              <a:gd name="connsiteY22" fmla="*/ 1032845 h 1373969"/>
              <a:gd name="connsiteX23" fmla="*/ 747032 w 1609379"/>
              <a:gd name="connsiteY23" fmla="*/ 1028108 h 1373969"/>
              <a:gd name="connsiteX24" fmla="*/ 761245 w 1609379"/>
              <a:gd name="connsiteY24" fmla="*/ 1018632 h 1373969"/>
              <a:gd name="connsiteX25" fmla="*/ 775459 w 1609379"/>
              <a:gd name="connsiteY25" fmla="*/ 1013894 h 1373969"/>
              <a:gd name="connsiteX26" fmla="*/ 794410 w 1609379"/>
              <a:gd name="connsiteY26" fmla="*/ 1004418 h 1373969"/>
              <a:gd name="connsiteX27" fmla="*/ 822837 w 1609379"/>
              <a:gd name="connsiteY27" fmla="*/ 980729 h 1373969"/>
              <a:gd name="connsiteX28" fmla="*/ 841788 w 1609379"/>
              <a:gd name="connsiteY28" fmla="*/ 938089 h 1373969"/>
              <a:gd name="connsiteX29" fmla="*/ 846526 w 1609379"/>
              <a:gd name="connsiteY29" fmla="*/ 895449 h 1373969"/>
              <a:gd name="connsiteX30" fmla="*/ 851264 w 1609379"/>
              <a:gd name="connsiteY30" fmla="*/ 838595 h 1373969"/>
              <a:gd name="connsiteX31" fmla="*/ 865478 w 1609379"/>
              <a:gd name="connsiteY31" fmla="*/ 786479 h 1373969"/>
              <a:gd name="connsiteX32" fmla="*/ 870215 w 1609379"/>
              <a:gd name="connsiteY32" fmla="*/ 767527 h 1373969"/>
              <a:gd name="connsiteX33" fmla="*/ 903380 w 1609379"/>
              <a:gd name="connsiteY33" fmla="*/ 724887 h 1373969"/>
              <a:gd name="connsiteX34" fmla="*/ 912856 w 1609379"/>
              <a:gd name="connsiteY34" fmla="*/ 696460 h 1373969"/>
              <a:gd name="connsiteX35" fmla="*/ 908118 w 1609379"/>
              <a:gd name="connsiteY35" fmla="*/ 653819 h 1373969"/>
              <a:gd name="connsiteX36" fmla="*/ 879691 w 1609379"/>
              <a:gd name="connsiteY36" fmla="*/ 639606 h 1373969"/>
              <a:gd name="connsiteX37" fmla="*/ 789672 w 1609379"/>
              <a:gd name="connsiteY37" fmla="*/ 634868 h 1373969"/>
              <a:gd name="connsiteX38" fmla="*/ 794410 w 1609379"/>
              <a:gd name="connsiteY38" fmla="*/ 582752 h 1373969"/>
              <a:gd name="connsiteX39" fmla="*/ 808624 w 1609379"/>
              <a:gd name="connsiteY39" fmla="*/ 559063 h 1373969"/>
              <a:gd name="connsiteX40" fmla="*/ 818099 w 1609379"/>
              <a:gd name="connsiteY40" fmla="*/ 540112 h 1373969"/>
              <a:gd name="connsiteX41" fmla="*/ 827575 w 1609379"/>
              <a:gd name="connsiteY41" fmla="*/ 525898 h 1373969"/>
              <a:gd name="connsiteX42" fmla="*/ 837051 w 1609379"/>
              <a:gd name="connsiteY42" fmla="*/ 497471 h 1373969"/>
              <a:gd name="connsiteX43" fmla="*/ 846526 w 1609379"/>
              <a:gd name="connsiteY43" fmla="*/ 464307 h 1373969"/>
              <a:gd name="connsiteX44" fmla="*/ 851264 w 1609379"/>
              <a:gd name="connsiteY44" fmla="*/ 450093 h 1373969"/>
              <a:gd name="connsiteX45" fmla="*/ 856002 w 1609379"/>
              <a:gd name="connsiteY45" fmla="*/ 279531 h 1373969"/>
              <a:gd name="connsiteX46" fmla="*/ 865478 w 1609379"/>
              <a:gd name="connsiteY46" fmla="*/ 251104 h 1373969"/>
              <a:gd name="connsiteX47" fmla="*/ 884429 w 1609379"/>
              <a:gd name="connsiteY47" fmla="*/ 217940 h 1373969"/>
              <a:gd name="connsiteX48" fmla="*/ 917594 w 1609379"/>
              <a:gd name="connsiteY48" fmla="*/ 189513 h 1373969"/>
              <a:gd name="connsiteX49" fmla="*/ 931807 w 1609379"/>
              <a:gd name="connsiteY49" fmla="*/ 180037 h 1373969"/>
              <a:gd name="connsiteX50" fmla="*/ 969710 w 1609379"/>
              <a:gd name="connsiteY50" fmla="*/ 170561 h 1373969"/>
              <a:gd name="connsiteX51" fmla="*/ 988661 w 1609379"/>
              <a:gd name="connsiteY51" fmla="*/ 165824 h 1373969"/>
              <a:gd name="connsiteX52" fmla="*/ 1002875 w 1609379"/>
              <a:gd name="connsiteY52" fmla="*/ 161086 h 1373969"/>
              <a:gd name="connsiteX53" fmla="*/ 1040777 w 1609379"/>
              <a:gd name="connsiteY53" fmla="*/ 151610 h 1373969"/>
              <a:gd name="connsiteX54" fmla="*/ 1054991 w 1609379"/>
              <a:gd name="connsiteY54" fmla="*/ 146872 h 1373969"/>
              <a:gd name="connsiteX55" fmla="*/ 1092893 w 1609379"/>
              <a:gd name="connsiteY55" fmla="*/ 142135 h 1373969"/>
              <a:gd name="connsiteX56" fmla="*/ 1154485 w 1609379"/>
              <a:gd name="connsiteY56" fmla="*/ 127921 h 1373969"/>
              <a:gd name="connsiteX57" fmla="*/ 1225552 w 1609379"/>
              <a:gd name="connsiteY57" fmla="*/ 113708 h 1373969"/>
              <a:gd name="connsiteX58" fmla="*/ 1253979 w 1609379"/>
              <a:gd name="connsiteY58" fmla="*/ 99494 h 1373969"/>
              <a:gd name="connsiteX59" fmla="*/ 1291882 w 1609379"/>
              <a:gd name="connsiteY59" fmla="*/ 80543 h 1373969"/>
              <a:gd name="connsiteX60" fmla="*/ 1306095 w 1609379"/>
              <a:gd name="connsiteY60" fmla="*/ 75805 h 1373969"/>
              <a:gd name="connsiteX61" fmla="*/ 1334522 w 1609379"/>
              <a:gd name="connsiteY61" fmla="*/ 56854 h 1373969"/>
              <a:gd name="connsiteX62" fmla="*/ 1348736 w 1609379"/>
              <a:gd name="connsiteY62" fmla="*/ 47378 h 1373969"/>
              <a:gd name="connsiteX63" fmla="*/ 1372425 w 1609379"/>
              <a:gd name="connsiteY63" fmla="*/ 28427 h 1373969"/>
              <a:gd name="connsiteX64" fmla="*/ 1400852 w 1609379"/>
              <a:gd name="connsiteY64" fmla="*/ 0 h 1373969"/>
              <a:gd name="connsiteX65" fmla="*/ 1410327 w 1609379"/>
              <a:gd name="connsiteY65" fmla="*/ 14213 h 1373969"/>
              <a:gd name="connsiteX66" fmla="*/ 1419803 w 1609379"/>
              <a:gd name="connsiteY66" fmla="*/ 61592 h 1373969"/>
              <a:gd name="connsiteX67" fmla="*/ 1424541 w 1609379"/>
              <a:gd name="connsiteY67" fmla="*/ 99494 h 1373969"/>
              <a:gd name="connsiteX68" fmla="*/ 1429279 w 1609379"/>
              <a:gd name="connsiteY68" fmla="*/ 123183 h 1373969"/>
              <a:gd name="connsiteX69" fmla="*/ 1438754 w 1609379"/>
              <a:gd name="connsiteY69" fmla="*/ 175299 h 1373969"/>
              <a:gd name="connsiteX70" fmla="*/ 1448230 w 1609379"/>
              <a:gd name="connsiteY70" fmla="*/ 189513 h 1373969"/>
              <a:gd name="connsiteX71" fmla="*/ 1471919 w 1609379"/>
              <a:gd name="connsiteY71" fmla="*/ 227415 h 1373969"/>
              <a:gd name="connsiteX72" fmla="*/ 1476657 w 1609379"/>
              <a:gd name="connsiteY72" fmla="*/ 241629 h 1373969"/>
              <a:gd name="connsiteX73" fmla="*/ 1490870 w 1609379"/>
              <a:gd name="connsiteY73" fmla="*/ 255842 h 1373969"/>
              <a:gd name="connsiteX74" fmla="*/ 1505084 w 1609379"/>
              <a:gd name="connsiteY74" fmla="*/ 260580 h 1373969"/>
              <a:gd name="connsiteX75" fmla="*/ 1604578 w 1609379"/>
              <a:gd name="connsiteY75" fmla="*/ 265318 h 1373969"/>
              <a:gd name="connsiteX76" fmla="*/ 1609316 w 1609379"/>
              <a:gd name="connsiteY76" fmla="*/ 279531 h 1373969"/>
              <a:gd name="connsiteX77" fmla="*/ 1604578 w 1609379"/>
              <a:gd name="connsiteY77" fmla="*/ 360074 h 1373969"/>
              <a:gd name="connsiteX78" fmla="*/ 1571413 w 1609379"/>
              <a:gd name="connsiteY78" fmla="*/ 402715 h 1373969"/>
              <a:gd name="connsiteX79" fmla="*/ 1528773 w 1609379"/>
              <a:gd name="connsiteY79" fmla="*/ 426404 h 1373969"/>
              <a:gd name="connsiteX80" fmla="*/ 1514559 w 1609379"/>
              <a:gd name="connsiteY80" fmla="*/ 440617 h 1373969"/>
              <a:gd name="connsiteX81" fmla="*/ 1505084 w 1609379"/>
              <a:gd name="connsiteY81" fmla="*/ 454831 h 1373969"/>
              <a:gd name="connsiteX82" fmla="*/ 1490870 w 1609379"/>
              <a:gd name="connsiteY82" fmla="*/ 464307 h 1373969"/>
              <a:gd name="connsiteX83" fmla="*/ 1481395 w 1609379"/>
              <a:gd name="connsiteY83" fmla="*/ 478520 h 1373969"/>
              <a:gd name="connsiteX84" fmla="*/ 1457706 w 1609379"/>
              <a:gd name="connsiteY84" fmla="*/ 487996 h 1373969"/>
              <a:gd name="connsiteX85" fmla="*/ 1438754 w 1609379"/>
              <a:gd name="connsiteY85" fmla="*/ 497471 h 1373969"/>
              <a:gd name="connsiteX86" fmla="*/ 1429279 w 1609379"/>
              <a:gd name="connsiteY86" fmla="*/ 511685 h 1373969"/>
              <a:gd name="connsiteX87" fmla="*/ 1415065 w 1609379"/>
              <a:gd name="connsiteY87" fmla="*/ 525898 h 1373969"/>
              <a:gd name="connsiteX88" fmla="*/ 1419803 w 1609379"/>
              <a:gd name="connsiteY88" fmla="*/ 601703 h 1373969"/>
              <a:gd name="connsiteX89" fmla="*/ 1424541 w 1609379"/>
              <a:gd name="connsiteY89" fmla="*/ 615917 h 1373969"/>
              <a:gd name="connsiteX90" fmla="*/ 1443492 w 1609379"/>
              <a:gd name="connsiteY90" fmla="*/ 644344 h 1373969"/>
              <a:gd name="connsiteX91" fmla="*/ 1457706 w 1609379"/>
              <a:gd name="connsiteY91" fmla="*/ 672771 h 1373969"/>
              <a:gd name="connsiteX92" fmla="*/ 1429279 w 1609379"/>
              <a:gd name="connsiteY92" fmla="*/ 748576 h 1373969"/>
              <a:gd name="connsiteX93" fmla="*/ 1405590 w 1609379"/>
              <a:gd name="connsiteY93" fmla="*/ 762789 h 1373969"/>
              <a:gd name="connsiteX94" fmla="*/ 1377163 w 1609379"/>
              <a:gd name="connsiteY94" fmla="*/ 781741 h 1373969"/>
              <a:gd name="connsiteX95" fmla="*/ 1367687 w 1609379"/>
              <a:gd name="connsiteY95" fmla="*/ 795954 h 1373969"/>
              <a:gd name="connsiteX96" fmla="*/ 1353473 w 1609379"/>
              <a:gd name="connsiteY96" fmla="*/ 800692 h 1373969"/>
              <a:gd name="connsiteX97" fmla="*/ 1334522 w 1609379"/>
              <a:gd name="connsiteY97" fmla="*/ 838595 h 1373969"/>
              <a:gd name="connsiteX98" fmla="*/ 1320309 w 1609379"/>
              <a:gd name="connsiteY98" fmla="*/ 867022 h 1373969"/>
              <a:gd name="connsiteX99" fmla="*/ 1291882 w 1609379"/>
              <a:gd name="connsiteY99" fmla="*/ 895449 h 1373969"/>
              <a:gd name="connsiteX100" fmla="*/ 1258717 w 1609379"/>
              <a:gd name="connsiteY100" fmla="*/ 914400 h 1373969"/>
              <a:gd name="connsiteX101" fmla="*/ 1249241 w 1609379"/>
              <a:gd name="connsiteY101" fmla="*/ 942827 h 1373969"/>
              <a:gd name="connsiteX102" fmla="*/ 1244504 w 1609379"/>
              <a:gd name="connsiteY102" fmla="*/ 961778 h 1373969"/>
              <a:gd name="connsiteX103" fmla="*/ 1235028 w 1609379"/>
              <a:gd name="connsiteY103" fmla="*/ 975992 h 1373969"/>
              <a:gd name="connsiteX104" fmla="*/ 1187650 w 1609379"/>
              <a:gd name="connsiteY104" fmla="*/ 990205 h 1373969"/>
              <a:gd name="connsiteX105" fmla="*/ 1173436 w 1609379"/>
              <a:gd name="connsiteY105" fmla="*/ 994943 h 1373969"/>
              <a:gd name="connsiteX106" fmla="*/ 1140271 w 1609379"/>
              <a:gd name="connsiteY106" fmla="*/ 1004418 h 1373969"/>
              <a:gd name="connsiteX107" fmla="*/ 1097631 w 1609379"/>
              <a:gd name="connsiteY107" fmla="*/ 1032845 h 1373969"/>
              <a:gd name="connsiteX108" fmla="*/ 1083418 w 1609379"/>
              <a:gd name="connsiteY108" fmla="*/ 1042321 h 1373969"/>
              <a:gd name="connsiteX109" fmla="*/ 1040777 w 1609379"/>
              <a:gd name="connsiteY109" fmla="*/ 1051797 h 1373969"/>
              <a:gd name="connsiteX110" fmla="*/ 1012350 w 1609379"/>
              <a:gd name="connsiteY110" fmla="*/ 1075486 h 1373969"/>
              <a:gd name="connsiteX111" fmla="*/ 1002875 w 1609379"/>
              <a:gd name="connsiteY111" fmla="*/ 1103913 h 1373969"/>
              <a:gd name="connsiteX112" fmla="*/ 1012350 w 1609379"/>
              <a:gd name="connsiteY112" fmla="*/ 1156029 h 1373969"/>
              <a:gd name="connsiteX113" fmla="*/ 1021826 w 1609379"/>
              <a:gd name="connsiteY113" fmla="*/ 1170242 h 1373969"/>
              <a:gd name="connsiteX114" fmla="*/ 1026564 w 1609379"/>
              <a:gd name="connsiteY114" fmla="*/ 1198669 h 1373969"/>
              <a:gd name="connsiteX115" fmla="*/ 1036039 w 1609379"/>
              <a:gd name="connsiteY115" fmla="*/ 1227096 h 1373969"/>
              <a:gd name="connsiteX116" fmla="*/ 1031301 w 1609379"/>
              <a:gd name="connsiteY116" fmla="*/ 1241310 h 1373969"/>
              <a:gd name="connsiteX117" fmla="*/ 1017088 w 1609379"/>
              <a:gd name="connsiteY117" fmla="*/ 1246047 h 1373969"/>
              <a:gd name="connsiteX118" fmla="*/ 1002875 w 1609379"/>
              <a:gd name="connsiteY118" fmla="*/ 1255523 h 1373969"/>
              <a:gd name="connsiteX119" fmla="*/ 993399 w 1609379"/>
              <a:gd name="connsiteY119" fmla="*/ 1317115 h 1373969"/>
              <a:gd name="connsiteX120" fmla="*/ 988661 w 1609379"/>
              <a:gd name="connsiteY120" fmla="*/ 1331328 h 1373969"/>
              <a:gd name="connsiteX121" fmla="*/ 960234 w 1609379"/>
              <a:gd name="connsiteY121" fmla="*/ 1345542 h 1373969"/>
              <a:gd name="connsiteX122" fmla="*/ 917594 w 1609379"/>
              <a:gd name="connsiteY122" fmla="*/ 1321853 h 1373969"/>
              <a:gd name="connsiteX123" fmla="*/ 784935 w 1609379"/>
              <a:gd name="connsiteY123" fmla="*/ 1326590 h 1373969"/>
              <a:gd name="connsiteX124" fmla="*/ 751770 w 1609379"/>
              <a:gd name="connsiteY124" fmla="*/ 1340804 h 1373969"/>
              <a:gd name="connsiteX125" fmla="*/ 728081 w 1609379"/>
              <a:gd name="connsiteY125" fmla="*/ 1345542 h 1373969"/>
              <a:gd name="connsiteX126" fmla="*/ 713867 w 1609379"/>
              <a:gd name="connsiteY126" fmla="*/ 1355017 h 1373969"/>
              <a:gd name="connsiteX127" fmla="*/ 699654 w 1609379"/>
              <a:gd name="connsiteY127" fmla="*/ 1359755 h 1373969"/>
              <a:gd name="connsiteX128" fmla="*/ 548043 w 1609379"/>
              <a:gd name="connsiteY128" fmla="*/ 1369231 h 1373969"/>
              <a:gd name="connsiteX129" fmla="*/ 529092 w 1609379"/>
              <a:gd name="connsiteY129" fmla="*/ 1373969 h 1373969"/>
              <a:gd name="connsiteX130" fmla="*/ 462763 w 1609379"/>
              <a:gd name="connsiteY130" fmla="*/ 1364493 h 1373969"/>
              <a:gd name="connsiteX131" fmla="*/ 415384 w 1609379"/>
              <a:gd name="connsiteY131" fmla="*/ 1317115 h 1373969"/>
              <a:gd name="connsiteX132" fmla="*/ 386957 w 1609379"/>
              <a:gd name="connsiteY132" fmla="*/ 1288688 h 1373969"/>
              <a:gd name="connsiteX133" fmla="*/ 368006 w 1609379"/>
              <a:gd name="connsiteY133" fmla="*/ 1274474 h 1373969"/>
              <a:gd name="connsiteX134" fmla="*/ 339579 w 1609379"/>
              <a:gd name="connsiteY134" fmla="*/ 1255523 h 1373969"/>
              <a:gd name="connsiteX135" fmla="*/ 292201 w 1609379"/>
              <a:gd name="connsiteY135" fmla="*/ 1231834 h 1373969"/>
              <a:gd name="connsiteX136" fmla="*/ 249561 w 1609379"/>
              <a:gd name="connsiteY136" fmla="*/ 1222358 h 1373969"/>
              <a:gd name="connsiteX137" fmla="*/ 235347 w 1609379"/>
              <a:gd name="connsiteY137" fmla="*/ 1217621 h 1373969"/>
              <a:gd name="connsiteX138" fmla="*/ 197444 w 1609379"/>
              <a:gd name="connsiteY138" fmla="*/ 1208145 h 1373969"/>
              <a:gd name="connsiteX139" fmla="*/ 183231 w 1609379"/>
              <a:gd name="connsiteY139" fmla="*/ 1189194 h 1373969"/>
              <a:gd name="connsiteX140" fmla="*/ 169018 w 1609379"/>
              <a:gd name="connsiteY140" fmla="*/ 1184456 h 1373969"/>
              <a:gd name="connsiteX141" fmla="*/ 150066 w 1609379"/>
              <a:gd name="connsiteY141" fmla="*/ 1174980 h 1373969"/>
              <a:gd name="connsiteX142" fmla="*/ 121639 w 1609379"/>
              <a:gd name="connsiteY142" fmla="*/ 1160767 h 1373969"/>
              <a:gd name="connsiteX143" fmla="*/ 112164 w 1609379"/>
              <a:gd name="connsiteY143" fmla="*/ 1146553 h 1373969"/>
              <a:gd name="connsiteX144" fmla="*/ 97950 w 1609379"/>
              <a:gd name="connsiteY144" fmla="*/ 1141815 h 1373969"/>
              <a:gd name="connsiteX145" fmla="*/ 22145 w 1609379"/>
              <a:gd name="connsiteY145" fmla="*/ 1132340 h 1373969"/>
              <a:gd name="connsiteX146" fmla="*/ 12669 w 1609379"/>
              <a:gd name="connsiteY146" fmla="*/ 1118126 h 1373969"/>
              <a:gd name="connsiteX147" fmla="*/ 3194 w 1609379"/>
              <a:gd name="connsiteY147" fmla="*/ 1084961 h 1373969"/>
              <a:gd name="connsiteX148" fmla="*/ 26883 w 1609379"/>
              <a:gd name="connsiteY148" fmla="*/ 1032845 h 13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609379" h="1373969">
                <a:moveTo>
                  <a:pt x="26883" y="1032845"/>
                </a:moveTo>
                <a:cubicBezTo>
                  <a:pt x="35569" y="1021790"/>
                  <a:pt x="45474" y="1022566"/>
                  <a:pt x="55310" y="1018632"/>
                </a:cubicBezTo>
                <a:cubicBezTo>
                  <a:pt x="88400" y="1005396"/>
                  <a:pt x="148100" y="1017586"/>
                  <a:pt x="169018" y="1018632"/>
                </a:cubicBezTo>
                <a:cubicBezTo>
                  <a:pt x="209297" y="1045487"/>
                  <a:pt x="146890" y="1001247"/>
                  <a:pt x="202182" y="1056535"/>
                </a:cubicBezTo>
                <a:cubicBezTo>
                  <a:pt x="206920" y="1061273"/>
                  <a:pt x="212282" y="1065459"/>
                  <a:pt x="216396" y="1070748"/>
                </a:cubicBezTo>
                <a:cubicBezTo>
                  <a:pt x="223388" y="1079737"/>
                  <a:pt x="227294" y="1091122"/>
                  <a:pt x="235347" y="1099175"/>
                </a:cubicBezTo>
                <a:cubicBezTo>
                  <a:pt x="244823" y="1108651"/>
                  <a:pt x="252624" y="1120168"/>
                  <a:pt x="263774" y="1127602"/>
                </a:cubicBezTo>
                <a:cubicBezTo>
                  <a:pt x="268512" y="1130761"/>
                  <a:pt x="273613" y="1133433"/>
                  <a:pt x="277987" y="1137078"/>
                </a:cubicBezTo>
                <a:cubicBezTo>
                  <a:pt x="302180" y="1157239"/>
                  <a:pt x="280477" y="1148360"/>
                  <a:pt x="311152" y="1156029"/>
                </a:cubicBezTo>
                <a:cubicBezTo>
                  <a:pt x="315890" y="1159187"/>
                  <a:pt x="320273" y="1162958"/>
                  <a:pt x="325366" y="1165504"/>
                </a:cubicBezTo>
                <a:cubicBezTo>
                  <a:pt x="329833" y="1167737"/>
                  <a:pt x="334595" y="1169920"/>
                  <a:pt x="339579" y="1170242"/>
                </a:cubicBezTo>
                <a:cubicBezTo>
                  <a:pt x="383735" y="1173091"/>
                  <a:pt x="428018" y="1173401"/>
                  <a:pt x="472238" y="1174980"/>
                </a:cubicBezTo>
                <a:cubicBezTo>
                  <a:pt x="505578" y="1186093"/>
                  <a:pt x="464413" y="1171627"/>
                  <a:pt x="505403" y="1189194"/>
                </a:cubicBezTo>
                <a:cubicBezTo>
                  <a:pt x="509993" y="1191161"/>
                  <a:pt x="514878" y="1192352"/>
                  <a:pt x="519616" y="1193931"/>
                </a:cubicBezTo>
                <a:cubicBezTo>
                  <a:pt x="545798" y="1211386"/>
                  <a:pt x="541029" y="1212462"/>
                  <a:pt x="590684" y="1198669"/>
                </a:cubicBezTo>
                <a:cubicBezTo>
                  <a:pt x="601657" y="1195621"/>
                  <a:pt x="619111" y="1179718"/>
                  <a:pt x="619111" y="1179718"/>
                </a:cubicBezTo>
                <a:cubicBezTo>
                  <a:pt x="642903" y="1144026"/>
                  <a:pt x="614963" y="1189393"/>
                  <a:pt x="633324" y="1146553"/>
                </a:cubicBezTo>
                <a:cubicBezTo>
                  <a:pt x="635567" y="1141319"/>
                  <a:pt x="639641" y="1137078"/>
                  <a:pt x="642800" y="1132340"/>
                </a:cubicBezTo>
                <a:cubicBezTo>
                  <a:pt x="647209" y="1092658"/>
                  <a:pt x="641690" y="1097563"/>
                  <a:pt x="657013" y="1070748"/>
                </a:cubicBezTo>
                <a:cubicBezTo>
                  <a:pt x="659838" y="1065804"/>
                  <a:pt x="662043" y="1060092"/>
                  <a:pt x="666489" y="1056535"/>
                </a:cubicBezTo>
                <a:cubicBezTo>
                  <a:pt x="670389" y="1053415"/>
                  <a:pt x="675964" y="1053376"/>
                  <a:pt x="680702" y="1051797"/>
                </a:cubicBezTo>
                <a:cubicBezTo>
                  <a:pt x="683861" y="1047059"/>
                  <a:pt x="685731" y="1041140"/>
                  <a:pt x="690178" y="1037583"/>
                </a:cubicBezTo>
                <a:cubicBezTo>
                  <a:pt x="694078" y="1034463"/>
                  <a:pt x="699466" y="1033666"/>
                  <a:pt x="704392" y="1032845"/>
                </a:cubicBezTo>
                <a:cubicBezTo>
                  <a:pt x="718498" y="1030494"/>
                  <a:pt x="732819" y="1029687"/>
                  <a:pt x="747032" y="1028108"/>
                </a:cubicBezTo>
                <a:cubicBezTo>
                  <a:pt x="751770" y="1024949"/>
                  <a:pt x="756152" y="1021179"/>
                  <a:pt x="761245" y="1018632"/>
                </a:cubicBezTo>
                <a:cubicBezTo>
                  <a:pt x="765712" y="1016398"/>
                  <a:pt x="770869" y="1015861"/>
                  <a:pt x="775459" y="1013894"/>
                </a:cubicBezTo>
                <a:cubicBezTo>
                  <a:pt x="781951" y="1011112"/>
                  <a:pt x="788278" y="1007922"/>
                  <a:pt x="794410" y="1004418"/>
                </a:cubicBezTo>
                <a:cubicBezTo>
                  <a:pt x="809805" y="995621"/>
                  <a:pt x="809768" y="993799"/>
                  <a:pt x="822837" y="980729"/>
                </a:cubicBezTo>
                <a:cubicBezTo>
                  <a:pt x="834114" y="946900"/>
                  <a:pt x="826773" y="960613"/>
                  <a:pt x="841788" y="938089"/>
                </a:cubicBezTo>
                <a:cubicBezTo>
                  <a:pt x="843367" y="923876"/>
                  <a:pt x="845170" y="909685"/>
                  <a:pt x="846526" y="895449"/>
                </a:cubicBezTo>
                <a:cubicBezTo>
                  <a:pt x="848329" y="876518"/>
                  <a:pt x="849042" y="857482"/>
                  <a:pt x="851264" y="838595"/>
                </a:cubicBezTo>
                <a:cubicBezTo>
                  <a:pt x="854908" y="807626"/>
                  <a:pt x="857243" y="819427"/>
                  <a:pt x="865478" y="786479"/>
                </a:cubicBezTo>
                <a:cubicBezTo>
                  <a:pt x="867057" y="780162"/>
                  <a:pt x="866984" y="773181"/>
                  <a:pt x="870215" y="767527"/>
                </a:cubicBezTo>
                <a:cubicBezTo>
                  <a:pt x="889841" y="733180"/>
                  <a:pt x="885200" y="779424"/>
                  <a:pt x="903380" y="724887"/>
                </a:cubicBezTo>
                <a:lnTo>
                  <a:pt x="912856" y="696460"/>
                </a:lnTo>
                <a:cubicBezTo>
                  <a:pt x="911277" y="682246"/>
                  <a:pt x="913005" y="667259"/>
                  <a:pt x="908118" y="653819"/>
                </a:cubicBezTo>
                <a:cubicBezTo>
                  <a:pt x="906180" y="648489"/>
                  <a:pt x="884895" y="640079"/>
                  <a:pt x="879691" y="639606"/>
                </a:cubicBezTo>
                <a:cubicBezTo>
                  <a:pt x="849767" y="636886"/>
                  <a:pt x="819678" y="636447"/>
                  <a:pt x="789672" y="634868"/>
                </a:cubicBezTo>
                <a:cubicBezTo>
                  <a:pt x="791251" y="617496"/>
                  <a:pt x="790179" y="599675"/>
                  <a:pt x="794410" y="582752"/>
                </a:cubicBezTo>
                <a:cubicBezTo>
                  <a:pt x="796644" y="573818"/>
                  <a:pt x="804152" y="567113"/>
                  <a:pt x="808624" y="559063"/>
                </a:cubicBezTo>
                <a:cubicBezTo>
                  <a:pt x="812054" y="552889"/>
                  <a:pt x="814595" y="546244"/>
                  <a:pt x="818099" y="540112"/>
                </a:cubicBezTo>
                <a:cubicBezTo>
                  <a:pt x="820924" y="535168"/>
                  <a:pt x="825262" y="531102"/>
                  <a:pt x="827575" y="525898"/>
                </a:cubicBezTo>
                <a:cubicBezTo>
                  <a:pt x="831632" y="516771"/>
                  <a:pt x="833893" y="506947"/>
                  <a:pt x="837051" y="497471"/>
                </a:cubicBezTo>
                <a:cubicBezTo>
                  <a:pt x="848405" y="463407"/>
                  <a:pt x="834633" y="505932"/>
                  <a:pt x="846526" y="464307"/>
                </a:cubicBezTo>
                <a:cubicBezTo>
                  <a:pt x="847898" y="459505"/>
                  <a:pt x="849685" y="454831"/>
                  <a:pt x="851264" y="450093"/>
                </a:cubicBezTo>
                <a:cubicBezTo>
                  <a:pt x="852843" y="393239"/>
                  <a:pt x="851950" y="336262"/>
                  <a:pt x="856002" y="279531"/>
                </a:cubicBezTo>
                <a:cubicBezTo>
                  <a:pt x="856714" y="269568"/>
                  <a:pt x="861011" y="260038"/>
                  <a:pt x="865478" y="251104"/>
                </a:cubicBezTo>
                <a:cubicBezTo>
                  <a:pt x="871273" y="239514"/>
                  <a:pt x="876055" y="227988"/>
                  <a:pt x="884429" y="217940"/>
                </a:cubicBezTo>
                <a:cubicBezTo>
                  <a:pt x="894562" y="205781"/>
                  <a:pt x="904670" y="198744"/>
                  <a:pt x="917594" y="189513"/>
                </a:cubicBezTo>
                <a:cubicBezTo>
                  <a:pt x="922227" y="186203"/>
                  <a:pt x="926714" y="182584"/>
                  <a:pt x="931807" y="180037"/>
                </a:cubicBezTo>
                <a:cubicBezTo>
                  <a:pt x="941965" y="174958"/>
                  <a:pt x="959981" y="172723"/>
                  <a:pt x="969710" y="170561"/>
                </a:cubicBezTo>
                <a:cubicBezTo>
                  <a:pt x="976066" y="169149"/>
                  <a:pt x="982400" y="167613"/>
                  <a:pt x="988661" y="165824"/>
                </a:cubicBezTo>
                <a:cubicBezTo>
                  <a:pt x="993463" y="164452"/>
                  <a:pt x="998057" y="162400"/>
                  <a:pt x="1002875" y="161086"/>
                </a:cubicBezTo>
                <a:cubicBezTo>
                  <a:pt x="1015439" y="157659"/>
                  <a:pt x="1028422" y="155728"/>
                  <a:pt x="1040777" y="151610"/>
                </a:cubicBezTo>
                <a:cubicBezTo>
                  <a:pt x="1045515" y="150031"/>
                  <a:pt x="1050077" y="147765"/>
                  <a:pt x="1054991" y="146872"/>
                </a:cubicBezTo>
                <a:cubicBezTo>
                  <a:pt x="1067518" y="144595"/>
                  <a:pt x="1080259" y="143714"/>
                  <a:pt x="1092893" y="142135"/>
                </a:cubicBezTo>
                <a:cubicBezTo>
                  <a:pt x="1141813" y="125828"/>
                  <a:pt x="1100364" y="137761"/>
                  <a:pt x="1154485" y="127921"/>
                </a:cubicBezTo>
                <a:cubicBezTo>
                  <a:pt x="1178253" y="123600"/>
                  <a:pt x="1225552" y="113708"/>
                  <a:pt x="1225552" y="113708"/>
                </a:cubicBezTo>
                <a:cubicBezTo>
                  <a:pt x="1256699" y="92943"/>
                  <a:pt x="1223158" y="113504"/>
                  <a:pt x="1253979" y="99494"/>
                </a:cubicBezTo>
                <a:cubicBezTo>
                  <a:pt x="1266838" y="93649"/>
                  <a:pt x="1278481" y="85010"/>
                  <a:pt x="1291882" y="80543"/>
                </a:cubicBezTo>
                <a:cubicBezTo>
                  <a:pt x="1296620" y="78964"/>
                  <a:pt x="1301729" y="78230"/>
                  <a:pt x="1306095" y="75805"/>
                </a:cubicBezTo>
                <a:cubicBezTo>
                  <a:pt x="1316050" y="70274"/>
                  <a:pt x="1325046" y="63171"/>
                  <a:pt x="1334522" y="56854"/>
                </a:cubicBezTo>
                <a:lnTo>
                  <a:pt x="1348736" y="47378"/>
                </a:lnTo>
                <a:cubicBezTo>
                  <a:pt x="1374742" y="8367"/>
                  <a:pt x="1340739" y="53071"/>
                  <a:pt x="1372425" y="28427"/>
                </a:cubicBezTo>
                <a:cubicBezTo>
                  <a:pt x="1383003" y="20200"/>
                  <a:pt x="1400852" y="0"/>
                  <a:pt x="1400852" y="0"/>
                </a:cubicBezTo>
                <a:cubicBezTo>
                  <a:pt x="1404010" y="4738"/>
                  <a:pt x="1407781" y="9120"/>
                  <a:pt x="1410327" y="14213"/>
                </a:cubicBezTo>
                <a:cubicBezTo>
                  <a:pt x="1416872" y="27303"/>
                  <a:pt x="1418215" y="49686"/>
                  <a:pt x="1419803" y="61592"/>
                </a:cubicBezTo>
                <a:cubicBezTo>
                  <a:pt x="1421486" y="74213"/>
                  <a:pt x="1422605" y="86910"/>
                  <a:pt x="1424541" y="99494"/>
                </a:cubicBezTo>
                <a:cubicBezTo>
                  <a:pt x="1425766" y="107453"/>
                  <a:pt x="1427955" y="115240"/>
                  <a:pt x="1429279" y="123183"/>
                </a:cubicBezTo>
                <a:cubicBezTo>
                  <a:pt x="1430677" y="131572"/>
                  <a:pt x="1433791" y="163719"/>
                  <a:pt x="1438754" y="175299"/>
                </a:cubicBezTo>
                <a:cubicBezTo>
                  <a:pt x="1440997" y="180533"/>
                  <a:pt x="1445917" y="184309"/>
                  <a:pt x="1448230" y="189513"/>
                </a:cubicBezTo>
                <a:cubicBezTo>
                  <a:pt x="1464848" y="226902"/>
                  <a:pt x="1446350" y="210370"/>
                  <a:pt x="1471919" y="227415"/>
                </a:cubicBezTo>
                <a:cubicBezTo>
                  <a:pt x="1473498" y="232153"/>
                  <a:pt x="1473887" y="237473"/>
                  <a:pt x="1476657" y="241629"/>
                </a:cubicBezTo>
                <a:cubicBezTo>
                  <a:pt x="1480373" y="247204"/>
                  <a:pt x="1485295" y="252126"/>
                  <a:pt x="1490870" y="255842"/>
                </a:cubicBezTo>
                <a:cubicBezTo>
                  <a:pt x="1495026" y="258612"/>
                  <a:pt x="1500107" y="260165"/>
                  <a:pt x="1505084" y="260580"/>
                </a:cubicBezTo>
                <a:cubicBezTo>
                  <a:pt x="1538172" y="263337"/>
                  <a:pt x="1571413" y="263739"/>
                  <a:pt x="1604578" y="265318"/>
                </a:cubicBezTo>
                <a:cubicBezTo>
                  <a:pt x="1606157" y="270056"/>
                  <a:pt x="1609316" y="274537"/>
                  <a:pt x="1609316" y="279531"/>
                </a:cubicBezTo>
                <a:cubicBezTo>
                  <a:pt x="1609316" y="306425"/>
                  <a:pt x="1610291" y="333794"/>
                  <a:pt x="1604578" y="360074"/>
                </a:cubicBezTo>
                <a:cubicBezTo>
                  <a:pt x="1602982" y="367414"/>
                  <a:pt x="1581281" y="396136"/>
                  <a:pt x="1571413" y="402715"/>
                </a:cubicBezTo>
                <a:cubicBezTo>
                  <a:pt x="1535662" y="426550"/>
                  <a:pt x="1585834" y="369347"/>
                  <a:pt x="1528773" y="426404"/>
                </a:cubicBezTo>
                <a:cubicBezTo>
                  <a:pt x="1524035" y="431142"/>
                  <a:pt x="1518848" y="435470"/>
                  <a:pt x="1514559" y="440617"/>
                </a:cubicBezTo>
                <a:cubicBezTo>
                  <a:pt x="1510914" y="444991"/>
                  <a:pt x="1509110" y="450805"/>
                  <a:pt x="1505084" y="454831"/>
                </a:cubicBezTo>
                <a:cubicBezTo>
                  <a:pt x="1501058" y="458858"/>
                  <a:pt x="1495608" y="461148"/>
                  <a:pt x="1490870" y="464307"/>
                </a:cubicBezTo>
                <a:cubicBezTo>
                  <a:pt x="1487712" y="469045"/>
                  <a:pt x="1486028" y="475210"/>
                  <a:pt x="1481395" y="478520"/>
                </a:cubicBezTo>
                <a:cubicBezTo>
                  <a:pt x="1474475" y="483463"/>
                  <a:pt x="1465478" y="484542"/>
                  <a:pt x="1457706" y="487996"/>
                </a:cubicBezTo>
                <a:cubicBezTo>
                  <a:pt x="1451252" y="490864"/>
                  <a:pt x="1445071" y="494313"/>
                  <a:pt x="1438754" y="497471"/>
                </a:cubicBezTo>
                <a:cubicBezTo>
                  <a:pt x="1435596" y="502209"/>
                  <a:pt x="1432924" y="507311"/>
                  <a:pt x="1429279" y="511685"/>
                </a:cubicBezTo>
                <a:cubicBezTo>
                  <a:pt x="1424990" y="516832"/>
                  <a:pt x="1415766" y="519235"/>
                  <a:pt x="1415065" y="525898"/>
                </a:cubicBezTo>
                <a:cubicBezTo>
                  <a:pt x="1412415" y="551077"/>
                  <a:pt x="1417153" y="576524"/>
                  <a:pt x="1419803" y="601703"/>
                </a:cubicBezTo>
                <a:cubicBezTo>
                  <a:pt x="1420326" y="606670"/>
                  <a:pt x="1422116" y="611551"/>
                  <a:pt x="1424541" y="615917"/>
                </a:cubicBezTo>
                <a:cubicBezTo>
                  <a:pt x="1430072" y="625872"/>
                  <a:pt x="1439890" y="633540"/>
                  <a:pt x="1443492" y="644344"/>
                </a:cubicBezTo>
                <a:cubicBezTo>
                  <a:pt x="1450031" y="663959"/>
                  <a:pt x="1445460" y="654402"/>
                  <a:pt x="1457706" y="672771"/>
                </a:cubicBezTo>
                <a:cubicBezTo>
                  <a:pt x="1454063" y="690983"/>
                  <a:pt x="1451459" y="735268"/>
                  <a:pt x="1429279" y="748576"/>
                </a:cubicBezTo>
                <a:cubicBezTo>
                  <a:pt x="1421383" y="753314"/>
                  <a:pt x="1413359" y="757845"/>
                  <a:pt x="1405590" y="762789"/>
                </a:cubicBezTo>
                <a:cubicBezTo>
                  <a:pt x="1395982" y="768903"/>
                  <a:pt x="1377163" y="781741"/>
                  <a:pt x="1377163" y="781741"/>
                </a:cubicBezTo>
                <a:cubicBezTo>
                  <a:pt x="1374004" y="786479"/>
                  <a:pt x="1372133" y="792397"/>
                  <a:pt x="1367687" y="795954"/>
                </a:cubicBezTo>
                <a:cubicBezTo>
                  <a:pt x="1363787" y="799074"/>
                  <a:pt x="1356539" y="796750"/>
                  <a:pt x="1353473" y="800692"/>
                </a:cubicBezTo>
                <a:cubicBezTo>
                  <a:pt x="1344801" y="811842"/>
                  <a:pt x="1338989" y="825194"/>
                  <a:pt x="1334522" y="838595"/>
                </a:cubicBezTo>
                <a:cubicBezTo>
                  <a:pt x="1330132" y="851764"/>
                  <a:pt x="1330104" y="856002"/>
                  <a:pt x="1320309" y="867022"/>
                </a:cubicBezTo>
                <a:cubicBezTo>
                  <a:pt x="1311406" y="877038"/>
                  <a:pt x="1303868" y="889457"/>
                  <a:pt x="1291882" y="895449"/>
                </a:cubicBezTo>
                <a:cubicBezTo>
                  <a:pt x="1267837" y="907470"/>
                  <a:pt x="1278807" y="901006"/>
                  <a:pt x="1258717" y="914400"/>
                </a:cubicBezTo>
                <a:cubicBezTo>
                  <a:pt x="1255558" y="923876"/>
                  <a:pt x="1251663" y="933137"/>
                  <a:pt x="1249241" y="942827"/>
                </a:cubicBezTo>
                <a:cubicBezTo>
                  <a:pt x="1247662" y="949144"/>
                  <a:pt x="1247069" y="955793"/>
                  <a:pt x="1244504" y="961778"/>
                </a:cubicBezTo>
                <a:cubicBezTo>
                  <a:pt x="1242261" y="967012"/>
                  <a:pt x="1239662" y="972682"/>
                  <a:pt x="1235028" y="975992"/>
                </a:cubicBezTo>
                <a:cubicBezTo>
                  <a:pt x="1221318" y="985785"/>
                  <a:pt x="1203150" y="986330"/>
                  <a:pt x="1187650" y="990205"/>
                </a:cubicBezTo>
                <a:cubicBezTo>
                  <a:pt x="1182805" y="991416"/>
                  <a:pt x="1178238" y="993571"/>
                  <a:pt x="1173436" y="994943"/>
                </a:cubicBezTo>
                <a:cubicBezTo>
                  <a:pt x="1131766" y="1006849"/>
                  <a:pt x="1174372" y="993053"/>
                  <a:pt x="1140271" y="1004418"/>
                </a:cubicBezTo>
                <a:lnTo>
                  <a:pt x="1097631" y="1032845"/>
                </a:lnTo>
                <a:cubicBezTo>
                  <a:pt x="1092893" y="1036004"/>
                  <a:pt x="1089002" y="1041204"/>
                  <a:pt x="1083418" y="1042321"/>
                </a:cubicBezTo>
                <a:cubicBezTo>
                  <a:pt x="1053343" y="1048336"/>
                  <a:pt x="1067541" y="1045106"/>
                  <a:pt x="1040777" y="1051797"/>
                </a:cubicBezTo>
                <a:cubicBezTo>
                  <a:pt x="1031930" y="1057695"/>
                  <a:pt x="1017715" y="1065829"/>
                  <a:pt x="1012350" y="1075486"/>
                </a:cubicBezTo>
                <a:cubicBezTo>
                  <a:pt x="1007499" y="1084217"/>
                  <a:pt x="1002875" y="1103913"/>
                  <a:pt x="1002875" y="1103913"/>
                </a:cubicBezTo>
                <a:cubicBezTo>
                  <a:pt x="1006033" y="1121285"/>
                  <a:pt x="1007499" y="1139052"/>
                  <a:pt x="1012350" y="1156029"/>
                </a:cubicBezTo>
                <a:cubicBezTo>
                  <a:pt x="1013914" y="1161504"/>
                  <a:pt x="1020025" y="1164840"/>
                  <a:pt x="1021826" y="1170242"/>
                </a:cubicBezTo>
                <a:cubicBezTo>
                  <a:pt x="1024864" y="1179355"/>
                  <a:pt x="1024234" y="1189349"/>
                  <a:pt x="1026564" y="1198669"/>
                </a:cubicBezTo>
                <a:cubicBezTo>
                  <a:pt x="1028986" y="1208359"/>
                  <a:pt x="1036039" y="1227096"/>
                  <a:pt x="1036039" y="1227096"/>
                </a:cubicBezTo>
                <a:cubicBezTo>
                  <a:pt x="1034460" y="1231834"/>
                  <a:pt x="1034832" y="1237779"/>
                  <a:pt x="1031301" y="1241310"/>
                </a:cubicBezTo>
                <a:cubicBezTo>
                  <a:pt x="1027770" y="1244841"/>
                  <a:pt x="1021555" y="1243814"/>
                  <a:pt x="1017088" y="1246047"/>
                </a:cubicBezTo>
                <a:cubicBezTo>
                  <a:pt x="1011995" y="1248593"/>
                  <a:pt x="1007613" y="1252364"/>
                  <a:pt x="1002875" y="1255523"/>
                </a:cubicBezTo>
                <a:cubicBezTo>
                  <a:pt x="991471" y="1289736"/>
                  <a:pt x="1003869" y="1249062"/>
                  <a:pt x="993399" y="1317115"/>
                </a:cubicBezTo>
                <a:cubicBezTo>
                  <a:pt x="992640" y="1322051"/>
                  <a:pt x="991781" y="1327428"/>
                  <a:pt x="988661" y="1331328"/>
                </a:cubicBezTo>
                <a:cubicBezTo>
                  <a:pt x="981981" y="1339678"/>
                  <a:pt x="969598" y="1342421"/>
                  <a:pt x="960234" y="1345542"/>
                </a:cubicBezTo>
                <a:cubicBezTo>
                  <a:pt x="927652" y="1323820"/>
                  <a:pt x="942611" y="1330191"/>
                  <a:pt x="917594" y="1321853"/>
                </a:cubicBezTo>
                <a:cubicBezTo>
                  <a:pt x="873374" y="1323432"/>
                  <a:pt x="829091" y="1323741"/>
                  <a:pt x="784935" y="1326590"/>
                </a:cubicBezTo>
                <a:cubicBezTo>
                  <a:pt x="774667" y="1327252"/>
                  <a:pt x="760133" y="1338016"/>
                  <a:pt x="751770" y="1340804"/>
                </a:cubicBezTo>
                <a:cubicBezTo>
                  <a:pt x="744131" y="1343351"/>
                  <a:pt x="735977" y="1343963"/>
                  <a:pt x="728081" y="1345542"/>
                </a:cubicBezTo>
                <a:cubicBezTo>
                  <a:pt x="723343" y="1348700"/>
                  <a:pt x="718960" y="1352471"/>
                  <a:pt x="713867" y="1355017"/>
                </a:cubicBezTo>
                <a:cubicBezTo>
                  <a:pt x="709400" y="1357250"/>
                  <a:pt x="704499" y="1358544"/>
                  <a:pt x="699654" y="1359755"/>
                </a:cubicBezTo>
                <a:cubicBezTo>
                  <a:pt x="649510" y="1372292"/>
                  <a:pt x="602485" y="1367215"/>
                  <a:pt x="548043" y="1369231"/>
                </a:cubicBezTo>
                <a:cubicBezTo>
                  <a:pt x="541726" y="1370810"/>
                  <a:pt x="535603" y="1373969"/>
                  <a:pt x="529092" y="1373969"/>
                </a:cubicBezTo>
                <a:cubicBezTo>
                  <a:pt x="487572" y="1373969"/>
                  <a:pt x="489067" y="1373262"/>
                  <a:pt x="462763" y="1364493"/>
                </a:cubicBezTo>
                <a:cubicBezTo>
                  <a:pt x="412221" y="1288683"/>
                  <a:pt x="478559" y="1380290"/>
                  <a:pt x="415384" y="1317115"/>
                </a:cubicBezTo>
                <a:cubicBezTo>
                  <a:pt x="405908" y="1307639"/>
                  <a:pt x="397677" y="1296729"/>
                  <a:pt x="386957" y="1288688"/>
                </a:cubicBezTo>
                <a:cubicBezTo>
                  <a:pt x="380640" y="1283950"/>
                  <a:pt x="374475" y="1279002"/>
                  <a:pt x="368006" y="1274474"/>
                </a:cubicBezTo>
                <a:cubicBezTo>
                  <a:pt x="358676" y="1267943"/>
                  <a:pt x="348690" y="1262356"/>
                  <a:pt x="339579" y="1255523"/>
                </a:cubicBezTo>
                <a:cubicBezTo>
                  <a:pt x="319521" y="1240480"/>
                  <a:pt x="319411" y="1237276"/>
                  <a:pt x="292201" y="1231834"/>
                </a:cubicBezTo>
                <a:cubicBezTo>
                  <a:pt x="275909" y="1228576"/>
                  <a:pt x="265180" y="1226820"/>
                  <a:pt x="249561" y="1222358"/>
                </a:cubicBezTo>
                <a:cubicBezTo>
                  <a:pt x="244759" y="1220986"/>
                  <a:pt x="240165" y="1218935"/>
                  <a:pt x="235347" y="1217621"/>
                </a:cubicBezTo>
                <a:cubicBezTo>
                  <a:pt x="222783" y="1214195"/>
                  <a:pt x="197444" y="1208145"/>
                  <a:pt x="197444" y="1208145"/>
                </a:cubicBezTo>
                <a:cubicBezTo>
                  <a:pt x="192706" y="1201828"/>
                  <a:pt x="189297" y="1194249"/>
                  <a:pt x="183231" y="1189194"/>
                </a:cubicBezTo>
                <a:cubicBezTo>
                  <a:pt x="179395" y="1185997"/>
                  <a:pt x="173608" y="1186423"/>
                  <a:pt x="169018" y="1184456"/>
                </a:cubicBezTo>
                <a:cubicBezTo>
                  <a:pt x="162526" y="1181674"/>
                  <a:pt x="156558" y="1177762"/>
                  <a:pt x="150066" y="1174980"/>
                </a:cubicBezTo>
                <a:cubicBezTo>
                  <a:pt x="122603" y="1163210"/>
                  <a:pt x="148957" y="1178977"/>
                  <a:pt x="121639" y="1160767"/>
                </a:cubicBezTo>
                <a:cubicBezTo>
                  <a:pt x="118481" y="1156029"/>
                  <a:pt x="116610" y="1150110"/>
                  <a:pt x="112164" y="1146553"/>
                </a:cubicBezTo>
                <a:cubicBezTo>
                  <a:pt x="108264" y="1143433"/>
                  <a:pt x="102752" y="1143187"/>
                  <a:pt x="97950" y="1141815"/>
                </a:cubicBezTo>
                <a:cubicBezTo>
                  <a:pt x="67154" y="1133017"/>
                  <a:pt x="66200" y="1136011"/>
                  <a:pt x="22145" y="1132340"/>
                </a:cubicBezTo>
                <a:cubicBezTo>
                  <a:pt x="18986" y="1127602"/>
                  <a:pt x="15216" y="1123219"/>
                  <a:pt x="12669" y="1118126"/>
                </a:cubicBezTo>
                <a:cubicBezTo>
                  <a:pt x="8685" y="1110159"/>
                  <a:pt x="5473" y="1092559"/>
                  <a:pt x="3194" y="1084961"/>
                </a:cubicBezTo>
                <a:cubicBezTo>
                  <a:pt x="-9279" y="1043384"/>
                  <a:pt x="18197" y="1043900"/>
                  <a:pt x="26883" y="1032845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064725" y="4879959"/>
            <a:ext cx="1156153" cy="1691403"/>
          </a:xfrm>
          <a:custGeom>
            <a:avLst/>
            <a:gdLst>
              <a:gd name="connsiteX0" fmla="*/ 431151 w 1156153"/>
              <a:gd name="connsiteY0" fmla="*/ 364812 h 1691403"/>
              <a:gd name="connsiteX1" fmla="*/ 435888 w 1156153"/>
              <a:gd name="connsiteY1" fmla="*/ 274793 h 1691403"/>
              <a:gd name="connsiteX2" fmla="*/ 454840 w 1156153"/>
              <a:gd name="connsiteY2" fmla="*/ 270056 h 1691403"/>
              <a:gd name="connsiteX3" fmla="*/ 483267 w 1156153"/>
              <a:gd name="connsiteY3" fmla="*/ 260580 h 1691403"/>
              <a:gd name="connsiteX4" fmla="*/ 497480 w 1156153"/>
              <a:gd name="connsiteY4" fmla="*/ 255842 h 1691403"/>
              <a:gd name="connsiteX5" fmla="*/ 502218 w 1156153"/>
              <a:gd name="connsiteY5" fmla="*/ 241629 h 1691403"/>
              <a:gd name="connsiteX6" fmla="*/ 516431 w 1156153"/>
              <a:gd name="connsiteY6" fmla="*/ 232153 h 1691403"/>
              <a:gd name="connsiteX7" fmla="*/ 511694 w 1156153"/>
              <a:gd name="connsiteY7" fmla="*/ 165823 h 1691403"/>
              <a:gd name="connsiteX8" fmla="*/ 516431 w 1156153"/>
              <a:gd name="connsiteY8" fmla="*/ 85280 h 1691403"/>
              <a:gd name="connsiteX9" fmla="*/ 535383 w 1156153"/>
              <a:gd name="connsiteY9" fmla="*/ 80543 h 1691403"/>
              <a:gd name="connsiteX10" fmla="*/ 563810 w 1156153"/>
              <a:gd name="connsiteY10" fmla="*/ 56853 h 1691403"/>
              <a:gd name="connsiteX11" fmla="*/ 573285 w 1156153"/>
              <a:gd name="connsiteY11" fmla="*/ 18951 h 1691403"/>
              <a:gd name="connsiteX12" fmla="*/ 582761 w 1156153"/>
              <a:gd name="connsiteY12" fmla="*/ 0 h 1691403"/>
              <a:gd name="connsiteX13" fmla="*/ 611188 w 1156153"/>
              <a:gd name="connsiteY13" fmla="*/ 18951 h 1691403"/>
              <a:gd name="connsiteX14" fmla="*/ 639615 w 1156153"/>
              <a:gd name="connsiteY14" fmla="*/ 61591 h 1691403"/>
              <a:gd name="connsiteX15" fmla="*/ 649091 w 1156153"/>
              <a:gd name="connsiteY15" fmla="*/ 75805 h 1691403"/>
              <a:gd name="connsiteX16" fmla="*/ 663304 w 1156153"/>
              <a:gd name="connsiteY16" fmla="*/ 90018 h 1691403"/>
              <a:gd name="connsiteX17" fmla="*/ 686993 w 1156153"/>
              <a:gd name="connsiteY17" fmla="*/ 118445 h 1691403"/>
              <a:gd name="connsiteX18" fmla="*/ 705944 w 1156153"/>
              <a:gd name="connsiteY18" fmla="*/ 146872 h 1691403"/>
              <a:gd name="connsiteX19" fmla="*/ 729634 w 1156153"/>
              <a:gd name="connsiteY19" fmla="*/ 170561 h 1691403"/>
              <a:gd name="connsiteX20" fmla="*/ 739109 w 1156153"/>
              <a:gd name="connsiteY20" fmla="*/ 184775 h 1691403"/>
              <a:gd name="connsiteX21" fmla="*/ 753323 w 1156153"/>
              <a:gd name="connsiteY21" fmla="*/ 194250 h 1691403"/>
              <a:gd name="connsiteX22" fmla="*/ 767536 w 1156153"/>
              <a:gd name="connsiteY22" fmla="*/ 208464 h 1691403"/>
              <a:gd name="connsiteX23" fmla="*/ 781750 w 1156153"/>
              <a:gd name="connsiteY23" fmla="*/ 217939 h 1691403"/>
              <a:gd name="connsiteX24" fmla="*/ 805439 w 1156153"/>
              <a:gd name="connsiteY24" fmla="*/ 246366 h 1691403"/>
              <a:gd name="connsiteX25" fmla="*/ 819652 w 1156153"/>
              <a:gd name="connsiteY25" fmla="*/ 260580 h 1691403"/>
              <a:gd name="connsiteX26" fmla="*/ 829128 w 1156153"/>
              <a:gd name="connsiteY26" fmla="*/ 274793 h 1691403"/>
              <a:gd name="connsiteX27" fmla="*/ 843341 w 1156153"/>
              <a:gd name="connsiteY27" fmla="*/ 284269 h 1691403"/>
              <a:gd name="connsiteX28" fmla="*/ 904933 w 1156153"/>
              <a:gd name="connsiteY28" fmla="*/ 284269 h 1691403"/>
              <a:gd name="connsiteX29" fmla="*/ 933360 w 1156153"/>
              <a:gd name="connsiteY29" fmla="*/ 303220 h 1691403"/>
              <a:gd name="connsiteX30" fmla="*/ 1023379 w 1156153"/>
              <a:gd name="connsiteY30" fmla="*/ 312696 h 1691403"/>
              <a:gd name="connsiteX31" fmla="*/ 1028116 w 1156153"/>
              <a:gd name="connsiteY31" fmla="*/ 326909 h 1691403"/>
              <a:gd name="connsiteX32" fmla="*/ 1037592 w 1156153"/>
              <a:gd name="connsiteY32" fmla="*/ 388501 h 1691403"/>
              <a:gd name="connsiteX33" fmla="*/ 1042330 w 1156153"/>
              <a:gd name="connsiteY33" fmla="*/ 402715 h 1691403"/>
              <a:gd name="connsiteX34" fmla="*/ 1051806 w 1156153"/>
              <a:gd name="connsiteY34" fmla="*/ 416928 h 1691403"/>
              <a:gd name="connsiteX35" fmla="*/ 1066019 w 1156153"/>
              <a:gd name="connsiteY35" fmla="*/ 445355 h 1691403"/>
              <a:gd name="connsiteX36" fmla="*/ 1075495 w 1156153"/>
              <a:gd name="connsiteY36" fmla="*/ 473782 h 1691403"/>
              <a:gd name="connsiteX37" fmla="*/ 1084970 w 1156153"/>
              <a:gd name="connsiteY37" fmla="*/ 502209 h 1691403"/>
              <a:gd name="connsiteX38" fmla="*/ 1089708 w 1156153"/>
              <a:gd name="connsiteY38" fmla="*/ 516422 h 1691403"/>
              <a:gd name="connsiteX39" fmla="*/ 1113397 w 1156153"/>
              <a:gd name="connsiteY39" fmla="*/ 544849 h 1691403"/>
              <a:gd name="connsiteX40" fmla="*/ 1137086 w 1156153"/>
              <a:gd name="connsiteY40" fmla="*/ 563801 h 1691403"/>
              <a:gd name="connsiteX41" fmla="*/ 1156038 w 1156153"/>
              <a:gd name="connsiteY41" fmla="*/ 592228 h 1691403"/>
              <a:gd name="connsiteX42" fmla="*/ 1146562 w 1156153"/>
              <a:gd name="connsiteY42" fmla="*/ 615917 h 1691403"/>
              <a:gd name="connsiteX43" fmla="*/ 1127611 w 1156153"/>
              <a:gd name="connsiteY43" fmla="*/ 644344 h 1691403"/>
              <a:gd name="connsiteX44" fmla="*/ 1108659 w 1156153"/>
              <a:gd name="connsiteY44" fmla="*/ 672771 h 1691403"/>
              <a:gd name="connsiteX45" fmla="*/ 1099184 w 1156153"/>
              <a:gd name="connsiteY45" fmla="*/ 686984 h 1691403"/>
              <a:gd name="connsiteX46" fmla="*/ 1084970 w 1156153"/>
              <a:gd name="connsiteY46" fmla="*/ 691722 h 1691403"/>
              <a:gd name="connsiteX47" fmla="*/ 1056543 w 1156153"/>
              <a:gd name="connsiteY47" fmla="*/ 710673 h 1691403"/>
              <a:gd name="connsiteX48" fmla="*/ 1051806 w 1156153"/>
              <a:gd name="connsiteY48" fmla="*/ 729624 h 1691403"/>
              <a:gd name="connsiteX49" fmla="*/ 1066019 w 1156153"/>
              <a:gd name="connsiteY49" fmla="*/ 777003 h 1691403"/>
              <a:gd name="connsiteX50" fmla="*/ 1080233 w 1156153"/>
              <a:gd name="connsiteY50" fmla="*/ 805430 h 1691403"/>
              <a:gd name="connsiteX51" fmla="*/ 1094446 w 1156153"/>
              <a:gd name="connsiteY51" fmla="*/ 838594 h 1691403"/>
              <a:gd name="connsiteX52" fmla="*/ 1108659 w 1156153"/>
              <a:gd name="connsiteY52" fmla="*/ 848070 h 1691403"/>
              <a:gd name="connsiteX53" fmla="*/ 1113397 w 1156153"/>
              <a:gd name="connsiteY53" fmla="*/ 862283 h 1691403"/>
              <a:gd name="connsiteX54" fmla="*/ 1122873 w 1156153"/>
              <a:gd name="connsiteY54" fmla="*/ 876497 h 1691403"/>
              <a:gd name="connsiteX55" fmla="*/ 1141824 w 1156153"/>
              <a:gd name="connsiteY55" fmla="*/ 919137 h 1691403"/>
              <a:gd name="connsiteX56" fmla="*/ 1132349 w 1156153"/>
              <a:gd name="connsiteY56" fmla="*/ 1009156 h 1691403"/>
              <a:gd name="connsiteX57" fmla="*/ 1127611 w 1156153"/>
              <a:gd name="connsiteY57" fmla="*/ 1028107 h 1691403"/>
              <a:gd name="connsiteX58" fmla="*/ 1118135 w 1156153"/>
              <a:gd name="connsiteY58" fmla="*/ 1042321 h 1691403"/>
              <a:gd name="connsiteX59" fmla="*/ 1118135 w 1156153"/>
              <a:gd name="connsiteY59" fmla="*/ 1137077 h 1691403"/>
              <a:gd name="connsiteX60" fmla="*/ 1113397 w 1156153"/>
              <a:gd name="connsiteY60" fmla="*/ 1193931 h 1691403"/>
              <a:gd name="connsiteX61" fmla="*/ 1103922 w 1156153"/>
              <a:gd name="connsiteY61" fmla="*/ 1222358 h 1691403"/>
              <a:gd name="connsiteX62" fmla="*/ 1099184 w 1156153"/>
              <a:gd name="connsiteY62" fmla="*/ 1241309 h 1691403"/>
              <a:gd name="connsiteX63" fmla="*/ 1080233 w 1156153"/>
              <a:gd name="connsiteY63" fmla="*/ 1283950 h 1691403"/>
              <a:gd name="connsiteX64" fmla="*/ 1051806 w 1156153"/>
              <a:gd name="connsiteY64" fmla="*/ 1312377 h 1691403"/>
              <a:gd name="connsiteX65" fmla="*/ 999690 w 1156153"/>
              <a:gd name="connsiteY65" fmla="*/ 1331328 h 1691403"/>
              <a:gd name="connsiteX66" fmla="*/ 985476 w 1156153"/>
              <a:gd name="connsiteY66" fmla="*/ 1336066 h 1691403"/>
              <a:gd name="connsiteX67" fmla="*/ 947573 w 1156153"/>
              <a:gd name="connsiteY67" fmla="*/ 1340804 h 1691403"/>
              <a:gd name="connsiteX68" fmla="*/ 786487 w 1156153"/>
              <a:gd name="connsiteY68" fmla="*/ 1340804 h 1691403"/>
              <a:gd name="connsiteX69" fmla="*/ 772274 w 1156153"/>
              <a:gd name="connsiteY69" fmla="*/ 1350279 h 1691403"/>
              <a:gd name="connsiteX70" fmla="*/ 758060 w 1156153"/>
              <a:gd name="connsiteY70" fmla="*/ 1355017 h 1691403"/>
              <a:gd name="connsiteX71" fmla="*/ 743847 w 1156153"/>
              <a:gd name="connsiteY71" fmla="*/ 1364493 h 1691403"/>
              <a:gd name="connsiteX72" fmla="*/ 710682 w 1156153"/>
              <a:gd name="connsiteY72" fmla="*/ 1373968 h 1691403"/>
              <a:gd name="connsiteX73" fmla="*/ 696469 w 1156153"/>
              <a:gd name="connsiteY73" fmla="*/ 1378706 h 1691403"/>
              <a:gd name="connsiteX74" fmla="*/ 677517 w 1156153"/>
              <a:gd name="connsiteY74" fmla="*/ 1373968 h 1691403"/>
              <a:gd name="connsiteX75" fmla="*/ 649091 w 1156153"/>
              <a:gd name="connsiteY75" fmla="*/ 1364493 h 1691403"/>
              <a:gd name="connsiteX76" fmla="*/ 611188 w 1156153"/>
              <a:gd name="connsiteY76" fmla="*/ 1383444 h 1691403"/>
              <a:gd name="connsiteX77" fmla="*/ 601712 w 1156153"/>
              <a:gd name="connsiteY77" fmla="*/ 1411871 h 1691403"/>
              <a:gd name="connsiteX78" fmla="*/ 592237 w 1156153"/>
              <a:gd name="connsiteY78" fmla="*/ 1435560 h 1691403"/>
              <a:gd name="connsiteX79" fmla="*/ 582761 w 1156153"/>
              <a:gd name="connsiteY79" fmla="*/ 1463987 h 1691403"/>
              <a:gd name="connsiteX80" fmla="*/ 573285 w 1156153"/>
              <a:gd name="connsiteY80" fmla="*/ 1478201 h 1691403"/>
              <a:gd name="connsiteX81" fmla="*/ 559072 w 1156153"/>
              <a:gd name="connsiteY81" fmla="*/ 1492414 h 1691403"/>
              <a:gd name="connsiteX82" fmla="*/ 549596 w 1156153"/>
              <a:gd name="connsiteY82" fmla="*/ 1511365 h 1691403"/>
              <a:gd name="connsiteX83" fmla="*/ 521169 w 1156153"/>
              <a:gd name="connsiteY83" fmla="*/ 1535054 h 1691403"/>
              <a:gd name="connsiteX84" fmla="*/ 497480 w 1156153"/>
              <a:gd name="connsiteY84" fmla="*/ 1563481 h 1691403"/>
              <a:gd name="connsiteX85" fmla="*/ 483267 w 1156153"/>
              <a:gd name="connsiteY85" fmla="*/ 1568219 h 1691403"/>
              <a:gd name="connsiteX86" fmla="*/ 454840 w 1156153"/>
              <a:gd name="connsiteY86" fmla="*/ 1596646 h 1691403"/>
              <a:gd name="connsiteX87" fmla="*/ 426413 w 1156153"/>
              <a:gd name="connsiteY87" fmla="*/ 1615597 h 1691403"/>
              <a:gd name="connsiteX88" fmla="*/ 407462 w 1156153"/>
              <a:gd name="connsiteY88" fmla="*/ 1625073 h 1691403"/>
              <a:gd name="connsiteX89" fmla="*/ 364821 w 1156153"/>
              <a:gd name="connsiteY89" fmla="*/ 1658238 h 1691403"/>
              <a:gd name="connsiteX90" fmla="*/ 331656 w 1156153"/>
              <a:gd name="connsiteY90" fmla="*/ 1667714 h 1691403"/>
              <a:gd name="connsiteX91" fmla="*/ 284278 w 1156153"/>
              <a:gd name="connsiteY91" fmla="*/ 1681927 h 1691403"/>
              <a:gd name="connsiteX92" fmla="*/ 251113 w 1156153"/>
              <a:gd name="connsiteY92" fmla="*/ 1686665 h 1691403"/>
              <a:gd name="connsiteX93" fmla="*/ 222686 w 1156153"/>
              <a:gd name="connsiteY93" fmla="*/ 1691403 h 1691403"/>
              <a:gd name="connsiteX94" fmla="*/ 66338 w 1156153"/>
              <a:gd name="connsiteY94" fmla="*/ 1686665 h 1691403"/>
              <a:gd name="connsiteX95" fmla="*/ 37911 w 1156153"/>
              <a:gd name="connsiteY95" fmla="*/ 1677189 h 1691403"/>
              <a:gd name="connsiteX96" fmla="*/ 23698 w 1156153"/>
              <a:gd name="connsiteY96" fmla="*/ 1662976 h 1691403"/>
              <a:gd name="connsiteX97" fmla="*/ 4747 w 1156153"/>
              <a:gd name="connsiteY97" fmla="*/ 1634549 h 1691403"/>
              <a:gd name="connsiteX98" fmla="*/ 9 w 1156153"/>
              <a:gd name="connsiteY98" fmla="*/ 1615597 h 1691403"/>
              <a:gd name="connsiteX99" fmla="*/ 14222 w 1156153"/>
              <a:gd name="connsiteY99" fmla="*/ 1544530 h 1691403"/>
              <a:gd name="connsiteX100" fmla="*/ 33173 w 1156153"/>
              <a:gd name="connsiteY100" fmla="*/ 1516103 h 1691403"/>
              <a:gd name="connsiteX101" fmla="*/ 42649 w 1156153"/>
              <a:gd name="connsiteY101" fmla="*/ 1501890 h 1691403"/>
              <a:gd name="connsiteX102" fmla="*/ 37911 w 1156153"/>
              <a:gd name="connsiteY102" fmla="*/ 1478201 h 1691403"/>
              <a:gd name="connsiteX103" fmla="*/ 23698 w 1156153"/>
              <a:gd name="connsiteY103" fmla="*/ 1468725 h 1691403"/>
              <a:gd name="connsiteX104" fmla="*/ 9 w 1156153"/>
              <a:gd name="connsiteY104" fmla="*/ 1426085 h 1691403"/>
              <a:gd name="connsiteX105" fmla="*/ 4747 w 1156153"/>
              <a:gd name="connsiteY105" fmla="*/ 1364493 h 1691403"/>
              <a:gd name="connsiteX106" fmla="*/ 23698 w 1156153"/>
              <a:gd name="connsiteY106" fmla="*/ 1350279 h 1691403"/>
              <a:gd name="connsiteX107" fmla="*/ 66338 w 1156153"/>
              <a:gd name="connsiteY107" fmla="*/ 1331328 h 1691403"/>
              <a:gd name="connsiteX108" fmla="*/ 85290 w 1156153"/>
              <a:gd name="connsiteY108" fmla="*/ 1326590 h 1691403"/>
              <a:gd name="connsiteX109" fmla="*/ 104241 w 1156153"/>
              <a:gd name="connsiteY109" fmla="*/ 1317115 h 1691403"/>
              <a:gd name="connsiteX110" fmla="*/ 118454 w 1156153"/>
              <a:gd name="connsiteY110" fmla="*/ 1307639 h 1691403"/>
              <a:gd name="connsiteX111" fmla="*/ 151619 w 1156153"/>
              <a:gd name="connsiteY111" fmla="*/ 1298163 h 1691403"/>
              <a:gd name="connsiteX112" fmla="*/ 165833 w 1156153"/>
              <a:gd name="connsiteY112" fmla="*/ 1288688 h 1691403"/>
              <a:gd name="connsiteX113" fmla="*/ 189522 w 1156153"/>
              <a:gd name="connsiteY113" fmla="*/ 1283950 h 1691403"/>
              <a:gd name="connsiteX114" fmla="*/ 203735 w 1156153"/>
              <a:gd name="connsiteY114" fmla="*/ 1279212 h 1691403"/>
              <a:gd name="connsiteX115" fmla="*/ 217949 w 1156153"/>
              <a:gd name="connsiteY115" fmla="*/ 1264999 h 1691403"/>
              <a:gd name="connsiteX116" fmla="*/ 246376 w 1156153"/>
              <a:gd name="connsiteY116" fmla="*/ 1250785 h 1691403"/>
              <a:gd name="connsiteX117" fmla="*/ 274802 w 1156153"/>
              <a:gd name="connsiteY117" fmla="*/ 1231834 h 1691403"/>
              <a:gd name="connsiteX118" fmla="*/ 289016 w 1156153"/>
              <a:gd name="connsiteY118" fmla="*/ 1217620 h 1691403"/>
              <a:gd name="connsiteX119" fmla="*/ 303229 w 1156153"/>
              <a:gd name="connsiteY119" fmla="*/ 1208145 h 1691403"/>
              <a:gd name="connsiteX120" fmla="*/ 336394 w 1156153"/>
              <a:gd name="connsiteY120" fmla="*/ 1184456 h 1691403"/>
              <a:gd name="connsiteX121" fmla="*/ 350608 w 1156153"/>
              <a:gd name="connsiteY121" fmla="*/ 1156029 h 1691403"/>
              <a:gd name="connsiteX122" fmla="*/ 360083 w 1156153"/>
              <a:gd name="connsiteY122" fmla="*/ 1127602 h 1691403"/>
              <a:gd name="connsiteX123" fmla="*/ 369559 w 1156153"/>
              <a:gd name="connsiteY123" fmla="*/ 1099175 h 1691403"/>
              <a:gd name="connsiteX124" fmla="*/ 374297 w 1156153"/>
              <a:gd name="connsiteY124" fmla="*/ 1080223 h 1691403"/>
              <a:gd name="connsiteX125" fmla="*/ 388510 w 1156153"/>
              <a:gd name="connsiteY125" fmla="*/ 1070748 h 1691403"/>
              <a:gd name="connsiteX126" fmla="*/ 412199 w 1156153"/>
              <a:gd name="connsiteY126" fmla="*/ 1042321 h 1691403"/>
              <a:gd name="connsiteX127" fmla="*/ 445364 w 1156153"/>
              <a:gd name="connsiteY127" fmla="*/ 999680 h 1691403"/>
              <a:gd name="connsiteX128" fmla="*/ 454840 w 1156153"/>
              <a:gd name="connsiteY128" fmla="*/ 971253 h 1691403"/>
              <a:gd name="connsiteX129" fmla="*/ 469053 w 1156153"/>
              <a:gd name="connsiteY129" fmla="*/ 942826 h 1691403"/>
              <a:gd name="connsiteX130" fmla="*/ 464315 w 1156153"/>
              <a:gd name="connsiteY130" fmla="*/ 876497 h 1691403"/>
              <a:gd name="connsiteX131" fmla="*/ 459578 w 1156153"/>
              <a:gd name="connsiteY131" fmla="*/ 862283 h 1691403"/>
              <a:gd name="connsiteX132" fmla="*/ 445364 w 1156153"/>
              <a:gd name="connsiteY132" fmla="*/ 843332 h 1691403"/>
              <a:gd name="connsiteX133" fmla="*/ 440626 w 1156153"/>
              <a:gd name="connsiteY133" fmla="*/ 829119 h 1691403"/>
              <a:gd name="connsiteX134" fmla="*/ 445364 w 1156153"/>
              <a:gd name="connsiteY134" fmla="*/ 781740 h 1691403"/>
              <a:gd name="connsiteX135" fmla="*/ 459578 w 1156153"/>
              <a:gd name="connsiteY135" fmla="*/ 767527 h 1691403"/>
              <a:gd name="connsiteX136" fmla="*/ 492742 w 1156153"/>
              <a:gd name="connsiteY136" fmla="*/ 758051 h 1691403"/>
              <a:gd name="connsiteX137" fmla="*/ 525907 w 1156153"/>
              <a:gd name="connsiteY137" fmla="*/ 743838 h 1691403"/>
              <a:gd name="connsiteX138" fmla="*/ 540121 w 1156153"/>
              <a:gd name="connsiteY138" fmla="*/ 734362 h 1691403"/>
              <a:gd name="connsiteX139" fmla="*/ 587499 w 1156153"/>
              <a:gd name="connsiteY139" fmla="*/ 677508 h 1691403"/>
              <a:gd name="connsiteX140" fmla="*/ 606450 w 1156153"/>
              <a:gd name="connsiteY140" fmla="*/ 634868 h 1691403"/>
              <a:gd name="connsiteX141" fmla="*/ 611188 w 1156153"/>
              <a:gd name="connsiteY141" fmla="*/ 620654 h 1691403"/>
              <a:gd name="connsiteX142" fmla="*/ 606450 w 1156153"/>
              <a:gd name="connsiteY142" fmla="*/ 554325 h 1691403"/>
              <a:gd name="connsiteX143" fmla="*/ 573285 w 1156153"/>
              <a:gd name="connsiteY143" fmla="*/ 535374 h 1691403"/>
              <a:gd name="connsiteX144" fmla="*/ 559072 w 1156153"/>
              <a:gd name="connsiteY144" fmla="*/ 530636 h 1691403"/>
              <a:gd name="connsiteX145" fmla="*/ 544858 w 1156153"/>
              <a:gd name="connsiteY145" fmla="*/ 521160 h 1691403"/>
              <a:gd name="connsiteX146" fmla="*/ 511694 w 1156153"/>
              <a:gd name="connsiteY146" fmla="*/ 516422 h 1691403"/>
              <a:gd name="connsiteX147" fmla="*/ 492742 w 1156153"/>
              <a:gd name="connsiteY147" fmla="*/ 511685 h 1691403"/>
              <a:gd name="connsiteX148" fmla="*/ 478529 w 1156153"/>
              <a:gd name="connsiteY148" fmla="*/ 502209 h 1691403"/>
              <a:gd name="connsiteX149" fmla="*/ 464315 w 1156153"/>
              <a:gd name="connsiteY149" fmla="*/ 497471 h 1691403"/>
              <a:gd name="connsiteX150" fmla="*/ 454840 w 1156153"/>
              <a:gd name="connsiteY150" fmla="*/ 483258 h 1691403"/>
              <a:gd name="connsiteX151" fmla="*/ 440626 w 1156153"/>
              <a:gd name="connsiteY151" fmla="*/ 469044 h 1691403"/>
              <a:gd name="connsiteX152" fmla="*/ 431151 w 1156153"/>
              <a:gd name="connsiteY152" fmla="*/ 364812 h 169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156153" h="1691403">
                <a:moveTo>
                  <a:pt x="431151" y="364812"/>
                </a:moveTo>
                <a:cubicBezTo>
                  <a:pt x="430361" y="332437"/>
                  <a:pt x="428600" y="303944"/>
                  <a:pt x="435888" y="274793"/>
                </a:cubicBezTo>
                <a:cubicBezTo>
                  <a:pt x="437467" y="268476"/>
                  <a:pt x="448603" y="271927"/>
                  <a:pt x="454840" y="270056"/>
                </a:cubicBezTo>
                <a:cubicBezTo>
                  <a:pt x="464407" y="267186"/>
                  <a:pt x="473791" y="263739"/>
                  <a:pt x="483267" y="260580"/>
                </a:cubicBezTo>
                <a:lnTo>
                  <a:pt x="497480" y="255842"/>
                </a:lnTo>
                <a:cubicBezTo>
                  <a:pt x="499059" y="251104"/>
                  <a:pt x="499098" y="245529"/>
                  <a:pt x="502218" y="241629"/>
                </a:cubicBezTo>
                <a:cubicBezTo>
                  <a:pt x="505775" y="237183"/>
                  <a:pt x="515725" y="237803"/>
                  <a:pt x="516431" y="232153"/>
                </a:cubicBezTo>
                <a:cubicBezTo>
                  <a:pt x="519180" y="210158"/>
                  <a:pt x="513273" y="187933"/>
                  <a:pt x="511694" y="165823"/>
                </a:cubicBezTo>
                <a:cubicBezTo>
                  <a:pt x="513273" y="138975"/>
                  <a:pt x="509233" y="111193"/>
                  <a:pt x="516431" y="85280"/>
                </a:cubicBezTo>
                <a:cubicBezTo>
                  <a:pt x="518174" y="79006"/>
                  <a:pt x="529398" y="83108"/>
                  <a:pt x="535383" y="80543"/>
                </a:cubicBezTo>
                <a:cubicBezTo>
                  <a:pt x="546924" y="75597"/>
                  <a:pt x="555274" y="65389"/>
                  <a:pt x="563810" y="56853"/>
                </a:cubicBezTo>
                <a:cubicBezTo>
                  <a:pt x="566589" y="42957"/>
                  <a:pt x="567824" y="31694"/>
                  <a:pt x="573285" y="18951"/>
                </a:cubicBezTo>
                <a:cubicBezTo>
                  <a:pt x="576067" y="12459"/>
                  <a:pt x="579602" y="6317"/>
                  <a:pt x="582761" y="0"/>
                </a:cubicBezTo>
                <a:cubicBezTo>
                  <a:pt x="592237" y="6317"/>
                  <a:pt x="604871" y="9475"/>
                  <a:pt x="611188" y="18951"/>
                </a:cubicBezTo>
                <a:lnTo>
                  <a:pt x="639615" y="61591"/>
                </a:lnTo>
                <a:cubicBezTo>
                  <a:pt x="642774" y="66329"/>
                  <a:pt x="645064" y="71778"/>
                  <a:pt x="649091" y="75805"/>
                </a:cubicBezTo>
                <a:cubicBezTo>
                  <a:pt x="653829" y="80543"/>
                  <a:pt x="659015" y="84871"/>
                  <a:pt x="663304" y="90018"/>
                </a:cubicBezTo>
                <a:cubicBezTo>
                  <a:pt x="696284" y="129594"/>
                  <a:pt x="645471" y="76923"/>
                  <a:pt x="686993" y="118445"/>
                </a:cubicBezTo>
                <a:cubicBezTo>
                  <a:pt x="695319" y="143424"/>
                  <a:pt x="686228" y="123212"/>
                  <a:pt x="705944" y="146872"/>
                </a:cubicBezTo>
                <a:cubicBezTo>
                  <a:pt x="725684" y="170560"/>
                  <a:pt x="703576" y="153191"/>
                  <a:pt x="729634" y="170561"/>
                </a:cubicBezTo>
                <a:cubicBezTo>
                  <a:pt x="732792" y="175299"/>
                  <a:pt x="735083" y="180749"/>
                  <a:pt x="739109" y="184775"/>
                </a:cubicBezTo>
                <a:cubicBezTo>
                  <a:pt x="743135" y="188801"/>
                  <a:pt x="748949" y="190605"/>
                  <a:pt x="753323" y="194250"/>
                </a:cubicBezTo>
                <a:cubicBezTo>
                  <a:pt x="758470" y="198539"/>
                  <a:pt x="762389" y="204175"/>
                  <a:pt x="767536" y="208464"/>
                </a:cubicBezTo>
                <a:cubicBezTo>
                  <a:pt x="771910" y="212109"/>
                  <a:pt x="777376" y="214294"/>
                  <a:pt x="781750" y="217939"/>
                </a:cubicBezTo>
                <a:cubicBezTo>
                  <a:pt x="804391" y="236807"/>
                  <a:pt x="788505" y="226045"/>
                  <a:pt x="805439" y="246366"/>
                </a:cubicBezTo>
                <a:cubicBezTo>
                  <a:pt x="809728" y="251513"/>
                  <a:pt x="815363" y="255433"/>
                  <a:pt x="819652" y="260580"/>
                </a:cubicBezTo>
                <a:cubicBezTo>
                  <a:pt x="823297" y="264954"/>
                  <a:pt x="825102" y="270767"/>
                  <a:pt x="829128" y="274793"/>
                </a:cubicBezTo>
                <a:cubicBezTo>
                  <a:pt x="833154" y="278819"/>
                  <a:pt x="838603" y="281110"/>
                  <a:pt x="843341" y="284269"/>
                </a:cubicBezTo>
                <a:cubicBezTo>
                  <a:pt x="866685" y="280378"/>
                  <a:pt x="880972" y="275053"/>
                  <a:pt x="904933" y="284269"/>
                </a:cubicBezTo>
                <a:cubicBezTo>
                  <a:pt x="915562" y="288357"/>
                  <a:pt x="922086" y="301609"/>
                  <a:pt x="933360" y="303220"/>
                </a:cubicBezTo>
                <a:cubicBezTo>
                  <a:pt x="985351" y="310647"/>
                  <a:pt x="955396" y="307031"/>
                  <a:pt x="1023379" y="312696"/>
                </a:cubicBezTo>
                <a:cubicBezTo>
                  <a:pt x="1024958" y="317434"/>
                  <a:pt x="1027223" y="321996"/>
                  <a:pt x="1028116" y="326909"/>
                </a:cubicBezTo>
                <a:cubicBezTo>
                  <a:pt x="1035786" y="369094"/>
                  <a:pt x="1029134" y="354672"/>
                  <a:pt x="1037592" y="388501"/>
                </a:cubicBezTo>
                <a:cubicBezTo>
                  <a:pt x="1038803" y="393346"/>
                  <a:pt x="1040096" y="398248"/>
                  <a:pt x="1042330" y="402715"/>
                </a:cubicBezTo>
                <a:cubicBezTo>
                  <a:pt x="1044877" y="407808"/>
                  <a:pt x="1048647" y="412190"/>
                  <a:pt x="1051806" y="416928"/>
                </a:cubicBezTo>
                <a:cubicBezTo>
                  <a:pt x="1069074" y="468742"/>
                  <a:pt x="1041538" y="390276"/>
                  <a:pt x="1066019" y="445355"/>
                </a:cubicBezTo>
                <a:cubicBezTo>
                  <a:pt x="1070076" y="454482"/>
                  <a:pt x="1072336" y="464306"/>
                  <a:pt x="1075495" y="473782"/>
                </a:cubicBezTo>
                <a:lnTo>
                  <a:pt x="1084970" y="502209"/>
                </a:lnTo>
                <a:cubicBezTo>
                  <a:pt x="1086549" y="506947"/>
                  <a:pt x="1086938" y="512267"/>
                  <a:pt x="1089708" y="516422"/>
                </a:cubicBezTo>
                <a:cubicBezTo>
                  <a:pt x="1113236" y="551714"/>
                  <a:pt x="1082997" y="508369"/>
                  <a:pt x="1113397" y="544849"/>
                </a:cubicBezTo>
                <a:cubicBezTo>
                  <a:pt x="1129882" y="564631"/>
                  <a:pt x="1113753" y="556023"/>
                  <a:pt x="1137086" y="563801"/>
                </a:cubicBezTo>
                <a:cubicBezTo>
                  <a:pt x="1143588" y="570303"/>
                  <a:pt x="1157562" y="580038"/>
                  <a:pt x="1156038" y="592228"/>
                </a:cubicBezTo>
                <a:cubicBezTo>
                  <a:pt x="1154983" y="600667"/>
                  <a:pt x="1149548" y="607954"/>
                  <a:pt x="1146562" y="615917"/>
                </a:cubicBezTo>
                <a:cubicBezTo>
                  <a:pt x="1138334" y="637858"/>
                  <a:pt x="1147195" y="624759"/>
                  <a:pt x="1127611" y="644344"/>
                </a:cubicBezTo>
                <a:cubicBezTo>
                  <a:pt x="1119284" y="669323"/>
                  <a:pt x="1128376" y="649110"/>
                  <a:pt x="1108659" y="672771"/>
                </a:cubicBezTo>
                <a:cubicBezTo>
                  <a:pt x="1105014" y="677145"/>
                  <a:pt x="1103630" y="683427"/>
                  <a:pt x="1099184" y="686984"/>
                </a:cubicBezTo>
                <a:cubicBezTo>
                  <a:pt x="1095284" y="690104"/>
                  <a:pt x="1089336" y="689297"/>
                  <a:pt x="1084970" y="691722"/>
                </a:cubicBezTo>
                <a:cubicBezTo>
                  <a:pt x="1075015" y="697253"/>
                  <a:pt x="1056543" y="710673"/>
                  <a:pt x="1056543" y="710673"/>
                </a:cubicBezTo>
                <a:cubicBezTo>
                  <a:pt x="1054964" y="716990"/>
                  <a:pt x="1051806" y="723113"/>
                  <a:pt x="1051806" y="729624"/>
                </a:cubicBezTo>
                <a:cubicBezTo>
                  <a:pt x="1051806" y="772706"/>
                  <a:pt x="1053175" y="751315"/>
                  <a:pt x="1066019" y="777003"/>
                </a:cubicBezTo>
                <a:cubicBezTo>
                  <a:pt x="1085635" y="816235"/>
                  <a:pt x="1053075" y="764693"/>
                  <a:pt x="1080233" y="805430"/>
                </a:cubicBezTo>
                <a:cubicBezTo>
                  <a:pt x="1083525" y="815307"/>
                  <a:pt x="1087939" y="830785"/>
                  <a:pt x="1094446" y="838594"/>
                </a:cubicBezTo>
                <a:cubicBezTo>
                  <a:pt x="1098091" y="842968"/>
                  <a:pt x="1103921" y="844911"/>
                  <a:pt x="1108659" y="848070"/>
                </a:cubicBezTo>
                <a:cubicBezTo>
                  <a:pt x="1110238" y="852808"/>
                  <a:pt x="1111164" y="857816"/>
                  <a:pt x="1113397" y="862283"/>
                </a:cubicBezTo>
                <a:cubicBezTo>
                  <a:pt x="1115944" y="867376"/>
                  <a:pt x="1120560" y="871293"/>
                  <a:pt x="1122873" y="876497"/>
                </a:cubicBezTo>
                <a:cubicBezTo>
                  <a:pt x="1145427" y="927242"/>
                  <a:pt x="1120380" y="886970"/>
                  <a:pt x="1141824" y="919137"/>
                </a:cubicBezTo>
                <a:cubicBezTo>
                  <a:pt x="1134192" y="1041251"/>
                  <a:pt x="1145601" y="962773"/>
                  <a:pt x="1132349" y="1009156"/>
                </a:cubicBezTo>
                <a:cubicBezTo>
                  <a:pt x="1130560" y="1015417"/>
                  <a:pt x="1130176" y="1022122"/>
                  <a:pt x="1127611" y="1028107"/>
                </a:cubicBezTo>
                <a:cubicBezTo>
                  <a:pt x="1125368" y="1033341"/>
                  <a:pt x="1121294" y="1037583"/>
                  <a:pt x="1118135" y="1042321"/>
                </a:cubicBezTo>
                <a:cubicBezTo>
                  <a:pt x="1105933" y="1091125"/>
                  <a:pt x="1118135" y="1034198"/>
                  <a:pt x="1118135" y="1137077"/>
                </a:cubicBezTo>
                <a:cubicBezTo>
                  <a:pt x="1118135" y="1156094"/>
                  <a:pt x="1116523" y="1175173"/>
                  <a:pt x="1113397" y="1193931"/>
                </a:cubicBezTo>
                <a:cubicBezTo>
                  <a:pt x="1111755" y="1203783"/>
                  <a:pt x="1106345" y="1212668"/>
                  <a:pt x="1103922" y="1222358"/>
                </a:cubicBezTo>
                <a:cubicBezTo>
                  <a:pt x="1102343" y="1228675"/>
                  <a:pt x="1101055" y="1235072"/>
                  <a:pt x="1099184" y="1241309"/>
                </a:cubicBezTo>
                <a:cubicBezTo>
                  <a:pt x="1094084" y="1258309"/>
                  <a:pt x="1091727" y="1271019"/>
                  <a:pt x="1080233" y="1283950"/>
                </a:cubicBezTo>
                <a:cubicBezTo>
                  <a:pt x="1071330" y="1293966"/>
                  <a:pt x="1063792" y="1306385"/>
                  <a:pt x="1051806" y="1312377"/>
                </a:cubicBezTo>
                <a:cubicBezTo>
                  <a:pt x="1020817" y="1327870"/>
                  <a:pt x="1042499" y="1318485"/>
                  <a:pt x="999690" y="1331328"/>
                </a:cubicBezTo>
                <a:cubicBezTo>
                  <a:pt x="994906" y="1332763"/>
                  <a:pt x="990390" y="1335173"/>
                  <a:pt x="985476" y="1336066"/>
                </a:cubicBezTo>
                <a:cubicBezTo>
                  <a:pt x="972949" y="1338344"/>
                  <a:pt x="960207" y="1339225"/>
                  <a:pt x="947573" y="1340804"/>
                </a:cubicBezTo>
                <a:cubicBezTo>
                  <a:pt x="880278" y="1334074"/>
                  <a:pt x="873436" y="1331143"/>
                  <a:pt x="786487" y="1340804"/>
                </a:cubicBezTo>
                <a:cubicBezTo>
                  <a:pt x="780828" y="1341433"/>
                  <a:pt x="777367" y="1347733"/>
                  <a:pt x="772274" y="1350279"/>
                </a:cubicBezTo>
                <a:cubicBezTo>
                  <a:pt x="767807" y="1352512"/>
                  <a:pt x="762798" y="1353438"/>
                  <a:pt x="758060" y="1355017"/>
                </a:cubicBezTo>
                <a:cubicBezTo>
                  <a:pt x="753322" y="1358176"/>
                  <a:pt x="748940" y="1361946"/>
                  <a:pt x="743847" y="1364493"/>
                </a:cubicBezTo>
                <a:cubicBezTo>
                  <a:pt x="736269" y="1368282"/>
                  <a:pt x="717773" y="1371942"/>
                  <a:pt x="710682" y="1373968"/>
                </a:cubicBezTo>
                <a:cubicBezTo>
                  <a:pt x="705880" y="1375340"/>
                  <a:pt x="701207" y="1377127"/>
                  <a:pt x="696469" y="1378706"/>
                </a:cubicBezTo>
                <a:cubicBezTo>
                  <a:pt x="690152" y="1377127"/>
                  <a:pt x="683754" y="1375839"/>
                  <a:pt x="677517" y="1373968"/>
                </a:cubicBezTo>
                <a:cubicBezTo>
                  <a:pt x="667950" y="1371098"/>
                  <a:pt x="649091" y="1364493"/>
                  <a:pt x="649091" y="1364493"/>
                </a:cubicBezTo>
                <a:cubicBezTo>
                  <a:pt x="644844" y="1366192"/>
                  <a:pt x="615920" y="1375872"/>
                  <a:pt x="611188" y="1383444"/>
                </a:cubicBezTo>
                <a:cubicBezTo>
                  <a:pt x="605894" y="1391914"/>
                  <a:pt x="605421" y="1402597"/>
                  <a:pt x="601712" y="1411871"/>
                </a:cubicBezTo>
                <a:cubicBezTo>
                  <a:pt x="598554" y="1419767"/>
                  <a:pt x="595143" y="1427567"/>
                  <a:pt x="592237" y="1435560"/>
                </a:cubicBezTo>
                <a:cubicBezTo>
                  <a:pt x="588824" y="1444947"/>
                  <a:pt x="588301" y="1455676"/>
                  <a:pt x="582761" y="1463987"/>
                </a:cubicBezTo>
                <a:cubicBezTo>
                  <a:pt x="579602" y="1468725"/>
                  <a:pt x="576930" y="1473826"/>
                  <a:pt x="573285" y="1478201"/>
                </a:cubicBezTo>
                <a:cubicBezTo>
                  <a:pt x="568996" y="1483348"/>
                  <a:pt x="562966" y="1486962"/>
                  <a:pt x="559072" y="1492414"/>
                </a:cubicBezTo>
                <a:cubicBezTo>
                  <a:pt x="554967" y="1498161"/>
                  <a:pt x="553701" y="1505618"/>
                  <a:pt x="549596" y="1511365"/>
                </a:cubicBezTo>
                <a:cubicBezTo>
                  <a:pt x="541303" y="1522975"/>
                  <a:pt x="532506" y="1527497"/>
                  <a:pt x="521169" y="1535054"/>
                </a:cubicBezTo>
                <a:cubicBezTo>
                  <a:pt x="514176" y="1545545"/>
                  <a:pt x="508427" y="1556183"/>
                  <a:pt x="497480" y="1563481"/>
                </a:cubicBezTo>
                <a:cubicBezTo>
                  <a:pt x="493325" y="1566251"/>
                  <a:pt x="488005" y="1566640"/>
                  <a:pt x="483267" y="1568219"/>
                </a:cubicBezTo>
                <a:cubicBezTo>
                  <a:pt x="473791" y="1577695"/>
                  <a:pt x="465990" y="1589213"/>
                  <a:pt x="454840" y="1596646"/>
                </a:cubicBezTo>
                <a:cubicBezTo>
                  <a:pt x="445364" y="1602963"/>
                  <a:pt x="436599" y="1610504"/>
                  <a:pt x="426413" y="1615597"/>
                </a:cubicBezTo>
                <a:cubicBezTo>
                  <a:pt x="420096" y="1618756"/>
                  <a:pt x="413209" y="1620968"/>
                  <a:pt x="407462" y="1625073"/>
                </a:cubicBezTo>
                <a:cubicBezTo>
                  <a:pt x="386000" y="1640404"/>
                  <a:pt x="397456" y="1647359"/>
                  <a:pt x="364821" y="1658238"/>
                </a:cubicBezTo>
                <a:cubicBezTo>
                  <a:pt x="317095" y="1674148"/>
                  <a:pt x="391097" y="1649883"/>
                  <a:pt x="331656" y="1667714"/>
                </a:cubicBezTo>
                <a:cubicBezTo>
                  <a:pt x="312645" y="1673417"/>
                  <a:pt x="302753" y="1678568"/>
                  <a:pt x="284278" y="1681927"/>
                </a:cubicBezTo>
                <a:cubicBezTo>
                  <a:pt x="273291" y="1683925"/>
                  <a:pt x="262150" y="1684967"/>
                  <a:pt x="251113" y="1686665"/>
                </a:cubicBezTo>
                <a:cubicBezTo>
                  <a:pt x="241618" y="1688126"/>
                  <a:pt x="232162" y="1689824"/>
                  <a:pt x="222686" y="1691403"/>
                </a:cubicBezTo>
                <a:cubicBezTo>
                  <a:pt x="170570" y="1689824"/>
                  <a:pt x="118324" y="1690664"/>
                  <a:pt x="66338" y="1686665"/>
                </a:cubicBezTo>
                <a:cubicBezTo>
                  <a:pt x="56379" y="1685899"/>
                  <a:pt x="37911" y="1677189"/>
                  <a:pt x="37911" y="1677189"/>
                </a:cubicBezTo>
                <a:cubicBezTo>
                  <a:pt x="33173" y="1672451"/>
                  <a:pt x="27811" y="1668265"/>
                  <a:pt x="23698" y="1662976"/>
                </a:cubicBezTo>
                <a:cubicBezTo>
                  <a:pt x="16706" y="1653987"/>
                  <a:pt x="4747" y="1634549"/>
                  <a:pt x="4747" y="1634549"/>
                </a:cubicBezTo>
                <a:cubicBezTo>
                  <a:pt x="3168" y="1628232"/>
                  <a:pt x="9" y="1622109"/>
                  <a:pt x="9" y="1615597"/>
                </a:cubicBezTo>
                <a:cubicBezTo>
                  <a:pt x="9" y="1579636"/>
                  <a:pt x="-876" y="1569695"/>
                  <a:pt x="14222" y="1544530"/>
                </a:cubicBezTo>
                <a:cubicBezTo>
                  <a:pt x="20081" y="1534765"/>
                  <a:pt x="26856" y="1525579"/>
                  <a:pt x="33173" y="1516103"/>
                </a:cubicBezTo>
                <a:lnTo>
                  <a:pt x="42649" y="1501890"/>
                </a:lnTo>
                <a:cubicBezTo>
                  <a:pt x="41070" y="1493994"/>
                  <a:pt x="41906" y="1485193"/>
                  <a:pt x="37911" y="1478201"/>
                </a:cubicBezTo>
                <a:cubicBezTo>
                  <a:pt x="35086" y="1473257"/>
                  <a:pt x="27448" y="1473010"/>
                  <a:pt x="23698" y="1468725"/>
                </a:cubicBezTo>
                <a:cubicBezTo>
                  <a:pt x="6154" y="1448675"/>
                  <a:pt x="6517" y="1445606"/>
                  <a:pt x="9" y="1426085"/>
                </a:cubicBezTo>
                <a:cubicBezTo>
                  <a:pt x="1588" y="1405554"/>
                  <a:pt x="-1395" y="1384147"/>
                  <a:pt x="4747" y="1364493"/>
                </a:cubicBezTo>
                <a:cubicBezTo>
                  <a:pt x="7102" y="1356956"/>
                  <a:pt x="17002" y="1354464"/>
                  <a:pt x="23698" y="1350279"/>
                </a:cubicBezTo>
                <a:cubicBezTo>
                  <a:pt x="33129" y="1344385"/>
                  <a:pt x="56716" y="1334535"/>
                  <a:pt x="66338" y="1331328"/>
                </a:cubicBezTo>
                <a:cubicBezTo>
                  <a:pt x="72516" y="1329269"/>
                  <a:pt x="79193" y="1328876"/>
                  <a:pt x="85290" y="1326590"/>
                </a:cubicBezTo>
                <a:cubicBezTo>
                  <a:pt x="91903" y="1324110"/>
                  <a:pt x="98109" y="1320619"/>
                  <a:pt x="104241" y="1317115"/>
                </a:cubicBezTo>
                <a:cubicBezTo>
                  <a:pt x="109185" y="1314290"/>
                  <a:pt x="113220" y="1309882"/>
                  <a:pt x="118454" y="1307639"/>
                </a:cubicBezTo>
                <a:cubicBezTo>
                  <a:pt x="139724" y="1298523"/>
                  <a:pt x="133167" y="1307389"/>
                  <a:pt x="151619" y="1298163"/>
                </a:cubicBezTo>
                <a:cubicBezTo>
                  <a:pt x="156712" y="1295617"/>
                  <a:pt x="160501" y="1290687"/>
                  <a:pt x="165833" y="1288688"/>
                </a:cubicBezTo>
                <a:cubicBezTo>
                  <a:pt x="173373" y="1285861"/>
                  <a:pt x="181710" y="1285903"/>
                  <a:pt x="189522" y="1283950"/>
                </a:cubicBezTo>
                <a:cubicBezTo>
                  <a:pt x="194367" y="1282739"/>
                  <a:pt x="198997" y="1280791"/>
                  <a:pt x="203735" y="1279212"/>
                </a:cubicBezTo>
                <a:cubicBezTo>
                  <a:pt x="208473" y="1274474"/>
                  <a:pt x="212374" y="1268716"/>
                  <a:pt x="217949" y="1264999"/>
                </a:cubicBezTo>
                <a:cubicBezTo>
                  <a:pt x="260680" y="1236512"/>
                  <a:pt x="201649" y="1288057"/>
                  <a:pt x="246376" y="1250785"/>
                </a:cubicBezTo>
                <a:cubicBezTo>
                  <a:pt x="270036" y="1231069"/>
                  <a:pt x="249824" y="1240161"/>
                  <a:pt x="274802" y="1231834"/>
                </a:cubicBezTo>
                <a:cubicBezTo>
                  <a:pt x="279540" y="1227096"/>
                  <a:pt x="283868" y="1221910"/>
                  <a:pt x="289016" y="1217620"/>
                </a:cubicBezTo>
                <a:cubicBezTo>
                  <a:pt x="293390" y="1213975"/>
                  <a:pt x="298596" y="1211454"/>
                  <a:pt x="303229" y="1208145"/>
                </a:cubicBezTo>
                <a:cubicBezTo>
                  <a:pt x="344365" y="1178762"/>
                  <a:pt x="302899" y="1206785"/>
                  <a:pt x="336394" y="1184456"/>
                </a:cubicBezTo>
                <a:cubicBezTo>
                  <a:pt x="353676" y="1132610"/>
                  <a:pt x="326113" y="1211143"/>
                  <a:pt x="350608" y="1156029"/>
                </a:cubicBezTo>
                <a:cubicBezTo>
                  <a:pt x="354665" y="1146902"/>
                  <a:pt x="356925" y="1137078"/>
                  <a:pt x="360083" y="1127602"/>
                </a:cubicBezTo>
                <a:cubicBezTo>
                  <a:pt x="363242" y="1118126"/>
                  <a:pt x="367136" y="1108865"/>
                  <a:pt x="369559" y="1099175"/>
                </a:cubicBezTo>
                <a:cubicBezTo>
                  <a:pt x="371138" y="1092858"/>
                  <a:pt x="370685" y="1085641"/>
                  <a:pt x="374297" y="1080223"/>
                </a:cubicBezTo>
                <a:cubicBezTo>
                  <a:pt x="377455" y="1075485"/>
                  <a:pt x="383772" y="1073906"/>
                  <a:pt x="388510" y="1070748"/>
                </a:cubicBezTo>
                <a:cubicBezTo>
                  <a:pt x="422368" y="1019961"/>
                  <a:pt x="369644" y="1097033"/>
                  <a:pt x="412199" y="1042321"/>
                </a:cubicBezTo>
                <a:cubicBezTo>
                  <a:pt x="451872" y="991313"/>
                  <a:pt x="413094" y="1031952"/>
                  <a:pt x="445364" y="999680"/>
                </a:cubicBezTo>
                <a:cubicBezTo>
                  <a:pt x="448523" y="990204"/>
                  <a:pt x="449300" y="979564"/>
                  <a:pt x="454840" y="971253"/>
                </a:cubicBezTo>
                <a:cubicBezTo>
                  <a:pt x="467085" y="952884"/>
                  <a:pt x="462514" y="962442"/>
                  <a:pt x="469053" y="942826"/>
                </a:cubicBezTo>
                <a:cubicBezTo>
                  <a:pt x="467474" y="920716"/>
                  <a:pt x="466905" y="898511"/>
                  <a:pt x="464315" y="876497"/>
                </a:cubicBezTo>
                <a:cubicBezTo>
                  <a:pt x="463732" y="871537"/>
                  <a:pt x="462056" y="866619"/>
                  <a:pt x="459578" y="862283"/>
                </a:cubicBezTo>
                <a:cubicBezTo>
                  <a:pt x="455660" y="855427"/>
                  <a:pt x="450102" y="849649"/>
                  <a:pt x="445364" y="843332"/>
                </a:cubicBezTo>
                <a:cubicBezTo>
                  <a:pt x="443785" y="838594"/>
                  <a:pt x="440626" y="834113"/>
                  <a:pt x="440626" y="829119"/>
                </a:cubicBezTo>
                <a:cubicBezTo>
                  <a:pt x="440626" y="813247"/>
                  <a:pt x="440696" y="796910"/>
                  <a:pt x="445364" y="781740"/>
                </a:cubicBezTo>
                <a:cubicBezTo>
                  <a:pt x="447335" y="775336"/>
                  <a:pt x="454003" y="771244"/>
                  <a:pt x="459578" y="767527"/>
                </a:cubicBezTo>
                <a:cubicBezTo>
                  <a:pt x="463657" y="764808"/>
                  <a:pt x="490214" y="758683"/>
                  <a:pt x="492742" y="758051"/>
                </a:cubicBezTo>
                <a:cubicBezTo>
                  <a:pt x="528432" y="734260"/>
                  <a:pt x="483069" y="762198"/>
                  <a:pt x="525907" y="743838"/>
                </a:cubicBezTo>
                <a:cubicBezTo>
                  <a:pt x="531141" y="741595"/>
                  <a:pt x="535865" y="738145"/>
                  <a:pt x="540121" y="734362"/>
                </a:cubicBezTo>
                <a:cubicBezTo>
                  <a:pt x="569968" y="707832"/>
                  <a:pt x="566752" y="708630"/>
                  <a:pt x="587499" y="677508"/>
                </a:cubicBezTo>
                <a:cubicBezTo>
                  <a:pt x="602514" y="654985"/>
                  <a:pt x="595174" y="668695"/>
                  <a:pt x="606450" y="634868"/>
                </a:cubicBezTo>
                <a:lnTo>
                  <a:pt x="611188" y="620654"/>
                </a:lnTo>
                <a:cubicBezTo>
                  <a:pt x="609609" y="598544"/>
                  <a:pt x="611527" y="575902"/>
                  <a:pt x="606450" y="554325"/>
                </a:cubicBezTo>
                <a:cubicBezTo>
                  <a:pt x="602823" y="538910"/>
                  <a:pt x="583975" y="538428"/>
                  <a:pt x="573285" y="535374"/>
                </a:cubicBezTo>
                <a:cubicBezTo>
                  <a:pt x="568483" y="534002"/>
                  <a:pt x="563539" y="532869"/>
                  <a:pt x="559072" y="530636"/>
                </a:cubicBezTo>
                <a:cubicBezTo>
                  <a:pt x="553979" y="528089"/>
                  <a:pt x="550312" y="522796"/>
                  <a:pt x="544858" y="521160"/>
                </a:cubicBezTo>
                <a:cubicBezTo>
                  <a:pt x="534162" y="517951"/>
                  <a:pt x="522681" y="518419"/>
                  <a:pt x="511694" y="516422"/>
                </a:cubicBezTo>
                <a:cubicBezTo>
                  <a:pt x="505287" y="515257"/>
                  <a:pt x="499059" y="513264"/>
                  <a:pt x="492742" y="511685"/>
                </a:cubicBezTo>
                <a:cubicBezTo>
                  <a:pt x="488004" y="508526"/>
                  <a:pt x="483622" y="504756"/>
                  <a:pt x="478529" y="502209"/>
                </a:cubicBezTo>
                <a:cubicBezTo>
                  <a:pt x="474062" y="499975"/>
                  <a:pt x="468215" y="500591"/>
                  <a:pt x="464315" y="497471"/>
                </a:cubicBezTo>
                <a:cubicBezTo>
                  <a:pt x="459869" y="493914"/>
                  <a:pt x="458485" y="487632"/>
                  <a:pt x="454840" y="483258"/>
                </a:cubicBezTo>
                <a:cubicBezTo>
                  <a:pt x="450550" y="478110"/>
                  <a:pt x="445364" y="473782"/>
                  <a:pt x="440626" y="469044"/>
                </a:cubicBezTo>
                <a:cubicBezTo>
                  <a:pt x="423161" y="416645"/>
                  <a:pt x="431941" y="397187"/>
                  <a:pt x="431151" y="364812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5537" y="2438400"/>
            <a:ext cx="3868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Главная отрасль </a:t>
            </a:r>
          </a:p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специализации </a:t>
            </a:r>
          </a:p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Восточной Сибири – </a:t>
            </a:r>
          </a:p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цветная металлургия</a:t>
            </a:r>
            <a:endParaRPr lang="en-US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21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5536" y="243840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Алюминиевая </a:t>
            </a:r>
          </a:p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промышленность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408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467" y="150018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Братск, Красноярск, </a:t>
            </a:r>
            <a:r>
              <a:rPr lang="ru-RU" dirty="0" err="1">
                <a:solidFill>
                  <a:schemeClr val="bg1"/>
                </a:solidFill>
              </a:rPr>
              <a:t>Шелехов</a:t>
            </a:r>
            <a:r>
              <a:rPr lang="ru-RU" dirty="0">
                <a:solidFill>
                  <a:schemeClr val="bg1"/>
                </a:solidFill>
              </a:rPr>
              <a:t>, Саяногорск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504"/>
            <a:ext cx="9144000" cy="46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1333" y="2438400"/>
            <a:ext cx="4083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Медь и никель – </a:t>
            </a:r>
          </a:p>
          <a:p>
            <a:pPr algn="r"/>
            <a:r>
              <a:rPr lang="ru-R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Норильск</a:t>
            </a:r>
            <a:endParaRPr lang="en-US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14437" y="2438400"/>
            <a:ext cx="37500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Деревообработка – </a:t>
            </a:r>
          </a:p>
          <a:p>
            <a:pPr algn="r"/>
            <a:r>
              <a:rPr lang="ru-RU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Лесосибирск</a:t>
            </a: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Красноярск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8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67096" y="2438400"/>
            <a:ext cx="46636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Целлюлозно-бумажная </a:t>
            </a:r>
          </a:p>
          <a:p>
            <a:pPr algn="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промышленность – Братск, Усть-Илимск, Байкальск, Красноярск, </a:t>
            </a:r>
            <a:r>
              <a:rPr lang="ru-RU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Селенгинск</a:t>
            </a: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07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4320480" cy="4608511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Норильск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Усть-Илимск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Селенгинск</a:t>
            </a:r>
            <a:b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6672"/>
            <a:ext cx="3704456" cy="4608511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Алюминиевая </a:t>
            </a:r>
          </a:p>
          <a:p>
            <a:pPr lvl="0" algn="l">
              <a:spcBef>
                <a:spcPts val="0"/>
              </a:spcBef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</a:p>
          <a:p>
            <a:pPr lvl="0" algn="l">
              <a:spcBef>
                <a:spcPts val="0"/>
              </a:spcBef>
            </a:pP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Медь и никель</a:t>
            </a:r>
          </a:p>
          <a:p>
            <a:pPr lvl="0" algn="l">
              <a:spcBef>
                <a:spcPts val="0"/>
              </a:spcBef>
            </a:pP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Деревообработка</a:t>
            </a:r>
          </a:p>
          <a:p>
            <a:pPr algn="l"/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ЦБК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90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DA3E98-CE77-41D8-B64E-5BDD536A1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Анимированный рисунок и вплывающая подпись</Template>
  <TotalTime>0</TotalTime>
  <Words>96</Words>
  <Application>Microsoft Office PowerPoint</Application>
  <PresentationFormat>Экран (4:3)</PresentationFormat>
  <Paragraphs>51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Братск, Красноярск, Шелехов, Саяногорск</vt:lpstr>
      <vt:lpstr>Презентация PowerPoint</vt:lpstr>
      <vt:lpstr>Презентация PowerPoint</vt:lpstr>
      <vt:lpstr>Презентация PowerPoint</vt:lpstr>
      <vt:lpstr>Лесосибирск Шелехов Норильск Байкальск Красноярск Братск Усть-Илимск Байкальск Селенгинск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Ангарск  Красноярск  Иркутск  Зеленогорск  Железногорск  Улан-Удэ </vt:lpstr>
      <vt:lpstr>§ 44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2015-04-17T15:03:17Z</dcterms:created>
  <dcterms:modified xsi:type="dcterms:W3CDTF">2016-03-09T18:56:45Z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TC018814289991</vt:lpwstr>
  </property>
</Properties>
</file>