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7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6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6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2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30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9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5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09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79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1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3DE7-10B1-4F95-ABFE-BC0131487EA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826B1-D5CD-4FF9-A316-BF1EE179B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9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 часть речи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живёт.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что делает, расскажет: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Чертит, пишет иль поёт,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Вышивает или пашет,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забивает гол,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Варит, жарит, моет, чистит –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расскажет нам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6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/>
          </a:bodyPr>
          <a:lstStyle/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Ули, </a:t>
            </a:r>
            <a:r>
              <a:rPr lang="ru-RU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</a:t>
            </a:r>
            <a:endPara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деревья здесь …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Им, им, им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мы сейчас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.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Удим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удим, удим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 волшебный мы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.</a:t>
            </a:r>
            <a:endPara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Ули, </a:t>
            </a:r>
            <a:r>
              <a:rPr lang="ru-RU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деревья здесь 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уснули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Им, им, им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мы сейчас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кричим.</a:t>
            </a:r>
            <a:endParaRPr lang="ru-RU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Удим, удим, удим</a:t>
            </a:r>
          </a:p>
          <a:p>
            <a:pPr algn="l"/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 волшебный мы </a:t>
            </a: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разбудим.</a:t>
            </a:r>
          </a:p>
          <a:p>
            <a:pPr algn="l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184576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заснули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что сделали?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кричим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что делаем?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разбудим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что сделаем?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48872" cy="79208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208912" cy="5256584"/>
          </a:xfrm>
        </p:spPr>
        <p:txBody>
          <a:bodyPr>
            <a:normAutofit/>
          </a:bodyPr>
          <a:lstStyle/>
          <a:p>
            <a:pPr marL="742950" indent="-742950" algn="l">
              <a:buAutoNum type="arabicPeriod"/>
            </a:pP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Познакомимся с….</a:t>
            </a:r>
          </a:p>
          <a:p>
            <a:pPr marL="742950" indent="-742950" algn="l">
              <a:buAutoNum type="arabicPeriod" startAt="2"/>
            </a:pP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Изучим….</a:t>
            </a:r>
          </a:p>
          <a:p>
            <a:pPr marL="742950" indent="-742950" algn="l">
              <a:buAutoNum type="arabicPeriod" startAt="2"/>
            </a:pP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Узнаем….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18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-99392"/>
            <a:ext cx="5400600" cy="7794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рошедшее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астоящее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удущее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890369" cy="410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62" y="1556792"/>
            <a:ext cx="3672409" cy="410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795" y="1768268"/>
            <a:ext cx="2561362" cy="389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6118" y="976283"/>
            <a:ext cx="2664296" cy="824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лагол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3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5192" y="33567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12968" cy="639762"/>
          </a:xfrm>
        </p:spPr>
        <p:txBody>
          <a:bodyPr>
            <a:normAutofit lnSpcReduction="10000"/>
          </a:bodyPr>
          <a:lstStyle/>
          <a:p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рошедшее  </a:t>
            </a:r>
            <a:r>
              <a:rPr lang="ru-RU" dirty="0" smtClean="0"/>
              <a:t>           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астоящее</a:t>
            </a:r>
            <a:endParaRPr lang="ru-RU" sz="3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97066" y="2996952"/>
            <a:ext cx="8820472" cy="1044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делали?   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сделаем?                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сделали?                       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Что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будем делать?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251520" y="4734145"/>
            <a:ext cx="8892480" cy="115212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обозначает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обозначает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речи            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речи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619672" y="980728"/>
            <a:ext cx="1512168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99992" y="980728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68144" y="980728"/>
            <a:ext cx="1296144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475656" y="249289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99992" y="249289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164288" y="2492896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02516" y="416708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99992" y="4167082"/>
            <a:ext cx="0" cy="5670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164288" y="416708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70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8712968" cy="639762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прошедшее              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астоящее               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удущее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3528" y="2996952"/>
            <a:ext cx="8568952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 делали?                     Что делали?                   Что сделаем?             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 сделали?                   Что сделали?           Что будем делать?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07504" y="4221088"/>
            <a:ext cx="8856984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бозначает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момента речи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речи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речи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835696" y="1052736"/>
            <a:ext cx="136815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flipH="1">
            <a:off x="4499992" y="1110754"/>
            <a:ext cx="10344" cy="8780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940152" y="1052736"/>
            <a:ext cx="100811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87624" y="263691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99992" y="263025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236296" y="2630252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187624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489648" y="3789040"/>
            <a:ext cx="10344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36296" y="3789040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1736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урока</vt:lpstr>
      <vt:lpstr>Презентация PowerPoint</vt:lpstr>
      <vt:lpstr>прошедшее     настоящее    будущее</vt:lpstr>
      <vt:lpstr>время глагола</vt:lpstr>
      <vt:lpstr>время глагола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Настя</cp:lastModifiedBy>
  <cp:revision>10</cp:revision>
  <dcterms:created xsi:type="dcterms:W3CDTF">2018-04-09T13:09:24Z</dcterms:created>
  <dcterms:modified xsi:type="dcterms:W3CDTF">2018-04-11T13:13:35Z</dcterms:modified>
</cp:coreProperties>
</file>