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7FFAD-5992-4884-A32C-B46CAA840E6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D08-6136-46BF-BBA7-732A9011C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45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DDE90-0FED-4D0E-A940-444F5BD565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13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46F1-AB02-434E-95E9-713643C0E1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7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789D-B709-42B6-A5FE-883DB87BB6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65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C08E-3D37-4691-B7BE-518716D469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CE48-C595-4A5B-8AAA-0E03E09C3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09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16F4-9E7A-40BE-88C5-C10DBC8676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1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38C7-DD60-4D19-9ACF-4AF1817EE9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24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ECB1-8696-454A-866D-E711ED6F2C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89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BFCD-2756-4CE7-AA65-88C66A1411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5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9F06-AA84-4B0D-B6B6-1EFBF34E83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43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5C245-B20C-4158-AD6B-A7E0A6BCE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4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100B2-5137-4993-8232-DB666230567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1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772150" cy="281146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solidFill>
                <a:srgbClr val="008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84879"/>
            <a:ext cx="72008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Calibri"/>
              </a:rPr>
              <a:t>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ru-RU" sz="7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7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51571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Нижайший поклон!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457537"/>
            <a:ext cx="72728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44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4145" y="515719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неправильно на картинке?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913518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46" y="315119"/>
            <a:ext cx="232886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47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4789" y="4860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неправильно на картинке?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41" y="408261"/>
            <a:ext cx="6624737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5" y="0"/>
            <a:ext cx="2182813" cy="1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6527" y="476672"/>
            <a:ext cx="192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Добрый вечер!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7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0563"/>
            <a:ext cx="7164090" cy="46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7433" y="5589240"/>
            <a:ext cx="214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Здравствуй!</a:t>
            </a:r>
          </a:p>
        </p:txBody>
      </p:sp>
    </p:spTree>
    <p:extLst>
      <p:ext uri="{BB962C8B-B14F-4D97-AF65-F5344CB8AC3E}">
        <p14:creationId xmlns="" xmlns:p14="http://schemas.microsoft.com/office/powerpoint/2010/main" val="32829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0563"/>
            <a:ext cx="7054428" cy="374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4361" y="4653135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Приветствую вас!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7227"/>
            <a:ext cx="7139136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9374" y="501317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Алло! Добрый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Аида.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95" y="404813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55172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Добрый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вечер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814"/>
            <a:ext cx="7488832" cy="41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1571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Здорово!</a:t>
            </a:r>
          </a:p>
        </p:txBody>
      </p:sp>
    </p:spTree>
    <p:extLst>
      <p:ext uri="{BB962C8B-B14F-4D97-AF65-F5344CB8AC3E}">
        <p14:creationId xmlns="" xmlns:p14="http://schemas.microsoft.com/office/powerpoint/2010/main" val="16261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814"/>
            <a:ext cx="7560840" cy="38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65313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Доброго здоровья!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9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0564"/>
            <a:ext cx="7200800" cy="367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1571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Привет!</a:t>
            </a:r>
          </a:p>
        </p:txBody>
      </p:sp>
    </p:spTree>
    <p:extLst>
      <p:ext uri="{BB962C8B-B14F-4D97-AF65-F5344CB8AC3E}">
        <p14:creationId xmlns="" xmlns:p14="http://schemas.microsoft.com/office/powerpoint/2010/main" val="26989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amka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32" r="85695" b="8368"/>
          <a:stretch>
            <a:fillRect/>
          </a:stretch>
        </p:blipFill>
        <p:spPr bwMode="auto">
          <a:xfrm>
            <a:off x="0" y="0"/>
            <a:ext cx="98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97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>
                  <a:alpha val="41960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776" y="51571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Салют!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813"/>
            <a:ext cx="7488832" cy="41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44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</dc:title>
  <dc:creator>Сеитова_К</dc:creator>
  <cp:lastModifiedBy>РОО</cp:lastModifiedBy>
  <cp:revision>23</cp:revision>
  <dcterms:created xsi:type="dcterms:W3CDTF">2014-05-22T10:17:41Z</dcterms:created>
  <dcterms:modified xsi:type="dcterms:W3CDTF">2018-04-10T12:15:08Z</dcterms:modified>
</cp:coreProperties>
</file>