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популяция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0-е года</c:v>
                </c:pt>
                <c:pt idx="1">
                  <c:v>1000-е года</c:v>
                </c:pt>
                <c:pt idx="2">
                  <c:v>2000-е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0-е года</c:v>
                </c:pt>
                <c:pt idx="1">
                  <c:v>1000-е года</c:v>
                </c:pt>
                <c:pt idx="2">
                  <c:v>2000-е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marker val="1"/>
        <c:axId val="77574912"/>
        <c:axId val="77576448"/>
      </c:lineChart>
      <c:catAx>
        <c:axId val="77574912"/>
        <c:scaling>
          <c:orientation val="minMax"/>
        </c:scaling>
        <c:axPos val="b"/>
        <c:tickLblPos val="nextTo"/>
        <c:crossAx val="77576448"/>
        <c:crosses val="autoZero"/>
        <c:auto val="1"/>
        <c:lblAlgn val="ctr"/>
        <c:lblOffset val="100"/>
      </c:catAx>
      <c:valAx>
        <c:axId val="77576448"/>
        <c:scaling>
          <c:orientation val="minMax"/>
        </c:scaling>
        <c:axPos val="l"/>
        <c:majorGridlines/>
        <c:numFmt formatCode="0%" sourceLinked="1"/>
        <c:tickLblPos val="nextTo"/>
        <c:crossAx val="775749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05F37-A34C-430F-966A-176FDFDBA84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011D-6ECB-4E1B-903F-202BBBE94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audio" Target="file:///C:\Users\User-pc\Downloads\Penie_ptic_-_Muzyka_lesa_(xMusic.me).WAV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332343813_722b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9144000" cy="50728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1555" y="2967335"/>
            <a:ext cx="4980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МИР ОГРОМЕН!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3786190"/>
            <a:ext cx="6143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 РАЗВИВАЕТСЯ!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значок-фабрики-42230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57420" y="2214554"/>
            <a:ext cx="1349590" cy="1443023"/>
          </a:xfrm>
          <a:prstGeom prst="rect">
            <a:avLst/>
          </a:prstGeom>
        </p:spPr>
      </p:pic>
      <p:pic>
        <p:nvPicPr>
          <p:cNvPr id="12" name="Рисунок 11" descr="Знак-радиации-300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850" y="3214686"/>
            <a:ext cx="1428750" cy="1428750"/>
          </a:xfrm>
          <a:prstGeom prst="rect">
            <a:avLst/>
          </a:prstGeom>
        </p:spPr>
      </p:pic>
      <p:pic>
        <p:nvPicPr>
          <p:cNvPr id="13" name="Рисунок 12" descr="61429491-Лесовоз-значок-журналы-в-плоском-стиле-с-длинной-тенью.-Вырубка-симво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9850" y="4214818"/>
            <a:ext cx="1500178" cy="1500178"/>
          </a:xfrm>
          <a:prstGeom prst="rect">
            <a:avLst/>
          </a:prstGeom>
        </p:spPr>
      </p:pic>
      <p:pic>
        <p:nvPicPr>
          <p:cNvPr id="14" name="Рисунок 13" descr="depositphotos_46042643-stock-photo-icon-button-pictogram-hunt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28858" y="3571876"/>
            <a:ext cx="1489138" cy="1489138"/>
          </a:xfrm>
          <a:prstGeom prst="rect">
            <a:avLst/>
          </a:prstGeom>
        </p:spPr>
      </p:pic>
      <p:pic>
        <p:nvPicPr>
          <p:cNvPr id="15" name="Рисунок 14" descr="c35269f3_s_24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57420" y="4857760"/>
            <a:ext cx="1528766" cy="1528766"/>
          </a:xfrm>
          <a:prstGeom prst="rect">
            <a:avLst/>
          </a:prstGeom>
        </p:spPr>
      </p:pic>
      <p:pic>
        <p:nvPicPr>
          <p:cNvPr id="19" name="~PP2577.WAV">
            <a:hlinkClick r:id="" action="ppaction://media"/>
          </p:cNvPr>
          <p:cNvPicPr>
            <a:picLocks noRot="1" noChangeAspect="1"/>
          </p:cNvPicPr>
          <p:nvPr>
            <a:wavAudioFile r:embed="rId1" name="~PP2577.WAV"/>
          </p:nvPr>
        </p:nvPicPr>
        <p:blipFill>
          <a:blip r:embed="rId9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8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0.01181 0.34821 C 0.01441 0.33341 0.0158 0.31815 0.01979 0.30382 C 0.02378 0.28948 0.03924 0.28162 0.04687 0.27214 C 0.04983 0.26844 0.05191 0.26336 0.05469 0.25943 C 0.06128 0.24995 0.06962 0.24255 0.07535 0.23214 C 0.08681 0.2111 0.10278 0.19145 0.11667 0.17295 C 0.12344 0.16394 0.1276 0.15052 0.13403 0.14104 C 0.13976 0.13249 0.14792 0.11839 0.15469 0.11145 C 0.15764 0.10844 0.16146 0.10659 0.16424 0.10313 C 0.16684 0.10012 0.16788 0.0955 0.17066 0.09249 C 0.18524 0.07515 0.17552 0.09318 0.18628 0.07561 C 0.19288 0.06521 0.19583 0.05434 0.20556 0.05018 C 0.22361 0.02613 0.19271 0.06636 0.21823 0.03746 C 0.22274 0.03237 0.22569 0.02451 0.2309 0.02058 C 0.24288 0.01133 0.25347 0.00417 0.26736 0.00162 C 0.27326 -0.00231 0.27847 -0.00462 0.2849 -0.00693 C 0.30122 -0.0215 0.32187 -0.02265 0.34028 -0.02797 C 0.37257 -0.03722 0.40312 -0.05433 0.43576 -0.05965 C 0.43993 -0.0615 0.44444 -0.06173 0.44844 -0.06381 C 0.45017 -0.06474 0.45139 -0.06728 0.45312 -0.0682 C 0.46337 -0.07398 0.47535 -0.08 0.48646 -0.083 C 0.49757 -0.09017 0.50677 -0.09687 0.51823 -0.10196 C 0.5342 -0.11745 0.55625 -0.12531 0.57517 -0.13156 C 0.60122 -0.13086 0.62726 -0.13086 0.65312 -0.12948 C 0.65694 -0.12924 0.66042 -0.12624 0.66424 -0.12531 C 0.67257 -0.12346 0.6776 -0.12416 0.68472 -0.12092 C 0.69375 -0.11699 0.69931 -0.1126 0.70868 -0.11052 C 0.71701 -0.10659 0.71806 -0.10242 0.72778 -0.09988 C 0.74132 -0.09086 0.74653 -0.08739 0.76267 -0.08508 C 0.7842 -0.06774 0.81024 -0.05942 0.82934 -0.03653 C 0.83125 -0.03422 0.83194 -0.03005 0.83403 -0.02797 C 0.83628 -0.02566 0.83941 -0.02543 0.84201 -0.02381 C 0.84722 -0.02034 0.85365 -0.0141 0.85799 -0.00901 C 0.86615 0.0007 0.87257 0.0148 0.88177 0.02266 C 0.88976 0.03885 0.88542 0.03191 0.89444 0.04394 C 0.8967 0.05596 0.90174 0.06659 0.90556 0.07769 C 0.90851 0.08602 0.91354 0.10313 0.91354 0.10313 C 0.91476 0.11168 0.91684 0.12 0.91823 0.12856 C 0.91997 0.13966 0.92292 0.16232 0.92292 0.16232 C 0.92517 0.19538 0.93576 0.29781 0.92292 0.32301 C 0.91788 0.34706 0.91267 0.36116 0.90243 0.3822 C 0.89809 0.39122 0.89549 0.39977 0.88958 0.4074 C 0.88594 0.42266 0.88993 0.40902 0.87535 0.43284 C 0.86684 0.44671 0.86667 0.45295 0.85469 0.46451 C 0.84201 0.47654 0.82934 0.48856 0.81667 0.50058 C 0.81354 0.50359 0.80903 0.50243 0.80556 0.50474 C 0.78906 0.51561 0.80729 0.50844 0.78177 0.51538 C 0.77639 0.51677 0.7658 0.51954 0.7658 0.51954 C 0.70799 0.51815 0.65052 0.51746 0.59288 0.51538 C 0.57326 0.51469 0.5441 0.48671 0.52135 0.47931 C 0.51406 0.47284 0.5059 0.46775 0.49913 0.46035 C 0.48837 0.44879 0.49757 0.45388 0.48802 0.44972 C 0.48073 0.44 0.47222 0.43446 0.46424 0.42451 C 0.46094 0.42035 0.45781 0.41596 0.45469 0.4118 C 0.45312 0.40972 0.45 0.40532 0.45 0.40532 C 0.44722 0.39399 0.43611 0.3785 0.42934 0.36948 C 0.42361 0.34983 0.41458 0.33295 0.40712 0.31446 C 0.40052 0.29827 0.39549 0.28417 0.38646 0.27006 C 0.38229 0.25619 0.37986 0.24972 0.37222 0.23839 C 0.36927 0.23399 0.3658 0.22983 0.36267 0.22567 C 0.36094 0.22359 0.35799 0.21943 0.35799 0.21943 C 0.35295 0.19977 0.34375 0.18081 0.33247 0.16648 C 0.32899 0.15214 0.32639 0.1392 0.32465 0.12417 C 0.32292 0.10867 0.31979 0.07769 0.31979 0.07769 C 0.32326 0.00324 0.30486 -0.02682 0.3467 -0.04485 C 0.35955 -0.05618 0.37309 -0.0615 0.38646 -0.07028 C 0.41042 -0.08601 0.43437 -0.09965 0.46111 -0.10404 C 0.47587 -0.11052 0.49028 -0.11907 0.50556 -0.123 C 0.52552 -0.12809 0.54583 -0.1304 0.5658 -0.13572 C 0.68958 -0.13387 0.67344 -0.14682 0.74844 -0.11468 C 0.7625 -0.10219 0.77865 -0.09549 0.79288 -0.083 C 0.80382 -0.07352 0.81354 -0.05664 0.82622 -0.05133 C 0.83247 -0.04254 0.83837 -0.03907 0.84687 -0.03422 C 0.85139 -0.02635 0.85399 -0.02034 0.86111 -0.01734 C 0.86267 -0.01456 0.86389 -0.01156 0.8658 -0.00901 C 0.86771 -0.00647 0.87049 -0.00531 0.87222 -0.00254 C 0.87326 -0.00092 0.87309 0.00162 0.87378 0.0037 C 0.87587 0.00925 0.88073 0.01642 0.88333 0.02058 C 0.88733 0.03399 0.89115 0.04717 0.89444 0.06081 C 0.89757 0.0733 0.90434 0.08486 0.90868 0.09665 C 0.91215 0.12047 0.90712 0.0948 0.9151 0.11584 C 0.91944 0.1274 0.91892 0.14035 0.92622 0.1496 C 0.92795 0.16185 0.92969 0.17295 0.9309 0.18544 C 0.92865 0.23399 0.93455 0.23931 0.92135 0.26798 C 0.91858 0.28347 0.91424 0.29758 0.91024 0.31237 C 0.90729 0.32347 0.90573 0.33781 0.89913 0.34613 C 0.89392 0.3674 0.88351 0.38128 0.87378 0.39908 C 0.86285 0.41896 0.85156 0.44139 0.83247 0.44763 C 0.83038 0.44902 0.82847 0.45087 0.82622 0.4518 C 0.82361 0.45295 0.82083 0.45272 0.81823 0.45411 C 0.80903 0.45896 0.80104 0.46659 0.79132 0.47099 C 0.78681 0.47677 0.78299 0.47746 0.77691 0.47931 C 0.7684 0.48648 0.7599 0.49087 0.75 0.49411 C 0.73924 0.50289 0.72865 0.50197 0.71667 0.50683 C 0.7033 0.51214 0.69253 0.51931 0.67847 0.52162 C 0.65226 0.53041 0.6217 0.52185 0.59444 0.51954 C 0.57882 0.51561 0.56424 0.51122 0.54844 0.50891 C 0.54306 0.50544 0.53785 0.50197 0.53247 0.4985 C 0.52778 0.4955 0.52448 0.48925 0.51979 0.48578 C 0.51146 0.47954 0.50035 0.47307 0.49288 0.46451 C 0.47153 0.44 0.4849 0.44694 0.47222 0.44139 C 0.46319 0.42544 0.4533 0.41226 0.44201 0.39908 C 0.43559 0.39168 0.43125 0.38313 0.42465 0.37573 C 0.41788 0.35954 0.41059 0.34659 0.40069 0.33341 C 0.39358 0.30474 0.40226 0.33157 0.39288 0.31654 C 0.38872 0.31006 0.38576 0.30035 0.38177 0.29341 C 0.37934 0.28347 0.37344 0.27469 0.3691 0.2659 C 0.36649 0.26081 0.36094 0.2511 0.36094 0.2511 C 0.35799 0.23815 0.35295 0.23029 0.3467 0.21943 C 0.34288 0.20394 0.34583 0.20995 0.33889 0.20024 C 0.33594 0.18821 0.33038 0.1785 0.32778 0.16648 C 0.325 0.15399 0.32222 0.1392 0.31979 0.12625 C 0.31927 0.11931 0.31892 0.11214 0.31823 0.10521 C 0.31701 0.09457 0.31441 0.08417 0.31354 0.07353 C 0.31181 0.05133 0.31181 0.02683 0.30538 0.00578 C 0.3066 -0.04346 0.30677 -0.09294 0.30868 -0.14219 C 0.30955 -0.16485 0.33316 -0.1956 0.34514 -0.20971 C 0.35312 -0.21919 0.35868 -0.23075 0.3658 -0.24138 C 0.3849 -0.26959 0.41198 -0.30959 0.43733 -0.32601 C 0.44479 -0.33618 0.44896 -0.33896 0.45955 -0.34289 C 0.46111 -0.34497 0.46215 -0.34843 0.46424 -0.34936 C 0.47535 -0.35468 0.49167 -0.35722 0.50399 -0.36208 C 0.52604 -0.37109 0.54844 -0.37919 0.57066 -0.38728 C 0.58559 -0.3926 0.60139 -0.39398 0.61667 -0.39791 C 0.6434 -0.41248 0.67049 -0.41502 0.69896 -0.42543 C 0.70573 -0.42751 0.71163 -0.43306 0.71823 -0.43606 C 0.72552 -0.43884 0.73299 -0.44 0.74045 -0.44231 C 0.75712 -0.45248 0.77361 -0.45942 0.79132 -0.46566 C 0.80451 -0.47005 0.81823 -0.4719 0.8309 -0.47815 C 0.85642 -0.49063 0.88351 -0.50358 0.91024 -0.51005 C 0.97187 -0.55005 0.86944 -0.48439 0.94844 -0.53086 C 1.04219 -0.58635 0.99288 -0.56693 1.04687 -0.58612 C 1.06111 -0.59606 1.07448 -0.60855 1.08958 -0.61572 C 1.09549 -0.61849 1.10139 -0.62057 1.10712 -0.62404 C 1.11319 -0.62774 1.12465 -0.63676 1.12465 -0.63676 " pathEditMode="relative" ptsTypes="ffffffffffffffffffffffffffffffffffffffffffffffffffffffffffffffffffffffffffffffffffffffffffffffffffffffffffffffffffffffffffffffffffffffA">
                                      <p:cBhvr>
                                        <p:cTn id="22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1.31649 0.24787 C -1.30364 0.22498 -1.29132 0.20301 -1.2783 0.18012 C -1.27118 0.16763 -1.27604 0.16995 -1.26719 0.15677 C -1.26545 0.15422 -1.26284 0.1533 -1.26094 0.15052 C -1.25798 0.14659 -1.25538 0.14243 -1.25295 0.13804 C -1.24271 0.11931 -1.23489 0.09873 -1.2243 0.0807 C -1.20694 0.05157 -1.22587 0.08694 -1.2085 0.06197 C -1.20521 0.05758 -1.20364 0.05157 -1.20034 0.04717 C -1.19809 0.04393 -1.19479 0.04185 -1.19271 0.03862 C -1.18594 0.02844 -1.17795 0.01896 -1.17344 0.00694 C -1.17239 0.00417 -1.1717 0.00116 -1.17031 -0.00161 C -1.16475 -0.01248 -1.15729 -0.01826 -1.15139 -0.0289 C -1.13784 -0.05364 -1.12361 -0.07815 -1.10694 -0.09872 C -1.08767 -0.123 -1.07083 -0.1489 -1.04496 -0.16 C -1.03455 -0.17086 -1.02291 -0.17942 -1.01007 -0.18335 C -0.99826 -0.19121 -0.9835 -0.19398 -0.97048 -0.19607 C -0.94757 -0.20901 -0.92309 -0.21549 -0.89896 -0.22335 C -0.88576 -0.22774 -0.87291 -0.23306 -0.85937 -0.23607 C -0.84705 -0.24185 -0.83403 -0.2437 -0.82118 -0.2467 C -0.81111 -0.24924 -0.79097 -0.25317 -0.79097 -0.25317 C -0.76215 -0.26612 -0.74722 -0.26797 -0.71493 -0.27005 C -0.675 -0.27745 -0.63646 -0.27098 -0.59739 -0.26358 C -0.58559 -0.25595 -0.5717 -0.25179 -0.55937 -0.24462 C -0.55382 -0.24138 -0.55087 -0.23167 -0.54496 -0.22982 C -0.54288 -0.22936 -0.5408 -0.22843 -0.53871 -0.22774 C -0.53715 -0.22635 -0.53559 -0.2245 -0.53385 -0.22335 C -0.53073 -0.2215 -0.5243 -0.21919 -0.5243 -0.21919 C -0.52222 -0.21711 -0.52031 -0.21456 -0.51805 -0.21294 C -0.5151 -0.21086 -0.51128 -0.21086 -0.5085 -0.20855 C -0.50694 -0.20716 -0.50694 -0.2037 -0.50538 -0.20231 C -0.50312 -0.20023 -0.49982 -0.2 -0.49739 -0.19815 C -0.47812 -0.18335 -0.49305 -0.19052 -0.48159 -0.18566 C -0.47725 -0.17988 -0.47361 -0.17549 -0.46875 -0.17086 C -0.46458 -0.16231 -0.4585 -0.15699 -0.45295 -0.14936 C -0.45069 -0.14057 -0.44739 -0.1378 -0.4434 -0.13063 C -0.43628 -0.11768 -0.43125 -0.10358 -0.42274 -0.09248 C -0.41788 -0.07514 -0.41111 -0.06173 -0.40382 -0.04601 C -0.40243 -0.04277 -0.40173 -0.03884 -0.40052 -0.0356 C -0.39965 -0.03306 -0.39843 -0.03121 -0.39739 -0.0289 C -0.39479 -0.01109 -0.3908 0.00856 -0.38316 0.02382 C -0.38142 0.03099 -0.37847 0.03769 -0.37673 0.04486 C -0.37725 0.07261 -0.37639 0.10012 -0.3783 0.1274 C -0.37899 0.13619 -0.38455 0.14289 -0.38784 0.15052 C -0.40347 0.18683 -0.38802 0.15145 -0.40382 0.17827 C -0.41111 0.19052 -0.41614 0.20209 -0.42604 0.21203 C -0.42986 0.21966 -0.43455 0.2259 -0.43871 0.23307 C -0.43993 0.23515 -0.44028 0.23815 -0.44184 0.23954 C -0.44409 0.24185 -0.44722 0.24232 -0.44982 0.2437 C -0.45434 0.25295 -0.45607 0.25041 -0.4625 0.25642 C -0.46788 0.26128 -0.47066 0.26636 -0.47673 0.26891 C -0.48055 0.27654 -0.48524 0.27931 -0.49097 0.28393 C -0.51319 0.30174 -0.53663 0.317 -0.5625 0.32185 C -0.57014 0.33249 -0.59479 0.33133 -0.60538 0.33249 C -0.64948 0.34706 -0.62222 0.33873 -0.73073 0.33041 C -0.75052 0.32879 -0.76632 0.30775 -0.78472 0.30289 C -0.78923 0.29665 -0.79253 0.28948 -0.79739 0.28393 C -0.80225 0.27839 -0.80833 0.27469 -0.81319 0.26891 C -0.82448 0.25642 -0.80729 0.27515 -0.81962 0.2585 C -0.82899 0.24578 -0.84184 0.23746 -0.85139 0.22451 C -0.85694 0.21735 -0.86163 0.20879 -0.86718 0.20116 C -0.87031 0.18867 -0.88281 0.17388 -0.88941 0.16347 C -0.89514 0.15422 -0.89566 0.14035 -0.90208 0.1318 C -0.90816 0.1237 -0.90816 0.12463 -0.91319 0.11261 C -0.91753 0.1022 -0.91128 0.10937 -0.91962 0.1022 C -0.92291 0.08879 -0.9309 0.08209 -0.93541 0.07006 C -0.94149 0.05388 -0.94531 0.03469 -0.95295 0.01943 C -0.95347 0.01619 -0.95347 0.01226 -0.95451 0.00902 C -0.95625 0.00324 -0.96093 -0.00786 -0.96093 -0.00786 C -0.96302 -0.01942 -0.96666 -0.03028 -0.96875 -0.04161 C -0.97153 -0.08624 -0.97951 -0.13849 -0.9625 -0.17896 C -0.94826 -0.21271 -0.93003 -0.21387 -0.90538 -0.22774 C -0.87951 -0.24231 -0.85208 -0.24763 -0.8243 -0.25317 C -0.79618 -0.25849 -0.76875 -0.26381 -0.74028 -0.26589 C -0.69722 -0.28277 -0.61805 -0.26913 -0.58472 -0.26774 C -0.56996 -0.26566 -0.55677 -0.25826 -0.54184 -0.25526 C -0.53021 -0.24439 -0.54305 -0.25526 -0.51649 -0.24462 C -0.50208 -0.23884 -0.49062 -0.2252 -0.47673 -0.21919 C -0.4651 -0.20878 -0.45503 -0.19537 -0.4434 -0.18566 C -0.43802 -0.17433 -0.43281 -0.16323 -0.4276 -0.15167 C -0.42673 -0.14982 -0.42708 -0.14705 -0.42604 -0.14543 C -0.42482 -0.14312 -0.42274 -0.14265 -0.42118 -0.14127 C -0.41215 -0.11976 -0.40399 -0.09156 -0.38784 -0.07768 C -0.3868 -0.07329 -0.38472 -0.06427 -0.38316 -0.0608 C -0.37934 -0.05179 -0.37048 -0.0356 -0.37048 -0.0356 C -0.36354 0.00024 -0.36892 0.0363 -0.37361 0.07261 C -0.37517 0.0844 -0.37465 0.09966 -0.38159 0.10844 C -0.38541 0.12948 -0.3908 0.15191 -0.40052 0.16948 C -0.40468 0.17758 -0.41093 0.18289 -0.41493 0.19099 C -0.42986 0.22081 -0.45278 0.24463 -0.47673 0.26058 C -0.48246 0.26844 -0.49045 0.2696 -0.49739 0.27515 C -0.51337 0.28879 -0.52795 0.30012 -0.54653 0.30706 C -0.56718 0.32393 -0.58646 0.32532 -0.61007 0.32833 C -0.63229 0.32763 -0.65642 0.33596 -0.67673 0.32417 C -0.69618 0.31284 -0.71545 0.2985 -0.73385 0.28393 C -0.7408 0.27839 -0.74653 0.27168 -0.75451 0.26891 C -0.76284 0.25804 -0.77257 0.25087 -0.78159 0.24162 C -0.79444 0.22867 -0.80052 0.21989 -0.81319 0.20972 C -0.81423 0.20787 -0.81475 0.20486 -0.81649 0.20347 C -0.81927 0.20116 -0.82604 0.19931 -0.82604 0.19931 C -0.83055 0.19006 -0.83732 0.18729 -0.8434 0.18012 C -0.85225 0.16995 -0.86146 0.16047 -0.87048 0.15052 C -0.87882 0.14128 -0.87118 0.14613 -0.87986 0.1422 C -0.88698 0.12856 -0.87899 0.14243 -0.88784 0.1318 C -0.89114 0.12787 -0.89739 0.11885 -0.89739 0.11885 C -0.90156 0.10752 -0.90798 0.09827 -0.91319 0.0874 C -0.91857 0.07584 -0.91666 0.07446 -0.9243 0.06382 C -0.92708 0.05388 -0.9335 0.0481 -0.93715 0.03862 C -0.94236 0.02474 -0.94062 0.02382 -0.94826 0.01087 C -0.95416 -0.01225 -0.96493 -0.03375 -0.97205 -0.05664 C -0.98298 -0.13849 -0.97257 -0.2245 -0.94982 -0.30196 C -0.9493 -0.30589 -0.9493 -0.31028 -0.94826 -0.31468 C -0.94757 -0.31699 -0.94548 -0.31815 -0.94496 -0.32069 C -0.9375 -0.3526 -0.94618 -0.33271 -0.93871 -0.3482 C -0.92986 -0.3956 -0.89496 -0.4282 -0.86093 -0.43907 C -0.83923 -0.46011 -0.82309 -0.46289 -0.79896 -0.47075 C -0.76319 -0.49456 -0.7967 -0.47445 -0.76093 -0.48994 C -0.74653 -0.49572 -0.75364 -0.49502 -0.74184 -0.50242 C -0.7243 -0.51375 -0.7059 -0.52254 -0.68784 -0.53225 C -0.64878 -0.55237 -0.60416 -0.56069 -0.5625 -0.56601 C -0.54948 -0.57179 -0.53593 -0.57826 -0.52274 -0.58289 C -0.51753 -0.58474 -0.50694 -0.58705 -0.50694 -0.58705 C -0.48576 -0.60138 -0.46111 -0.60485 -0.43871 -0.61664 C -0.42378 -0.6245 -0.40885 -0.63306 -0.39427 -0.64208 C -0.38819 -0.64578 -0.38281 -0.65133 -0.37673 -0.65479 C -0.3717 -0.65757 -0.36597 -0.65826 -0.36093 -0.66104 C -0.34843 -0.66797 -0.33698 -0.67791 -0.3243 -0.68439 C -0.29166 -0.70127 -0.30538 -0.69456 -0.28316 -0.70543 C -0.27795 -0.70797 -0.27378 -0.71306 -0.26875 -0.71607 C -0.26528 -0.71815 -0.25764 -0.72023 -0.25764 -0.72023 " pathEditMode="relative" ptsTypes="ffffffffffffffffffffffffffffffffffffffffffffffffffffffffffffffffffffffffffffffffffffffffffffffffffffffffffffffffffffffffffffffffA">
                                      <p:cBhvr>
                                        <p:cTn id="24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1.28212 0.04416 C -1.26406 -0.00209 -1.24583 -0.04856 -1.22812 -0.09526 C -1.22101 -0.11399 -1.21406 -0.13411 -1.20573 -0.15237 C -1.19965 -0.16532 -1.19062 -0.17596 -1.18368 -0.18844 C -1.17482 -0.2037 -1.18333 -0.19492 -1.1743 -0.20301 C -1.16979 -0.21919 -1.17639 -0.19908 -1.16788 -0.21365 C -1.15868 -0.22914 -1.17517 -0.21018 -1.16319 -0.22613 C -1.15764 -0.23353 -1.14826 -0.23908 -1.14097 -0.24093 C -1.12621 -0.25087 -1.13281 -0.24787 -1.12187 -0.25156 C -1.11354 -0.25711 -1.10486 -0.26359 -1.09653 -0.26844 C -1.08316 -0.2763 -1.09618 -0.2659 -1.08541 -0.27284 C -1.07257 -0.28162 -1.08264 -0.27746 -1.071 -0.28116 C -1.05729 -0.29341 -1.04028 -0.29434 -1.025 -0.30012 C -1.01736 -0.30313 -1.01059 -0.30821 -1.00278 -0.31076 C -0.996 -0.31515 -0.99114 -0.31746 -0.98368 -0.31931 C -0.97031 -0.3311 -0.95399 -0.33249 -0.93923 -0.34035 C -0.92986 -0.34544 -0.91979 -0.34914 -0.91076 -0.35515 C -0.89913 -0.36324 -0.88906 -0.36925 -0.87587 -0.37203 C -0.85295 -0.39052 -0.81979 -0.39145 -0.79323 -0.39538 C -0.77569 -0.40694 -0.80156 -0.39122 -0.75989 -0.4037 C -0.75486 -0.40532 -0.75069 -0.41064 -0.74566 -0.41226 C -0.7408 -0.4155 -0.7368 -0.42174 -0.73142 -0.42289 C -0.71024 -0.42798 -0.68785 -0.42798 -0.66632 -0.43122 C -0.64861 -0.437 -0.64844 -0.43607 -0.62187 -0.43769 C -0.59982 -0.43422 -0.5783 -0.42775 -0.55677 -0.42081 C -0.55069 -0.41226 -0.54201 -0.41411 -0.53455 -0.4081 C -0.52344 -0.39885 -0.5125 -0.38937 -0.50121 -0.38058 C -0.49479 -0.36717 -0.50243 -0.38058 -0.49166 -0.36995 C -0.4816 -0.36 -0.47274 -0.34706 -0.46319 -0.33619 C -0.45069 -0.32185 -0.44305 -0.30197 -0.42986 -0.28763 C -0.42535 -0.27607 -0.4191 -0.26867 -0.41389 -0.25827 C -0.4118 -0.24671 -0.40052 -0.21896 -0.39479 -0.21133 C -0.39114 -0.19677 -0.3835 -0.18405 -0.38055 -0.16925 C -0.37864 -0.15954 -0.37812 -0.14937 -0.37587 -0.13966 C -0.37535 -0.13758 -0.37482 -0.1355 -0.3743 -0.13318 C -0.37066 -0.08024 -0.36753 -0.06983 -0.371 -0.00209 C -0.37153 0.00693 -0.3783 0.01341 -0.38212 0.02104 C -0.38646 0.02959 -0.38941 0.03699 -0.39479 0.04416 C -0.39982 0.06081 -0.4125 0.07422 -0.42187 0.0867 C -0.42673 0.09317 -0.42899 0.10057 -0.43298 0.10774 C -0.43767 0.1163 -0.43975 0.1163 -0.44566 0.12254 C -0.45243 0.12971 -0.45781 0.13919 -0.46475 0.14589 C -0.47448 0.15514 -0.48507 0.16046 -0.49653 0.16485 C -0.50243 0.17271 -0.50764 0.17294 -0.51545 0.17549 C -0.52205 0.18381 -0.51649 0.17849 -0.53142 0.18173 C -0.54062 0.18381 -0.54878 0.18959 -0.55833 0.19028 C -0.58646 0.19213 -0.64253 0.19445 -0.64253 0.19445 C -0.6743 0.19329 -0.70243 0.19398 -0.73298 0.1882 C -0.7408 0.1852 -0.74896 0.18497 -0.75677 0.18173 C -0.76597 0.17803 -0.78663 0.16323 -0.79479 0.15422 C -0.79826 0.15052 -0.80052 0.14474 -0.80434 0.1415 C -0.81285 0.13456 -0.81962 0.12971 -0.82656 0.12046 C -0.82986 0.10173 -0.825 0.12 -0.83298 0.10774 C -0.83507 0.10474 -0.83576 0.10011 -0.83767 0.09711 C -0.83906 0.09479 -0.84097 0.09294 -0.84253 0.09086 C -0.84479 0.07791 -0.85052 0.07422 -0.85677 0.06543 C -0.86007 0.05248 -0.85607 0.06566 -0.86475 0.04855 C -0.86892 0.04 -0.86927 0.03537 -0.87587 0.02959 C -0.88125 0.01734 -0.88837 0.00901 -0.89479 -0.00209 C -0.90191 -0.01434 -0.90903 -0.02683 -0.91701 -0.03815 C -0.92361 -0.06937 -0.9191 -0.05365 -0.92986 -0.08255 C -0.93142 -0.08671 -0.93298 -0.0911 -0.93455 -0.09526 C -0.93611 -0.09943 -0.93923 -0.10775 -0.93923 -0.10775 C -0.94357 -0.13943 -0.9368 -0.10336 -0.94722 -0.12902 C -0.95434 -0.14659 -0.94271 -0.13457 -0.95364 -0.14382 C -0.95694 -0.15261 -0.9592 -0.16116 -0.96319 -0.16925 C -0.96701 -0.18983 -0.96146 -0.16463 -0.96944 -0.18613 C -0.97639 -0.20486 -0.96857 -0.19399 -0.97587 -0.20301 C -0.97986 -0.21642 -0.98194 -0.23029 -0.98698 -0.24324 C -0.98889 -0.25295 -0.99062 -0.26197 -0.99479 -0.27052 C -0.99253 -0.29711 -0.99687 -0.30613 -0.98368 -0.31931 C -0.98107 -0.32486 -0.97899 -0.3311 -0.97587 -0.33619 C -0.97465 -0.33827 -0.97222 -0.33827 -0.971 -0.34035 C -0.96892 -0.34405 -0.96823 -0.34914 -0.96632 -0.35307 C -0.9651 -0.35561 -0.96285 -0.35677 -0.96146 -0.35931 C -0.9585 -0.36463 -0.95625 -0.37087 -0.95364 -0.37665 C -0.95052 -0.38336 -0.94253 -0.38382 -0.93767 -0.38891 C -0.92969 -0.39723 -0.92222 -0.40486 -0.91232 -0.4081 C -0.9066 -0.41318 -0.89826 -0.41735 -0.89166 -0.4185 C -0.8816 -0.42058 -0.86146 -0.42289 -0.86146 -0.42289 C -0.83854 -0.43815 -0.81423 -0.43376 -0.78854 -0.43561 C -0.77274 -0.43677 -0.75677 -0.43839 -0.74097 -0.43977 C -0.71771 -0.44578 -0.69375 -0.4481 -0.671 -0.45665 C -0.64514 -0.45526 -0.60937 -0.46128 -0.58212 -0.44602 C -0.57326 -0.44093 -0.56389 -0.43654 -0.55521 -0.43122 C -0.54982 -0.42798 -0.53923 -0.42081 -0.53923 -0.42081 C -0.53177 -0.41064 -0.51458 -0.4007 -0.5092 -0.39122 C -0.50295 -0.38035 -0.50625 -0.38521 -0.49965 -0.37665 C -0.49062 -0.35168 -0.50573 -0.39052 -0.48698 -0.35515 C -0.48107 -0.34405 -0.47691 -0.33318 -0.46944 -0.32347 C -0.46406 -0.30891 -0.46771 -0.31746 -0.45677 -0.29804 C -0.45469 -0.29434 -0.45104 -0.29295 -0.44878 -0.28972 C -0.44618 -0.28602 -0.44514 -0.28047 -0.44253 -0.277 C -0.43368 -0.26521 -0.42604 -0.25295 -0.41701 -0.24093 C -0.40798 -0.22891 -0.41285 -0.23607 -0.40121 -0.21365 C -0.39896 -0.20948 -0.39687 -0.20532 -0.39479 -0.20093 C -0.39375 -0.19885 -0.39166 -0.19446 -0.39166 -0.19446 C -0.38993 -0.18474 -0.38611 -0.18104 -0.38368 -0.17156 C -0.38264 -0.1674 -0.38107 -0.15561 -0.38055 -0.15237 C -0.38142 -0.10937 -0.38021 -0.04648 -0.39653 -0.00417 C -0.39913 0.02265 -0.40451 0.06867 -0.42031 0.08878 C -0.42743 0.11722 -0.45121 0.13294 -0.471 0.1415 C -0.47882 0.14844 -0.48889 0.15329 -0.49809 0.1563 C -0.51059 0.16485 -0.52413 0.16647 -0.53767 0.17109 C -0.57135 0.18265 -0.60781 0.18728 -0.64253 0.19237 C -0.66996 0.19167 -0.69757 0.19237 -0.725 0.19028 C -0.72691 0.19005 -0.72812 0.18705 -0.72986 0.18589 C -0.74045 0.17849 -0.75625 0.16578 -0.76788 0.15861 C -0.77309 0.15537 -0.78368 0.15005 -0.78368 0.15005 C -0.78819 0.14427 -0.79965 0.13734 -0.79965 0.13734 C -0.81111 0.12208 -0.80017 0.13456 -0.81389 0.12462 C -0.83316 0.11075 -0.8151 0.12254 -0.82986 0.10774 C -0.83177 0.10589 -0.8342 0.10543 -0.83611 0.10358 C -0.84253 0.09711 -0.84496 0.08716 -0.85035 0.08023 C -0.85955 0.06797 -0.86979 0.05687 -0.87899 0.04416 C -0.88507 0.03607 -0.89028 0.02682 -0.89653 0.01896 C -0.90069 0.00786 -0.90694 -0.0007 -0.91232 -0.01064 C -0.91528 -0.03122 -0.92691 -0.04671 -0.93298 -0.06567 C -0.93837 -0.08255 -0.94045 -0.10313 -0.95035 -0.1163 C -0.95295 -0.12555 -0.95347 -0.1348 -0.95677 -0.14382 C -0.96094 -0.15538 -0.96128 -0.15237 -0.96475 -0.16278 C -0.96753 -0.1711 -0.96614 -0.17919 -0.971 -0.18613 C -0.97465 -0.20555 -0.96927 -0.18174 -0.97899 -0.20532 C -0.98003 -0.20763 -0.97969 -0.21087 -0.98055 -0.21365 C -0.98125 -0.21596 -0.98264 -0.21781 -0.98368 -0.21989 C -0.98646 -0.2333 -0.98455 -0.22451 -0.98854 -0.24093 C -0.98906 -0.24301 -0.9901 -0.2474 -0.9901 -0.2474 C -0.99271 -0.31214 -0.99548 -0.36648 -0.99323 -0.43122 C -0.99271 -0.44532 -0.98646 -0.46012 -0.98368 -0.47376 C -0.97951 -0.49341 -0.975 -0.5133 -0.96632 -0.53064 C -0.95607 -0.55122 -0.96666 -0.53018 -0.95677 -0.54359 C -0.9401 -0.56555 -0.92882 -0.5755 -0.9059 -0.58567 C -0.89722 -0.5896 -0.88785 -0.59261 -0.87899 -0.59607 C -0.87482 -0.59769 -0.86632 -0.60047 -0.86632 -0.60047 C -0.85469 -0.61064 -0.83541 -0.62104 -0.82187 -0.62567 C -0.81215 -0.63237 -0.80399 -0.63607 -0.79323 -0.63839 C -0.78368 -0.64301 -0.76614 -0.65203 -0.75521 -0.65526 C -0.73576 -0.66104 -0.74791 -0.65272 -0.725 -0.66382 C -0.69878 -0.67654 -0.72413 -0.66983 -0.70278 -0.67446 C -0.69479 -0.67977 -0.68732 -0.68671 -0.67899 -0.69133 C -0.66614 -0.69873 -0.65225 -0.70313 -0.63923 -0.71029 C -0.61719 -0.72232 -0.59479 -0.73596 -0.571 -0.73989 C -0.54982 -0.74844 -0.52847 -0.75561 -0.50764 -0.76532 C -0.47604 -0.78012 -0.4901 -0.77665 -0.46632 -0.78012 C -0.45712 -0.78451 -0.4467 -0.78914 -0.43767 -0.79492 C -0.42743 -0.80162 -0.43125 -0.80162 -0.42031 -0.80972 C -0.41111 -0.81642 -0.39826 -0.81804 -0.38854 -0.82035 C -0.38437 -0.82313 -0.37587 -0.82867 -0.37587 -0.82867 " pathEditMode="relative" ptsTypes="fffffffffffffffffffffffffffffffffffffffffffffffffffffffffffffffffffffffffffffffffffffffffffffffffffffffffffffffffffffffffffffffffffffffffffffffffffA">
                                      <p:cBhvr>
                                        <p:cTn id="26" dur="1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-0.02136 0.14936 C -0.01823 0.13896 -0.01667 0.13249 -0.01181 0.12393 C -0.01129 0.11977 -0.01129 0.11538 -0.01025 0.11098 C -0.00834 0.10405 -0.00643 0.10636 -0.00382 0.10058 C 0.00451 0.08208 -0.00296 0.09272 0.00416 0.0837 C 0.00573 0.07931 0.00694 0.07468 0.00885 0.07098 C 0.01007 0.06844 0.0125 0.06728 0.01371 0.06474 C 0.01927 0.05387 0.02448 0.04023 0.02951 0.02867 C 0.03316 0.00971 0.02795 0.03052 0.03593 0.01387 C 0.0375 0.01064 0.03784 0.00671 0.03906 0.00347 C 0.04079 -0.00116 0.04496 -0.00786 0.04704 -0.01133 C 0.05017 -0.02451 0.05711 -0.03584 0.06284 -0.0474 C 0.06718 -0.05618 0.0684 -0.06335 0.07395 -0.07052 C 0.07743 -0.07977 0.08177 -0.08809 0.08819 -0.0941 C 0.09618 -0.1089 0.1118 -0.12532 0.12309 -0.13618 C 0.12552 -0.1385 0.12864 -0.14012 0.13107 -0.14243 C 0.13489 -0.14682 0.13836 -0.15237 0.14218 -0.15722 C 0.14843 -0.16578 0.16319 -0.17364 0.17083 -0.18081 C 0.17395 -0.18335 0.17847 -0.18266 0.18194 -0.18474 C 0.19895 -0.19607 0.1868 -0.19121 0.19913 -0.19538 C 0.21319 -0.20879 0.23177 -0.22058 0.24861 -0.22497 C 0.25642 -0.23191 0.26475 -0.23676 0.27395 -0.23977 C 0.29079 -0.2548 0.33073 -0.25503 0.35017 -0.25873 C 0.35764 -0.26012 0.37222 -0.26289 0.37222 -0.26289 C 0.37916 -0.27237 0.3993 -0.27884 0.40885 -0.28208 C 0.41875 -0.28994 0.4342 -0.29341 0.44218 -0.30104 C 0.45607 -0.31445 0.47621 -0.31931 0.49288 -0.32231 C 0.5302 -0.3385 0.53663 -0.33526 0.58802 -0.33688 C 0.61944 -0.33618 0.65069 -0.33595 0.68194 -0.3348 C 0.69791 -0.3341 0.71389 -0.32532 0.72951 -0.32231 C 0.73889 -0.32046 0.74861 -0.31954 0.75816 -0.31792 C 0.76805 -0.31353 0.77812 -0.3089 0.78819 -0.3052 C 0.79774 -0.29688 0.79201 -0.30173 0.80885 -0.2904 C 0.81093 -0.28902 0.81527 -0.28624 0.81527 -0.28624 C 0.82673 -0.27029 0.8125 -0.28855 0.82639 -0.27561 C 0.83281 -0.26959 0.83402 -0.26566 0.84201 -0.26289 C 0.84427 -0.25942 0.846 -0.25526 0.84843 -0.25249 C 0.85069 -0.25017 0.85399 -0.24994 0.85642 -0.24809 C 0.86076 -0.24462 0.86597 -0.23861 0.86909 -0.23329 C 0.87083 -0.23052 0.87257 -0.22798 0.87378 -0.22497 C 0.87639 -0.21965 0.88038 -0.20809 0.88038 -0.20809 C 0.88177 -0.19977 0.88298 -0.19399 0.88645 -0.18705 C 0.88819 -0.1741 0.88906 -0.16139 0.89149 -0.14913 C 0.89323 -0.13965 0.89618 -0.13064 0.89774 -0.12139 C 0.90086 -0.10127 0.90191 -0.08069 0.90885 -0.06243 C 0.90937 -0.03468 0.90937 -0.0074 0.91041 0.02035 C 0.91215 0.06913 0.91614 0.11214 0.89461 0.15145 C 0.89218 0.16069 0.8835 0.17665 0.8835 0.17665 C 0.88298 0.17942 0.88298 0.18266 0.88177 0.1852 C 0.88055 0.1889 0.87725 0.19052 0.87552 0.19376 C 0.86458 0.21295 0.87378 0.20023 0.86441 0.21272 C 0.86111 0.2252 0.8651 0.21295 0.85642 0.22751 C 0.85399 0.23145 0.85225 0.23607 0.85017 0.24023 C 0.84878 0.24278 0.84583 0.24278 0.84375 0.24439 C 0.83975 0.24763 0.83715 0.25364 0.83264 0.25503 C 0.81614 0.25988 0.82309 0.25757 0.81198 0.26127 C 0.80225 0.26983 0.79236 0.26936 0.78194 0.27399 C 0.77378 0.27769 0.7684 0.28046 0.75972 0.28254 C 0.70937 0.28185 0.6592 0.28231 0.60868 0.28023 C 0.59895 0.27977 0.58663 0.2689 0.57708 0.26543 C 0.56892 0.25757 0.56024 0.25272 0.55173 0.24647 C 0.53437 0.23376 0.54861 0.24139 0.53732 0.23584 C 0.53559 0.23214 0.51927 0.21341 0.51823 0.21272 C 0.51458 0.20948 0.50954 0.20925 0.50555 0.20624 C 0.4934 0.19699 0.48402 0.18312 0.47083 0.17665 C 0.46441 0.16856 0.45694 0.16532 0.45017 0.15769 C 0.4467 0.15376 0.44375 0.1489 0.44062 0.14497 C 0.43159 0.13318 0.42777 0.11815 0.42152 0.10497 C 0.41979 0.10104 0.41718 0.09804 0.41527 0.09434 C 0.41111 0.08555 0.40573 0.07353 0.4026 0.06474 C 0.40104 0.06035 0.40086 0.05572 0.3993 0.05202 C 0.39583 0.0437 0.39062 0.03468 0.38663 0.02659 C 0.38472 0.01341 0.38298 0.00347 0.37708 -0.0074 C 0.37465 -0.01688 0.37135 -0.02104 0.36597 -0.02821 C 0.35694 -0.05249 0.34774 -0.07329 0.34375 -0.10035 C 0.34236 -0.12485 0.33889 -0.14751 0.33593 -0.17202 C 0.33645 -0.18751 0.33628 -0.20301 0.3375 -0.21873 C 0.34097 -0.26127 0.38836 -0.27491 0.41371 -0.27977 C 0.43281 -0.28925 0.45034 -0.29734 0.47083 -0.30104 C 0.48819 -0.30867 0.48003 -0.30613 0.49461 -0.30936 C 0.50677 -0.31931 0.51823 -0.32 0.53264 -0.32231 C 0.60677 -0.32 0.68194 -0.3304 0.75486 -0.31168 C 0.76284 -0.30959 0.7677 -0.3015 0.77552 -0.29896 C 0.79218 -0.28393 0.7651 -0.30775 0.78819 -0.2904 C 0.79548 -0.28485 0.80329 -0.27769 0.81041 -0.27144 C 0.82066 -0.26243 0.82795 -0.25133 0.83906 -0.24393 C 0.8467 -0.23353 0.85121 -0.22127 0.85816 -0.21017 C 0.8651 -0.19884 0.86076 -0.20902 0.86753 -0.19538 C 0.87204 -0.18636 0.87239 -0.18012 0.87864 -0.1741 C 0.87899 -0.17202 0.87951 -0.16994 0.88038 -0.16809 C 0.88125 -0.16555 0.88281 -0.1637 0.8835 -0.16139 C 0.89045 -0.13827 0.88211 -0.15422 0.89149 -0.13827 C 0.89201 -0.1341 0.89218 -0.12971 0.89305 -0.12578 C 0.89427 -0.11931 0.89774 -0.10682 0.89774 -0.10682 C 0.90086 -0.07514 0.89687 -0.10682 0.9026 -0.08139 C 0.90642 -0.06428 0.90538 -0.04717 0.91354 -0.0326 C 0.91562 -0.00208 0.92031 0.02775 0.92309 0.05827 C 0.9217 0.08093 0.92552 0.11075 0.9118 0.12809 C 0.90764 0.15121 0.90764 0.15098 0.89618 0.17249 C 0.89392 0.17688 0.8934 0.18266 0.89149 0.18728 C 0.88993 0.19075 0.8868 0.1926 0.88507 0.19584 C 0.8835 0.19838 0.8835 0.20185 0.88177 0.20416 C 0.8776 0.2111 0.87135 0.21572 0.86753 0.22335 C 0.8651 0.22844 0.85816 0.24393 0.85329 0.24647 C 0.846 0.25041 0.83524 0.25549 0.82934 0.26127 C 0.82743 0.26335 0.82534 0.26613 0.82309 0.26775 C 0.81718 0.27168 0.80902 0.27399 0.8026 0.27607 C 0.78889 0.28786 0.76892 0.2874 0.75329 0.29087 C 0.74687 0.29225 0.74062 0.29364 0.7342 0.29503 C 0.73055 0.29572 0.72309 0.29734 0.72309 0.29734 C 0.69618 0.30936 0.61684 0.2985 0.596 0.29734 C 0.58906 0.29387 0.58142 0.29318 0.57395 0.29087 C 0.56493 0.28278 0.55399 0.28093 0.54357 0.27815 C 0.52777 0.26636 0.50607 0.2578 0.49288 0.24023 C 0.48229 0.22613 0.47014 0.20879 0.45642 0.2 C 0.44843 0.18173 0.44427 0.18613 0.4342 0.17249 C 0.42343 0.15792 0.42864 0.16301 0.41979 0.15561 C 0.41632 0.14867 0.41336 0.14058 0.40885 0.13434 C 0.40677 0.13156 0.40434 0.12902 0.4026 0.12601 C 0.39079 0.10451 0.40781 0.12879 0.39461 0.11098 C 0.38663 0.08994 0.37656 0.07098 0.36597 0.05202 C 0.36284 0.04647 0.3625 0.03861 0.35954 0.03306 C 0.35382 0.02058 0.35034 0.00786 0.34514 -0.00509 C 0.34045 -0.03098 0.34826 0.00647 0.33906 -0.02196 C 0.33107 -0.0467 0.3434 -0.0215 0.3342 -0.03907 C 0.33194 -0.05156 0.32882 -0.06243 0.32309 -0.0726 C 0.31614 -0.10035 0.32361 -0.07283 0.31666 -0.0941 C 0.31406 -0.10243 0.31354 -0.11075 0.31041 -0.11931 C 0.3092 -0.13827 0.30833 -0.15098 0.30399 -0.16809 C 0.29913 -0.22798 0.30086 -0.27954 0.3026 -0.34358 C 0.30277 -0.35214 0.30885 -0.3711 0.31354 -0.37734 C 0.31579 -0.3926 0.32656 -0.42266 0.3375 -0.43006 C 0.33958 -0.43144 0.34166 -0.43237 0.34375 -0.43422 C 0.35086 -0.44092 0.34687 -0.44046 0.35329 -0.44902 C 0.3585 -0.45595 0.36579 -0.46358 0.37222 -0.46798 C 0.37482 -0.46959 0.37795 -0.47029 0.38038 -0.47214 C 0.39184 -0.48139 0.39791 -0.48994 0.41024 -0.49549 C 0.41701 -0.50428 0.42552 -0.50775 0.4342 -0.51237 C 0.43819 -0.51468 0.44687 -0.51884 0.44687 -0.51884 C 0.45225 -0.52925 0.45034 -0.5274 0.46284 -0.53572 C 0.46562 -0.5378 0.47222 -0.53988 0.47222 -0.53988 C 0.4934 -0.55861 0.46788 -0.53757 0.50086 -0.55676 C 0.52048 -0.56832 0.53958 -0.57988 0.55972 -0.59052 C 0.58385 -0.6037 0.55729 -0.59052 0.57534 -0.60347 C 0.59948 -0.62012 0.62291 -0.6363 0.64843 -0.64763 C 0.65538 -0.65064 0.66059 -0.65734 0.66753 -0.66035 C 0.67274 -0.66266 0.67795 -0.66312 0.6835 -0.66451 C 0.69375 -0.67144 0.70243 -0.67676 0.71354 -0.67931 C 0.74062 -0.69133 0.76718 -0.69803 0.79461 -0.70682 C 0.80746 -0.71098 0.81788 -0.71907 0.83107 -0.72162 C 0.85312 -0.73457 0.87882 -0.73734 0.9026 -0.74081 C 0.92135 -0.74913 0.93941 -0.75676 0.95816 -0.76601 C 0.97951 -0.77642 0.95555 -0.76994 0.97691 -0.77457 C 0.97812 -0.77595 0.97899 -0.7778 0.98038 -0.77873 C 0.98333 -0.78058 0.98958 -0.78289 0.98958 -0.78289 C 0.99409 -0.78867 0.99132 -0.78728 0.99774 -0.78728 " pathEditMode="relative" ptsTypes="fffffffffffffffffffffffffffffffffffffffffffffffffffffffffffffffffffffffffffffffffffffffffffffffffffffffffffffffffffffffffffffffffffffffffffffffffffffffffffA">
                                      <p:cBhvr>
                                        <p:cTn id="28" dur="1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Motion origin="layout" path="M -8.61111E-6 -1.90751E-6 C 0.0026 -0.00855 0.00399 -0.01572 0.00798 -0.02312 C 0.00902 -0.03168 0.01006 -0.04 0.01111 -0.04855 C 0.01163 -0.05295 0.0118 -0.05827 0.01423 -0.06127 C 0.02031 -0.06913 0.02361 -0.07931 0.0302 -0.08647 C 0.0394 -0.09688 0.04947 -0.10867 0.06024 -0.11607 C 0.06232 -0.11746 0.06475 -0.11838 0.06666 -0.12046 C 0.07847 -0.13341 0.08524 -0.14844 0.09513 -0.16277 C 0.09895 -0.17665 0.10538 -0.18798 0.11111 -0.20069 C 0.11788 -0.23699 0.13524 -0.27075 0.15867 -0.29156 C 0.16249 -0.29942 0.16718 -0.30127 0.17291 -0.30636 C 0.18333 -0.3267 0.19791 -0.33642 0.21423 -0.34451 C 0.23038 -0.3526 0.24652 -0.36116 0.2618 -0.37202 C 0.26996 -0.3778 0.28038 -0.37757 0.28888 -0.38243 C 0.31076 -0.39514 0.28437 -0.37988 0.29843 -0.39098 C 0.30503 -0.39607 0.31232 -0.39907 0.31909 -0.4037 L 0.31909 -0.4037 C 0.32361 -0.40832 0.32812 -0.41503 0.33333 -0.4185 C 0.33593 -0.42012 0.33888 -0.42081 0.34131 -0.42266 C 0.34895 -0.42821 0.35503 -0.43584 0.36354 -0.43954 C 0.37378 -0.44925 0.36128 -0.43884 0.37777 -0.44601 C 0.38177 -0.44786 0.38489 -0.45202 0.38888 -0.45434 C 0.39791 -0.45942 0.40781 -0.46173 0.41736 -0.46497 C 0.42378 -0.46705 0.43645 -0.47121 0.43645 -0.47121 C 0.45468 -0.4837 0.47534 -0.48555 0.49513 -0.4904 C 0.50798 -0.49364 0.52065 -0.49757 0.53333 -0.50081 C 0.54357 -0.51514 0.53385 -0.50335 0.56666 -0.50936 C 0.58697 -0.51306 0.60642 -0.51954 0.6269 -0.52208 C 0.65694 -0.52 0.68472 -0.51214 0.71423 -0.50728 C 0.73315 -0.49734 0.70815 -0.50936 0.73958 -0.50081 C 0.74183 -0.50012 0.74374 -0.49757 0.746 -0.49665 C 0.74965 -0.49526 0.75347 -0.49526 0.75711 -0.49457 C 0.77847 -0.48532 0.7993 -0.47769 0.81909 -0.46289 C 0.82725 -0.45688 0.82864 -0.4511 0.83802 -0.44601 C 0.8427 -0.43676 0.84045 -0.43884 0.85069 -0.43329 C 0.85381 -0.43168 0.86024 -0.42913 0.86024 -0.42913 C 0.86458 -0.42335 0.87135 -0.40994 0.87135 -0.40994 C 0.87308 -0.40092 0.87552 -0.39445 0.87933 -0.38682 C 0.88246 -0.36717 0.88576 -0.33618 0.89201 -0.31699 C 0.90381 -0.28046 0.91718 -0.24555 0.92534 -0.20717 C 0.92499 -0.19491 0.9302 -0.07214 0.91111 -0.03376 C 0.90711 -0.01757 0.90138 -0.00624 0.89513 0.00856 C 0.8868 0.02844 0.88177 0.04208 0.8651 0.05087 C 0.85624 0.06197 0.84756 0.05988 0.83645 0.06566 C 0.82951 0.06936 0.82308 0.07376 0.81579 0.0763 C 0.80972 0.08439 0.8052 0.08439 0.79687 0.08671 C 0.79253 0.08925 0.78854 0.09318 0.78402 0.09526 C 0.76944 0.1022 0.75329 0.10682 0.73802 0.11006 C 0.66874 0.10913 0.62239 0.12832 0.56822 0.09318 C 0.5618 0.08 0.56909 0.09295 0.55555 0.07838 C 0.54704 0.06913 0.54131 0.05619 0.53333 0.04671 C 0.5276 0.04 0.52048 0.03561 0.51423 0.0296 C 0.51006 0.0185 0.50416 0.01249 0.49513 0.00856 C 0.48437 -0.00324 0.4743 -0.01295 0.4618 -0.02104 C 0.45086 -0.03607 0.43628 -0.04832 0.4269 -0.06543 C 0.41961 -0.07861 0.41336 -0.09202 0.40468 -0.10358 C 0.40138 -0.11676 0.39392 -0.1274 0.38888 -0.13942 C 0.38003 -0.16092 0.38854 -0.14821 0.37933 -0.16046 C 0.36979 -0.19977 0.35225 -0.23283 0.33958 -0.27052 C 0.33576 -0.28185 0.33281 -0.29225 0.3302 -0.30428 C 0.32812 -0.31422 0.32378 -0.33387 0.32378 -0.33387 C 0.32187 -0.35977 0.31961 -0.38127 0.32222 -0.40786 C 0.32361 -0.42127 0.32673 -0.42243 0.33333 -0.42913 C 0.33749 -0.43329 0.3401 -0.44 0.34444 -0.44393 C 0.34791 -0.44717 0.35208 -0.44902 0.35555 -0.45225 C 0.36649 -0.46266 0.35416 -0.45618 0.3651 -0.46081 C 0.37586 -0.47029 0.38697 -0.46983 0.39999 -0.47121 C 0.41058 -0.47422 0.42117 -0.4763 0.43177 -0.47977 C 0.47222 -0.50682 0.54583 -0.50613 0.58732 -0.50728 C 0.61579 -0.50821 0.64444 -0.50867 0.67291 -0.50936 C 0.69947 -0.51376 0.7118 -0.51514 0.74131 -0.51353 C 0.77256 -0.50775 0.73003 -0.51676 0.7651 -0.5052 C 0.77187 -0.50289 0.77899 -0.50289 0.78576 -0.50081 C 0.79583 -0.49179 0.80711 -0.49295 0.81736 -0.48601 C 0.82361 -0.48185 0.82638 -0.4763 0.83177 -0.46913 C 0.83541 -0.46428 0.83923 -0.45919 0.84288 -0.45434 C 0.84687 -0.44902 0.85242 -0.43538 0.85242 -0.43538 C 0.85433 -0.42474 0.85624 -0.4215 0.86024 -0.41202 C 0.86649 -0.39723 0.86909 -0.38197 0.87621 -0.36763 C 0.87881 -0.35699 0.88263 -0.34728 0.88732 -0.33803 C 0.88992 -0.32786 0.89322 -0.31792 0.89687 -0.30844 C 0.89739 -0.30497 0.89756 -0.30127 0.89843 -0.29803 C 0.89965 -0.29364 0.90208 -0.28994 0.90312 -0.28532 C 0.90433 -0.27977 0.90399 -0.27399 0.90468 -0.26844 C 0.90607 -0.2585 0.91163 -0.24578 0.91423 -0.23676 C 0.91718 -0.19399 0.92933 -0.1348 0.91111 -0.09711 C 0.90815 -0.07283 0.91215 -0.09526 0.90468 -0.07399 C 0.89982 -0.06012 0.89878 -0.04763 0.89201 -0.03584 C 0.88906 -0.01572 0.88854 -0.00254 0.87465 0.00856 C 0.86701 0.0363 0.85763 0.06243 0.83489 0.06983 C 0.8243 0.07908 0.83246 0.07353 0.80954 0.0763 C 0.76423 0.08208 0.84791 0.07445 0.73958 0.08254 C 0.71736 0.08994 0.69166 0.08786 0.66979 0.08879 C 0.6335 0.09988 0.64913 0.09688 0.5809 0.0911 C 0.57933 0.09087 0.57899 0.08786 0.57777 0.08671 C 0.56319 0.07445 0.57048 0.08763 0.55399 0.06566 C 0.54409 0.05249 0.53472 0.03908 0.52534 0.02543 C 0.51736 0.01387 0.51058 -0.00139 0.49999 -0.00832 C 0.49496 -0.01873 0.49183 -0.01919 0.48402 -0.02728 C 0.47482 -0.03676 0.48437 -0.03214 0.47291 -0.03584 C 0.45902 -0.0511 0.43923 -0.05665 0.42222 -0.06335 C 0.42031 -0.06405 0.41006 -0.0696 0.40798 -0.07168 C 0.40503 -0.07468 0.39999 -0.08231 0.39999 -0.08231 C 0.39635 -0.09734 0.39027 -0.11029 0.38576 -0.12462 C 0.38385 -0.13087 0.38315 -0.13757 0.3809 -0.14358 C 0.37986 -0.14636 0.37881 -0.14936 0.37777 -0.15214 C 0.37638 -0.16208 0.37552 -0.16925 0.37135 -0.17757 C 0.36649 -0.19746 0.35989 -0.21179 0.35242 -0.23029 C 0.33958 -0.2622 0.35312 -0.23353 0.34444 -0.25156 C 0.34253 -0.2615 0.34027 -0.26543 0.33489 -0.2726 C 0.32673 -0.30613 0.31475 -0.33711 0.30954 -0.37202 C 0.31058 -0.4178 0.31093 -0.46358 0.31267 -0.50936 C 0.31388 -0.54451 0.31406 -0.54936 0.32847 -0.57272 C 0.33663 -0.58613 0.33541 -0.59006 0.34756 -0.59399 C 0.35347 -0.60162 0.35746 -0.60208 0.3651 -0.6067 C 0.37517 -0.61295 0.38159 -0.6185 0.39201 -0.6215 C 0.40138 -0.63029 0.40642 -0.63468 0.41736 -0.63838 C 0.42933 -0.64879 0.44201 -0.65757 0.45555 -0.66358 C 0.46354 -0.67191 0.47187 -0.67283 0.4809 -0.67838 C 0.49114 -0.68462 0.50104 -0.69295 0.51111 -0.69965 C 0.52638 -0.70983 0.5427 -0.71561 0.55867 -0.72277 C 0.57378 -0.72948 0.58663 -0.74173 0.60156 -0.74821 C 0.60607 -0.75006 0.60954 -0.75538 0.61423 -0.75676 C 0.61996 -0.75838 0.62586 -0.75815 0.63177 -0.75884 C 0.64531 -0.76786 0.63003 -0.75861 0.646 -0.76509 C 0.66545 -0.77295 0.68367 -0.7815 0.70312 -0.78844 C 0.7144 -0.79237 0.72638 -0.79191 0.73802 -0.79468 C 0.74357 -0.79769 0.74826 -0.80324 0.75399 -0.80509 C 0.76076 -0.80763 0.76788 -0.8074 0.77465 -0.80948 C 0.78211 -0.81179 0.7894 -0.81503 0.79687 -0.8178 C 0.84878 -0.83792 0.81249 -0.82936 0.83802 -0.83491 C 0.86597 -0.85364 0.83645 -0.83491 0.8618 -0.84763 C 0.87465 -0.85364 0.88038 -0.85965 0.89357 -0.86243 C 0.9026 -0.86636 0.91128 -0.86844 0.92065 -0.87075 C 0.93819 -0.88532 0.96388 -0.88971 0.98402 -0.8941 C 0.996 -0.90197 1.00815 -0.90312 1.02065 -0.9089 C 1.03246 -0.91445 1.04739 -0.92578 1.06024 -0.92578 " pathEditMode="relative" ptsTypes="fffffffffffffffFffffffffffffffffffffffffffffffffffffffffffffffffffffffffffffffffffffffffffffffffffffffffffffffffffffffffffffffffffffffffA">
                                      <p:cBhvr>
                                        <p:cTn id="30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2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1341950657_zapovednik_gyvint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895"/>
            <a:ext cx="9167860" cy="6875895"/>
          </a:xfrm>
          <a:prstGeom prst="rect">
            <a:avLst/>
          </a:prstGeom>
        </p:spPr>
      </p:pic>
      <p:pic>
        <p:nvPicPr>
          <p:cNvPr id="8" name="~PP1965.WAV">
            <a:hlinkClick r:id="" action="ppaction://media"/>
          </p:cNvPr>
          <p:cNvPicPr>
            <a:picLocks noRot="1" noChangeAspect="1"/>
          </p:cNvPicPr>
          <p:nvPr>
            <a:wavAudioFile r:embed="rId1" name="~PP1965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Kronotskij-zapovednik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6974" y="1500174"/>
            <a:ext cx="387432" cy="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88" y="428604"/>
            <a:ext cx="387432" cy="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8478" y="1000108"/>
            <a:ext cx="387432" cy="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1222" y="785794"/>
            <a:ext cx="387432" cy="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01354" y="1857364"/>
            <a:ext cx="387432" cy="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44098" y="2357430"/>
            <a:ext cx="387432" cy="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european-bison_248857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57420" y="2928934"/>
            <a:ext cx="1490666" cy="1016059"/>
          </a:xfrm>
          <a:prstGeom prst="rect">
            <a:avLst/>
          </a:prstGeom>
        </p:spPr>
      </p:pic>
      <p:pic>
        <p:nvPicPr>
          <p:cNvPr id="19" name="Рисунок 18" descr="european-bison_248857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71734" y="4143380"/>
            <a:ext cx="1490666" cy="1016059"/>
          </a:xfrm>
          <a:prstGeom prst="rect">
            <a:avLst/>
          </a:prstGeom>
        </p:spPr>
      </p:pic>
      <p:pic>
        <p:nvPicPr>
          <p:cNvPr id="20" name="Рисунок 19" descr="european-bison_248857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00296" y="1714488"/>
            <a:ext cx="1490666" cy="1016059"/>
          </a:xfrm>
          <a:prstGeom prst="rect">
            <a:avLst/>
          </a:prstGeom>
        </p:spPr>
      </p:pic>
      <p:pic>
        <p:nvPicPr>
          <p:cNvPr id="21" name="Penie_ptic_-_Muzyka_lesa_(xMusic.me).WA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~PP2052.WAV">
            <a:hlinkClick r:id="" action="ppaction://media"/>
          </p:cNvPr>
          <p:cNvPicPr>
            <a:picLocks noRot="1" noChangeAspect="1"/>
          </p:cNvPicPr>
          <p:nvPr>
            <a:wavAudioFile r:embed="rId2" name="~PP2052.WAV"/>
          </p:nvPr>
        </p:nvPicPr>
        <p:blipFill>
          <a:blip r:embed="rId8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2 -0.0569 C -0.04306 -0.06175 -0.04427 -0.06638 -0.04514 -0.07123 C -0.0467 -0.07933 -0.04965 -0.09575 -0.04965 -0.09575 C -0.0507 -0.11055 -0.05243 -0.12419 -0.05434 -0.13876 C -0.05573 -0.16166 -0.05834 -0.18687 -0.06823 -0.20653 C -0.07222 -0.22595 -0.07292 -0.23127 -0.08507 -0.2433 C -0.09149 -0.25625 -0.10018 -0.25555 -0.10972 -0.2618 C -0.1257 -0.27244 -0.14254 -0.27221 -0.16042 -0.27406 C -0.18403 -0.28192 -0.21389 -0.28076 -0.23594 -0.28238 C -0.35573 -0.30065 -0.41649 -0.28724 -0.58663 -0.28839 C -0.61597 -0.30435 -0.67413 -0.3032 -0.70504 -0.30481 C -0.75677 -0.30343 -0.80868 -0.30273 -0.86042 -0.30065 C -0.87084 -0.30019 -0.8849 -0.29024 -0.89584 -0.28839 C -0.91719 -0.27868 -0.93854 -0.27336 -0.95903 -0.25972 C -0.96111 -0.25555 -0.96302 -0.25162 -0.96511 -0.24746 C -0.97014 -0.23728 -0.94931 -0.23058 -0.9467 -0.22896 C -0.92969 -0.21878 -0.92292 -0.22179 -0.89896 -0.22086 C -0.84306 -0.21855 -0.78715 -0.21693 -0.73125 -0.21462 C -0.67274 -0.20329 -0.61302 -0.21531 -0.55434 -0.20653 C -0.44202 -0.20791 -0.31979 -0.1531 -0.21736 -0.21462 C -0.20903 -0.21971 -0.21077 -0.21855 -0.20209 -0.22086 C -0.19827 -0.22826 -0.1974 -0.22803 -0.1974 -0.23913 C -0.1974 -0.24399 -0.19688 -0.24954 -0.19896 -0.25347 C -0.20643 -0.26735 -0.23403 -0.26712 -0.24358 -0.26804 C -0.26788 -0.27544 -0.24757 -0.26943 -0.30504 -0.2803 C -0.32899 -0.28469 -0.35156 -0.29071 -0.37587 -0.29256 C -0.53698 -0.31985 -0.70122 -0.29718 -0.86354 -0.29256 C -0.88681 -0.28192 -0.85347 -0.29603 -0.8974 -0.28631 C -0.90174 -0.28539 -0.90556 -0.28192 -0.90972 -0.2803 C -0.9283 -0.27313 -0.94774 -0.26573 -0.96667 -0.2618 C -0.97535 -0.25579 -0.98403 -0.25139 -0.99271 -0.24538 C -0.99497 -0.23659 -0.99497 -0.22873 -0.99896 -0.22086 C -1.00278 -0.20583 -1.00122 -0.21277 -1.00365 -0.20028 C -1.00104 -0.18294 -1.00052 -0.18201 -0.9882 -0.17369 C -0.87535 -0.17507 -0.78507 -0.17762 -0.67274 -0.17369 C -0.625 -0.17207 -0.57709 -0.15357 -0.52969 -0.14709 C -0.49393 -0.13506 -0.52969 -0.14616 -0.44965 -0.13668 C -0.34879 -0.12489 -0.46441 -0.13483 -0.38663 -0.12859 C -0.35538 -0.11471 -0.31337 -0.13599 -0.28056 -0.14085 C -0.2658 -0.14732 -0.25261 -0.15727 -0.23733 -0.16143 C -0.23021 -0.16767 -0.22188 -0.16652 -0.21441 -0.1716 C -0.21215 -0.17322 -0.20504 -0.18039 -0.20365 -0.18178 C -0.20156 -0.18733 -0.19948 -0.19265 -0.1974 -0.1982 C -0.19323 -0.2093 -0.19705 -0.22318 -0.19896 -0.2352 C -0.19965 -0.23937 -0.20295 -0.24214 -0.20504 -0.24538 C -0.21875 -0.26642 -0.23577 -0.25949 -0.2559 -0.26388 C -0.29132 -0.27151 -0.27431 -0.26735 -0.3066 -0.27614 C -0.31528 -0.27845 -0.32292 -0.28493 -0.33125 -0.28839 C -0.3382 -0.29117 -0.34566 -0.29233 -0.35278 -0.29464 C -0.39011 -0.32401 -0.42344 -0.3247 -0.46667 -0.32933 C -0.48715 -0.32863 -0.50886 -0.33488 -0.52813 -0.3254 C -0.53889 -0.32008 -0.54653 -0.30921 -0.55903 -0.30898 C -0.58976 -0.30828 -0.62049 -0.30759 -0.65122 -0.3069 C -0.67153 -0.29348 -0.7224 -0.29903 -0.73438 -0.29857 C -0.77656 -0.28585 -0.81563 -0.28192 -0.85903 -0.2803 C -0.88872 -0.27521 -0.91424 -0.27706 -0.94514 -0.27822 C -0.96771 -0.28701 -0.98316 -0.27891 -1.00365 -0.27197 C -1.03941 -0.27637 -1.02639 -0.27244 -1.04358 -0.27822 C -1.0566 -0.29024 -1.07604 -0.29071 -1.09115 -0.29256 C -1.12448 -0.30273 -1.15886 -0.29672 -1.19271 -0.30065 C -1.19531 -0.30135 -1.19792 -0.30181 -1.20052 -0.30273 C -1.20209 -0.3032 -1.20347 -0.30435 -1.20504 -0.30481 C -1.20764 -0.30574 -1.21285 -0.3069 -1.21285 -0.3069 " pathEditMode="relative" ptsTypes="ffffffffffffffffffffffffffffffffffffffffffffffffffffffffffffffA">
                                      <p:cBhvr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16 -0.23011 C -0.12413 -0.2322 -0.14011 -0.23173 -0.15573 -0.23613 C -0.1592 -0.23705 -0.16163 -0.24098 -0.16493 -0.24214 C -0.18542 -0.24885 -0.20729 -0.24862 -0.22813 -0.25255 C -0.26702 -0.25139 -0.30608 -0.25023 -0.34497 -0.24838 C -0.35747 -0.24792 -0.38212 -0.24029 -0.38212 -0.24029 C -0.39427 -0.2322 -0.38577 -0.23682 -0.40816 -0.23011 C -0.41632 -0.22734 -0.42084 -0.22202 -0.42813 -0.21763 C -0.4316 -0.21554 -0.43542 -0.21508 -0.43889 -0.21346 C -0.45382 -0.19889 -0.44011 -0.20976 -0.4757 -0.20537 C -0.48195 -0.20467 -0.48802 -0.20213 -0.49427 -0.20121 C -0.50139 -0.20005 -0.50868 -0.19982 -0.5158 -0.19936 C -0.52361 -0.19242 -0.53334 -0.19149 -0.54045 -0.18294 C -0.54427 -0.17808 -0.54636 -0.17068 -0.55122 -0.16837 C -0.55834 -0.16513 -0.56459 -0.16004 -0.57118 -0.15634 C -0.58889 -0.14547 -0.57379 -0.1575 -0.58507 -0.14825 C -0.58768 -0.13668 -0.58906 -0.13761 -0.57118 -0.13761 C -0.51997 -0.13761 -0.46858 -0.14061 -0.41754 -0.14177 C -0.41111 -0.14061 -0.40486 -0.13969 -0.39879 -0.13761 C -0.39705 -0.13691 -0.39618 -0.1346 -0.39427 -0.13368 C -0.39236 -0.13252 -0.39011 -0.13252 -0.38802 -0.13159 C -0.37795 -0.12234 -0.37084 -0.10639 -0.36198 -0.09482 C -0.35452 -0.08442 -0.33681 -0.07678 -0.32674 -0.07424 C -0.30625 -0.06337 -0.28733 -0.06961 -0.26649 -0.07424 C -0.25799 -0.08927 -0.2559 -0.09852 -0.25417 -0.11726 C -0.25295 -0.14385 -0.25104 -0.16837 -0.25417 -0.19519 C -0.25486 -0.20074 -0.26927 -0.20745 -0.26962 -0.20745 C -0.27257 -0.20907 -0.27882 -0.21138 -0.27882 -0.21138 C -0.32952 -0.21023 -0.33577 -0.21786 -0.36823 -0.20329 C -0.51511 -0.20745 -0.49497 -0.21023 -0.62031 -0.20329 C -0.66736 -0.20074 -0.71476 -0.18548 -0.76198 -0.18062 C -0.77205 -0.17646 -0.78212 -0.17438 -0.79271 -0.17253 C -0.79688 -0.17022 -0.8007 -0.16652 -0.80504 -0.16443 C -0.81736 -0.15865 -0.82899 -0.15449 -0.84063 -0.14593 C -0.84792 -0.14061 -0.85365 -0.12974 -0.85886 -0.12119 C -0.86302 -0.10245 -0.86493 -0.10245 -0.85729 -0.07817 C -0.85486 -0.07054 -0.84514 -0.071 -0.84063 -0.06823 C -0.82379 -0.05828 -0.80643 -0.05713 -0.7882 -0.05574 C -0.76493 -0.05782 -0.74202 -0.05944 -0.71893 -0.06198 C -0.71476 -0.06245 -0.70764 -0.06869 -0.70504 -0.07008 C -0.68316 -0.08326 -0.66702 -0.10407 -0.64653 -0.12119 C -0.63438 -0.14154 -0.63334 -0.15102 -0.61424 -0.15634 C -0.61233 -0.15819 -0.60712 -0.15912 -0.60816 -0.16258 C -0.60938 -0.16628 -0.61441 -0.16467 -0.61736 -0.16628 C -0.62049 -0.16813 -0.62344 -0.17068 -0.62656 -0.17253 C -0.6507 -0.18756 -0.62344 -0.16767 -0.64827 -0.19126 C -0.65625 -0.19889 -0.66389 -0.20144 -0.67274 -0.20745 C -0.69792 -0.2241 -0.71424 -0.25856 -0.74045 -0.2729 C -0.75573 -0.28122 -0.74531 -0.2766 -0.77274 -0.28122 C -0.8059 -0.29649 -0.8441 -0.28354 -0.87899 -0.28122 C -0.8882 -0.27706 -0.89601 -0.26897 -0.90504 -0.2648 C -0.90799 -0.26365 -0.91111 -0.26365 -0.91424 -0.26272 C -0.91632 -0.26226 -0.9184 -0.26157 -0.92049 -0.26064 C -0.94219 -0.2507 -0.96493 -0.24653 -0.98802 -0.24422 C -1.00174 -0.23983 -1.0158 -0.23913 -1.02969 -0.23613 C -1.03629 -0.23058 -1.03386 -0.22734 -1.04045 -0.22202 C -1.04462 -0.21323 -1.04531 -0.20375 -1.04965 -0.19519 C -1.05226 -0.17207 -1.05781 -0.14917 -1.07726 -0.14385 C -1.08681 -0.13553 -1.09323 -0.13437 -1.10347 -0.12743 C -1.11406 -0.12026 -1.10174 -0.12581 -1.11424 -0.12119 C -1.12188 -0.10639 -1.14202 -0.09436 -1.15417 -0.08858 C -1.15729 -0.08719 -1.16042 -0.0858 -1.16354 -0.08442 C -1.16528 -0.08395 -1.16806 -0.08233 -1.16806 -0.08233 C -1.17327 -0.08303 -1.18195 -0.07771 -1.18351 -0.08442 C -1.18577 -0.0939 -1.175 -0.15287 -1.19271 -0.17068 C -1.20625 -0.18409 -1.23334 -0.18455 -1.24809 -0.18687 C -1.26476 -0.18964 -1.28681 -0.20537 -1.30191 -0.20537 C -1.31927 -0.20537 -1.33681 -0.20537 -1.35417 -0.20537 " pathEditMode="relative" ptsTypes="fffffffffffffffffff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-0.03654 C -0.06458 -0.0148 -0.09375 -0.00509 -0.10538 0.00255 C -0.11389 0.0081 -0.12291 0.01133 -0.13159 0.01688 C -0.13784 0.02105 -0.146 0.02914 -0.15295 0.03122 C -0.15972 0.0333 -0.18819 0.03608 -0.19774 0.03724 C -0.23802 0.05782 -0.28298 0.05712 -0.32534 0.0599 C -0.34896 0.06638 -0.37361 0.06522 -0.39757 0.06799 C -0.41597 0.07285 -0.43455 0.07586 -0.45295 0.08025 C -0.53229 0.07956 -0.61146 0.08742 -0.68993 0.07424 C -0.70659 0.06314 -0.69062 0.07262 -0.72864 0.06799 C -0.73472 0.0673 -0.7408 0.06499 -0.74705 0.06406 C -0.75312 0.06314 -0.75937 0.06268 -0.76545 0.06198 C -0.78628 0.05389 -0.80833 0.04996 -0.83003 0.04764 C -0.84461 0.04255 -0.85816 0.0407 -0.87326 0.03932 C -0.88055 0.03585 -0.88836 0.03562 -0.89618 0.0333 C -0.87725 -0.0296 -0.91649 -0.11031 -0.88559 -0.16559 C -0.85833 -0.16374 -0.83698 -0.16258 -0.81319 -0.145 C -0.80711 -0.14061 -0.80312 -0.13344 -0.79757 -0.12858 C -0.79114 -0.1154 -0.78975 -0.10708 -0.7868 -0.09181 C -0.78854 -0.08372 -0.78941 -0.07516 -0.79149 -0.0673 C -0.79496 -0.05481 -0.81336 -0.0488 -0.82222 -0.04463 C -0.82847 -0.04533 -0.83524 -0.04348 -0.8408 -0.04671 C -0.84548 -0.04926 -0.84774 -0.05666 -0.85156 -0.06105 C -0.85503 -0.06498 -0.86111 -0.06845 -0.86527 -0.07123 C -0.88038 -0.10152 -0.91302 -0.11147 -0.93767 -0.11633 C -0.95243 -0.11424 -0.95781 -0.11609 -0.96527 -0.09991 C -0.96961 -0.07817 -0.97066 -0.06591 -0.94843 -0.06522 C -0.8618 -0.06267 -0.77517 -0.06244 -0.68836 -0.06105 C -0.64305 -0.05342 -0.66389 -0.05573 -0.62534 -0.05296 C -0.59861 -0.04556 -0.571 -0.04255 -0.54375 -0.04047 C -0.5335 -0.03769 -0.52326 -0.03492 -0.51302 -0.03238 C -0.475 -0.03307 -0.43333 -0.01596 -0.39913 -0.03862 C -0.38836 -0.04602 -0.37586 -0.05851 -0.36857 -0.07123 C -0.36475 -0.07747 -0.36111 -0.08325 -0.35764 -0.08973 C -0.35486 -0.09505 -0.35 -0.10615 -0.35 -0.10615 C -0.34774 -0.12141 -0.346 -0.12118 -0.35 -0.13691 C -0.54531 -0.13552 -0.74097 -0.13575 -0.93611 -0.13275 C -0.96597 -0.13228 -1.02534 -0.12673 -1.02534 -0.12673 C -1.04913 -0.12141 -1.07239 -0.11494 -1.09618 -0.11239 C -1.10625 -0.11008 -1.11545 -0.10546 -1.12534 -0.10199 C -1.14496 -0.08464 -1.1243 -0.1006 -1.14375 -0.09181 C -1.14548 -0.09112 -1.1467 -0.0888 -1.14843 -0.08765 C -1.15382 -0.08418 -1.15677 -0.08349 -1.16232 -0.08164 C -1.16944 -0.07516 -1.17691 -0.07354 -1.18541 -0.07123 C -1.20382 -0.07192 -1.22239 -0.07215 -1.2408 -0.07331 C -1.246 -0.07377 -1.25364 -0.08002 -1.25764 -0.08164 C -1.26059 -0.08279 -1.26371 -0.08279 -1.26684 -0.08372 C -1.2684 -0.08418 -1.27152 -0.08557 -1.27152 -0.08557 " pathEditMode="relative" ptsTypes="fffffffffffffffffffffffffffffffffffffffffffffffA">
                                      <p:cBhvr>
                                        <p:cTn id="12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93 -0.07423 C -0.11927 -0.06961 -0.12725 -0.06221 -0.13559 -0.05781 C -0.15573 -0.04718 -0.17517 -0.04047 -0.19392 -0.02521 C -0.19739 -0.02243 -0.2 -0.01781 -0.2033 -0.0148 C -0.21718 -0.00231 -0.22673 0.00417 -0.23854 0.01989 C -0.24444 0.02752 -0.24965 0.03978 -0.25868 0.04232 C -0.26475 0.04417 -0.271 0.04371 -0.27708 0.04441 C -0.31093 0.03886 -0.31996 0.04441 -0.33402 0.00763 C -0.33593 -0.00462 -0.33941 -0.01665 -0.34479 -0.02706 C -0.34531 -0.02983 -0.34635 -0.03261 -0.34635 -0.03538 C -0.34635 -0.03816 -0.34479 -0.04625 -0.34479 -0.04348 C -0.34479 -0.01711 -0.35451 0.00995 -0.36632 0.0303 C -0.37309 0.04186 -0.37899 0.05412 -0.38628 0.06499 C -0.40625 0.09505 -0.43767 0.10939 -0.46632 0.11633 C -0.48125 0.11494 -0.49618 0.11517 -0.51093 0.11217 C -0.51875 0.11055 -0.51684 0.10245 -0.51857 0.09575 C -0.52257 0.08025 -0.53073 0.06614 -0.53559 0.05065 C -0.54687 0.01411 -0.53524 0.04787 -0.55086 0.01989 C -0.56753 -0.01017 -0.57847 -0.05041 -0.60347 -0.0703 C -0.60781 -0.06892 -0.61302 -0.06938 -0.61701 -0.06614 C -0.62864 -0.05689 -0.64166 -0.02613 -0.6493 -0.01087 C -0.66371 0.01712 -0.65555 -0.00208 -0.66944 0.02197 C -0.67326 0.02845 -0.67552 0.03677 -0.68021 0.04232 C -0.69357 0.05828 -0.71614 0.07817 -0.73402 0.08765 C -0.74826 0.06846 -0.74114 0.0821 -0.74635 0.04024 C -0.75139 0.0007 -0.75399 -0.03677 -0.76475 -0.07423 C -0.76927 -0.08996 -0.77048 -0.11494 -0.78316 -0.11933 C -0.78993 -0.11586 -0.79705 -0.11378 -0.8033 -0.10916 C -0.80555 -0.10754 -0.80642 -0.10384 -0.80781 -0.10083 C -0.81319 -0.0888 -0.81805 -0.07632 -0.82326 -0.06406 C -0.82482 -0.06013 -0.82864 -0.05897 -0.8309 -0.05596 C -0.83628 -0.04879 -0.84062 -0.04001 -0.84635 -0.0333 C -0.85156 -0.02706 -0.89236 0.01804 -0.90625 0.0259 C -0.91944 0.03377 -0.93229 0.03423 -0.94479 0.04232 C -0.96007 0.03886 -0.95573 0.03446 -0.96163 0.01804 C -0.96562 0.00694 -0.96944 -0.00416 -0.97396 -0.0148 C -0.97639 -0.01989 -0.97951 -0.02405 -0.98177 -0.02914 C -0.98923 -0.04533 -0.99305 -0.06313 -1.0033 -0.07632 C -1.00573 -0.08742 -1.0033 -0.07909 -1.01111 -0.09065 C -1.01319 -0.09389 -1.01996 -0.09875 -1.01701 -0.10083 C -1.01232 -0.10407 -1.00677 -0.09829 -1.00173 -0.0969 C -0.95989 -0.06498 -1.00225 -0.09551 -0.9493 -0.06406 C -0.93906 -0.05805 -0.93559 -0.04879 -0.92482 -0.04556 C -0.91059 -0.03284 -0.90434 -0.03538 -0.88316 -0.03122 C -0.80139 -0.03237 -0.73802 -0.03399 -0.66163 -0.03746 C -0.62656 -0.04648 -0.59566 -0.04255 -0.55868 -0.04139 C -0.54461 -0.03446 -0.53142 -0.02914 -0.51701 -0.02312 C -0.48732 -0.01064 -0.52014 -0.02312 -0.50017 -0.01087 C -0.48559 -0.00185 -0.46979 0.00463 -0.45399 0.00763 C -0.41354 0.0259 -0.3934 0.0111 -0.33559 0.00763 C -0.3059 0.00116 -0.27465 -0.03029 -0.26319 -0.06822 C -0.26805 -0.09343 -0.26666 -0.08695 -0.28784 -0.08464 C -0.33194 -0.06082 -0.37465 -0.03561 -0.41857 -0.01087 C -0.43784 -2.48844E-6 -0.46753 0.02035 -0.48941 0.02405 C -0.60347 0.08627 -0.73559 0.03423 -0.85868 0.03631 C -1.03177 0.04718 -0.80312 0.034 -1.17239 0.04232 C -1.19097 0.04279 -1.22777 0.05273 -1.22777 0.05273 C -1.25069 0.06268 -1.29843 0.06175 -1.31406 0.06268 C -1.31354 0.06013 -1.3125 0.05481 -1.3125 0.05481 " pathEditMode="relative" ptsTypes="ffffffffffffffffffffffffffffffffffffffffffffffffffffffffffA">
                                      <p:cBhvr>
                                        <p:cTn id="14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-0.11286 C 0.02813 -0.08927 -0.02899 -0.10546 -0.08333 -0.10453 C -0.11059 -0.09644 -0.13715 -0.09412 -0.16493 -0.09227 C -0.17534 -0.08788 -0.18784 -0.08002 -0.19878 -0.07585 C -0.21441 -0.06984 -0.22986 -0.06429 -0.24479 -0.05527 C -0.25955 -0.04625 -0.27118 -0.03145 -0.28646 -0.02451 C -0.2967 -0.01087 -0.31753 -0.00647 -0.33107 -0.00416 C -0.35746 0.00786 -0.37534 0.01041 -0.40486 0.01226 C -0.46562 0.02243 -0.52118 0.02336 -0.58489 0.0266 C -0.60711 0.02937 -0.62899 0.03446 -0.65104 0.03885 C -0.74791 0.03747 -0.84514 0.03885 -0.94184 0.03492 C -0.95034 0.03469 -0.95399 0.02498 -0.96024 0.02035 C -0.97239 0.01156 -0.98455 0.00046 -0.99739 -0.00624 C -1.00364 -0.0148 -1.01076 -0.02243 -1.01736 -0.03099 C -1.01996 -0.04209 -1.01666 -0.03307 -1.02326 -0.04093 C -1.02656 -0.04486 -1.03264 -0.05342 -1.03264 -0.05342 C -1.03194 -0.05805 -1.03264 -0.07007 -1.02795 -0.07377 C -1.02517 -0.07632 -1.0217 -0.07632 -1.01875 -0.07794 C -1.01041 -0.08349 -1.00121 -0.08534 -0.99253 -0.09019 C -0.95451 -0.08881 -0.91649 -0.0895 -0.87882 -0.08603 C -0.87222 -0.08534 -0.86666 -0.07955 -0.86041 -0.07794 C -0.8526 -0.07632 -0.84479 -0.07678 -0.83715 -0.07585 C -0.72517 -0.04579 -0.60798 -0.0814 -0.49409 -0.05943 C -0.41979 -0.06013 -0.34548 -0.05943 -0.271 -0.06152 C -0.24375 -0.06221 -0.21666 -0.08395 -0.18941 -0.08811 C -0.18333 -0.09019 -0.17934 -0.09158 -0.17413 -0.09644 C -0.18958 -0.09944 -0.18784 -0.10129 -0.20347 -0.11078 C -0.20625 -0.11263 -0.20955 -0.11332 -0.2125 -0.11471 C -0.21406 -0.1154 -0.21718 -0.11679 -0.21718 -0.11679 C -0.23003 -0.11609 -0.24288 -0.11656 -0.25555 -0.11471 C -0.25746 -0.11448 -0.25868 -0.11147 -0.26041 -0.11078 C -0.26753 -0.108 -0.27465 -0.10661 -0.28177 -0.10453 C -0.30955 -0.09667 -0.33819 -0.08834 -0.36632 -0.08395 C -0.3908 -0.07632 -0.41684 -0.07377 -0.44201 -0.06961 C -0.45052 -0.06822 -0.46788 -0.06568 -0.46788 -0.06568 C -0.50434 -0.04949 -0.59045 -0.05597 -0.60659 -0.05527 C -0.65312 -0.05065 -0.70086 -0.03145 -0.74791 -0.03099 C -0.90173 -0.02937 -1.20955 -0.02868 -1.20955 -0.02868 " pathEditMode="relative" ptsTypes="fffffffffffffffffffffffffffffffffffffA">
                                      <p:cBhvr>
                                        <p:cTn id="16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062 -0.02751 C -1.16996 -0.02844 -1.12465 -0.03538 -1.10173 -0.02543 C -1.10017 -0.02335 -1.09896 -0.02058 -1.09705 -0.01896 C -1.09566 -0.0178 -1.09358 -0.01827 -1.09236 -0.01688 C -1.09062 -0.01526 -1.09045 -0.01249 -1.08906 -0.01064 C -1.08802 -0.00879 -1.08594 -0.00786 -1.08437 -0.00647 C -1.07864 0.00462 -1.07309 0.01549 -1.06875 0.02751 C -1.06684 0.03538 -1.06441 0.04093 -1.06215 0.04856 C -1.05989 0.06913 -1.05816 0.08116 -1.04305 0.09087 C -1.00712 0.09017 -0.97101 0.09017 -0.93507 0.08879 C -0.93003 0.08856 -0.92031 0.07792 -0.91285 0.07607 C -0.90382 0.07006 -0.89774 0.06012 -0.89062 0.0504 C -0.88837 0.04717 -0.88108 0.04231 -0.88108 0.04254 C -0.80955 0.04393 -0.80989 0.03769 -0.7684 0.04856 C -0.74913 0.0585 -0.73368 0.06405 -0.71285 0.06751 C -0.70347 0.07283 -0.69392 0.07422 -0.68455 0.07815 C -0.67847 0.08069 -0.67274 0.08416 -0.66684 0.08671 C -0.65729 0.09619 -0.66441 0.09087 -0.65434 0.09503 C -0.65087 0.09642 -0.64462 0.09942 -0.64462 0.09965 C -0.63108 0.11769 -0.64653 0.09919 -0.63055 0.11191 C -0.62483 0.1163 -0.62066 0.1237 -0.61441 0.12647 C -0.60573 0.1311 -0.59653 0.13873 -0.58906 0.14566 C -0.56927 0.16486 -0.54948 0.19306 -0.52413 0.19861 C -0.51423 0.20301 -0.50798 0.20555 -0.49722 0.20717 C -0.48594 0.21665 -0.46875 0.21619 -0.45573 0.2178 C -0.44983 0.22312 -0.43507 0.22613 -0.43507 0.22636 C -0.41597 0.23908 -0.43437 0.22821 -0.40191 0.23884 C -0.36111 0.25225 -0.31979 0.25942 -0.27795 0.26428 C -0.23281 0.27908 -0.18594 0.27861 -0.13993 0.26636 C -0.13455 0.25572 -0.12639 0.25688 -0.11927 0.2474 C -0.10573 0.22936 -0.10173 0.22405 -0.08108 0.22405 " pathEditMode="relative" rAng="0" ptsTypes="ffffffffffffffffffffffffffffffA">
                                      <p:cBhvr>
                                        <p:cTn id="1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" y="1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4.21965E-6 C 0.01789 -0.00069 0.03594 -0.00023 0.05383 -0.00231 C 0.05782 -0.00277 0.06094 -0.00763 0.06494 -0.00855 C 0.08959 -0.0148 0.09202 -0.0148 0.1158 -0.01919 C 0.13386 -0.01757 0.15365 -0.02335 0.1698 -0.01272 C 0.17449 -0.00948 0.17414 -0.00462 0.17778 -4.21965E-6 C 0.18178 0.00532 0.18733 0.01064 0.19202 0.0148 C 0.19879 0.02821 0.2073 0.03954 0.21424 0.05272 C 0.2165 0.05688 0.21806 0.06173 0.22049 0.06543 C 0.22171 0.06728 0.22396 0.06775 0.22535 0.0696 C 0.23178 0.07815 0.23699 0.09226 0.24601 0.09711 C 0.25209 0.10035 0.25869 0.10127 0.26494 0.10358 C 0.27449 0.10289 0.28403 0.10382 0.29358 0.10127 C 0.29723 0.10035 0.30018 0.09619 0.30313 0.09295 C 0.31598 0.07792 0.32535 0.06081 0.3349 0.04208 C 0.33733 0.02937 0.34358 0.01711 0.34914 0.00624 C 0.35695 -0.02566 0.35921 -0.06312 0.37449 -0.0911 C 0.37952 -0.11676 0.38212 -0.11561 0.39202 -0.13757 C 0.39636 -0.14728 0.39949 -0.15491 0.40782 -0.15861 C 0.41094 -0.17179 0.42431 -0.17248 0.43334 -0.17549 C 0.44705 -0.17341 0.46094 -0.17295 0.47449 -0.16925 C 0.48577 -0.16624 0.49688 -0.15353 0.50938 -0.15029 C 0.51094 -0.14821 0.51216 -0.1452 0.51407 -0.14381 C 0.51876 -0.14081 0.52848 -0.13757 0.52848 -0.13757 C 0.54758 -0.12046 0.56303 -0.08347 0.58247 -0.07399 C 0.58403 -0.07191 0.58525 -0.06936 0.58716 -0.06774 C 0.58855 -0.06659 0.59063 -0.06705 0.59202 -0.06566 C 0.59567 -0.06196 0.59844 -0.05711 0.60157 -0.05295 C 0.60417 -0.04948 0.60938 -0.04231 0.60938 -0.04231 C 0.61598 -0.0185 0.63212 -0.00324 0.64445 0.0148 C 0.65226 0.02636 0.65712 0.04185 0.66667 0.05064 C 0.6698 0.05341 0.67292 0.05595 0.67605 0.05919 C 0.68264 0.06636 0.68455 0.07237 0.69202 0.07815 C 0.70799 0.09064 0.72292 0.09249 0.73959 0.10127 C 0.77032 0.09989 0.80087 0.09896 0.8316 0.09711 C 0.84254 0.09642 0.84949 0.08879 0.85869 0.08231 C 0.87049 0.07376 0.88195 0.06474 0.89185 0.05272 C 0.92171 0.01688 0.90122 0.03283 0.92535 0.01688 C 0.93108 0.00902 0.93699 0.00139 0.94271 -0.00647 C 0.94966 -0.01572 0.96667 -0.02959 0.96667 -0.02959 C 0.97223 -0.04162 0.97987 -0.05179 0.9856 -0.06358 C 0.98612 -0.06636 0.98594 -0.06959 0.98716 -0.07191 C 0.98803 -0.07399 0.99046 -0.07445 0.99202 -0.0763 C 0.9981 -0.08439 1.00261 -0.09364 1.01112 -0.09734 C 1.03108 -0.11514 1.03716 -0.11792 1.06337 -0.12069 C 1.08091 -0.12 1.09827 -0.11977 1.1158 -0.11838 C 1.11962 -0.11815 1.1257 -0.11168 1.12848 -0.11006 C 1.13699 -0.10497 1.14514 -0.09965 1.15365 -0.09526 C 1.16459 -0.08971 1.17553 -0.08393 1.18542 -0.0763 C 1.20521 -0.06104 1.17726 -0.07884 1.19983 -0.06358 C 1.2073 -0.05873 1.21494 -0.0578 1.22223 -0.05295 C 1.24949 -0.03491 1.19966 -0.06289 1.24601 -0.03815 C 1.25348 -0.03399 1.26025 -0.02543 1.26806 -0.02127 C 1.30105 -0.00416 1.33629 -0.00647 1.37136 -0.00647 " pathEditMode="relative" ptsTypes="fffffffffffffffffffffffffffffffffffffffffffffffffffffA">
                                      <p:cBhvr>
                                        <p:cTn id="20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6 C 0.10938 0.00139 0.13212 -0.00717 0.20799 0.0148 C 0.21233 0.01804 0.21597 0.02266 0.22066 0.0252 C 0.22709 0.0289 0.23472 0.0289 0.24132 0.03168 C 0.25712 0.03861 0.26927 0.04786 0.28559 0.05064 C 0.30052 0.05919 0.31493 0.06867 0.33021 0.07607 C 0.33351 0.07792 0.33785 0.07607 0.34132 0.07815 C 0.36823 0.0948 0.33351 0.08555 0.36198 0.09087 C 0.36632 0.0941 0.36997 0.09896 0.37448 0.10127 C 0.37986 0.10405 0.38594 0.10405 0.39063 0.10775 C 0.4092 0.12254 0.42952 0.13295 0.44757 0.14798 C 0.46459 0.16162 0.48038 0.1778 0.49688 0.19237 C 0.49948 0.19491 0.50191 0.19861 0.50486 0.20069 C 0.50781 0.20278 0.51129 0.20324 0.51441 0.20486 C 0.525 0.21064 0.5349 0.2178 0.54618 0.22197 C 0.56684 0.23861 0.58959 0.24139 0.61285 0.24509 C 0.63941 0.25341 0.62639 0.25087 0.65243 0.25364 C 0.67934 0.26543 0.70781 0.25873 0.73507 0.25156 C 0.74983 0.24023 0.76563 0.2333 0.78108 0.22405 C 0.78733 0.22035 0.79375 0.21434 0.8 0.21133 C 0.81094 0.20601 0.82379 0.20324 0.83507 0.19861 C 0.85295 0.19121 0.87031 0.18174 0.88889 0.17757 C 0.89861 0.16879 0.88837 0.17711 0.9033 0.16902 C 0.90643 0.16717 0.90955 0.16463 0.91268 0.16278 C 0.91702 0.16046 0.92118 0.15838 0.92552 0.1563 C 0.93525 0.15145 0.94705 0.15052 0.95712 0.14798 C 0.96632 0.14567 0.97518 0.14358 0.9842 0.1415 C 0.98733 0.14081 0.99375 0.13942 0.99375 0.13942 C 1.0507 0.14127 1.04931 0.14335 1.09063 0.14798 C 1.10764 0.15353 1.12535 0.15561 1.14271 0.15838 C 1.16129 0.16694 1.1809 0.16463 1.19983 0.16902 C 1.22066 0.17387 1.24097 0.17919 1.26198 0.18174 C 1.28108 0.19168 1.3 0.19584 1.32066 0.20069 C 1.3382 0.21202 1.36042 0.21387 1.37934 0.21549 C 1.39636 0.22197 1.3882 0.21942 1.41111 0.22405 C 1.41476 0.22474 1.41858 0.22543 1.42222 0.22613 C 1.42535 0.22682 1.43177 0.22821 1.43177 0.22821 " pathEditMode="relative" ptsTypes="ffffffffffffffffffffffffffffffffffffA">
                                      <p:cBhvr>
                                        <p:cTn id="2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0.0252 C 0.12673 0.02798 0.12777 0.03514 0.13559 0.04 C 0.1401 0.04277 0.14514 0.0437 0.14982 0.04624 C 0.16337 0.05387 0.17639 0.0652 0.18958 0.07376 C 0.20694 0.08509 0.22691 0.08763 0.24514 0.0948 C 0.26823 0.10381 0.29271 0.10474 0.31649 0.10751 C 0.32552 0.10867 0.33455 0.11052 0.34357 0.11168 C 0.35156 0.1126 0.35937 0.11329 0.36736 0.11399 C 0.38159 0.11815 0.39635 0.11699 0.41024 0.12231 C 0.45538 0.13919 0.50034 0.15977 0.5467 0.17087 C 0.59218 0.19329 0.546 0.17133 0.68159 0.17734 C 0.6908 0.1778 0.69948 0.18335 0.7085 0.18566 C 0.7184 0.19237 0.7283 0.19445 0.73871 0.20046 C 0.74826 0.20601 0.7559 0.21526 0.76389 0.22381 C 0.77465 0.23468 0.7783 0.25387 0.78802 0.26613 C 0.78958 0.27792 0.78958 0.2904 0.79271 0.30196 C 0.79791 0.32231 0.80989 0.34081 0.81944 0.35699 C 0.82309 0.36277 0.83107 0.37688 0.83559 0.38035 C 0.83819 0.38243 0.84114 0.38381 0.84357 0.38659 C 0.86337 0.40902 0.85034 0.40231 0.8625 0.40763 C 0.87621 0.42012 0.88593 0.42983 0.90225 0.43514 C 0.92413 0.4578 0.88958 0.42358 0.91805 0.44578 C 0.93021 0.45526 0.94097 0.45965 0.95468 0.46266 C 0.97274 0.46104 0.99201 0.46613 1.0085 0.45642 C 1.01927 0.45017 1.0276 0.44 1.04028 0.43954 C 1.08576 0.43815 1.13142 0.43792 1.17691 0.43722 C 1.21962 0.42913 1.25278 0.43098 1.29913 0.43098 " pathEditMode="relative" ptsTypes="ffffffffffffffffffffffffffA">
                                      <p:cBhvr>
                                        <p:cTn id="24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926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7" name="Выноска со стрелкой вниз 6"/>
          <p:cNvSpPr/>
          <p:nvPr/>
        </p:nvSpPr>
        <p:spPr>
          <a:xfrm>
            <a:off x="2357422" y="71435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428860" y="107154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071670" y="857232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071670" y="1142984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714480" y="1142984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571604" y="142873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1500166" y="164305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928662" y="1857364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285852" y="200024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2357422" y="2071678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3071802" y="2071678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857224" y="250030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1000100" y="271462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642910" y="2786058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142844" y="3357562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571472" y="357187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214282" y="392906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357158" y="428625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785786" y="4000504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1428728" y="3286124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1857356" y="321468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857356" y="2428868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1785918" y="3714752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носка со стрелкой вниз 31"/>
          <p:cNvSpPr/>
          <p:nvPr/>
        </p:nvSpPr>
        <p:spPr>
          <a:xfrm>
            <a:off x="2071670" y="3857628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ыноска со стрелкой вниз 32"/>
          <p:cNvSpPr/>
          <p:nvPr/>
        </p:nvSpPr>
        <p:spPr>
          <a:xfrm>
            <a:off x="2500298" y="3357562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2571736" y="3286124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Выноска со стрелкой вниз 34"/>
          <p:cNvSpPr/>
          <p:nvPr/>
        </p:nvSpPr>
        <p:spPr>
          <a:xfrm>
            <a:off x="2714612" y="307181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ыноска со стрелкой вниз 35"/>
          <p:cNvSpPr/>
          <p:nvPr/>
        </p:nvSpPr>
        <p:spPr>
          <a:xfrm>
            <a:off x="2928926" y="2786058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Выноска со стрелкой вниз 36"/>
          <p:cNvSpPr/>
          <p:nvPr/>
        </p:nvSpPr>
        <p:spPr>
          <a:xfrm>
            <a:off x="2214546" y="271462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Выноска со стрелкой вниз 37"/>
          <p:cNvSpPr/>
          <p:nvPr/>
        </p:nvSpPr>
        <p:spPr>
          <a:xfrm>
            <a:off x="3286116" y="4929198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3786182" y="521495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Выноска со стрелкой вниз 39"/>
          <p:cNvSpPr/>
          <p:nvPr/>
        </p:nvSpPr>
        <p:spPr>
          <a:xfrm>
            <a:off x="3929058" y="4429132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Выноска со стрелкой вниз 40"/>
          <p:cNvSpPr/>
          <p:nvPr/>
        </p:nvSpPr>
        <p:spPr>
          <a:xfrm>
            <a:off x="4143372" y="4714884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Выноска со стрелкой вниз 41"/>
          <p:cNvSpPr/>
          <p:nvPr/>
        </p:nvSpPr>
        <p:spPr>
          <a:xfrm>
            <a:off x="4000496" y="214311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Выноска со стрелкой вниз 42"/>
          <p:cNvSpPr/>
          <p:nvPr/>
        </p:nvSpPr>
        <p:spPr>
          <a:xfrm>
            <a:off x="4572000" y="1857364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Выноска со стрелкой вниз 43"/>
          <p:cNvSpPr/>
          <p:nvPr/>
        </p:nvSpPr>
        <p:spPr>
          <a:xfrm>
            <a:off x="5214942" y="1857364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Выноска со стрелкой вниз 44"/>
          <p:cNvSpPr/>
          <p:nvPr/>
        </p:nvSpPr>
        <p:spPr>
          <a:xfrm>
            <a:off x="4286248" y="200024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Выноска со стрелкой вниз 45"/>
          <p:cNvSpPr/>
          <p:nvPr/>
        </p:nvSpPr>
        <p:spPr>
          <a:xfrm>
            <a:off x="4929190" y="178592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Выноска со стрелкой вниз 46"/>
          <p:cNvSpPr/>
          <p:nvPr/>
        </p:nvSpPr>
        <p:spPr>
          <a:xfrm>
            <a:off x="4714876" y="2428868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Выноска со стрелкой вниз 47"/>
          <p:cNvSpPr/>
          <p:nvPr/>
        </p:nvSpPr>
        <p:spPr>
          <a:xfrm>
            <a:off x="4572000" y="521495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Выноска со стрелкой вниз 48"/>
          <p:cNvSpPr/>
          <p:nvPr/>
        </p:nvSpPr>
        <p:spPr>
          <a:xfrm>
            <a:off x="3357554" y="3500438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Выноска со стрелкой вниз 49"/>
          <p:cNvSpPr/>
          <p:nvPr/>
        </p:nvSpPr>
        <p:spPr>
          <a:xfrm>
            <a:off x="4286248" y="321468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Выноска со стрелкой вниз 50"/>
          <p:cNvSpPr/>
          <p:nvPr/>
        </p:nvSpPr>
        <p:spPr>
          <a:xfrm>
            <a:off x="5786446" y="1928802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Выноска со стрелкой вниз 51"/>
          <p:cNvSpPr/>
          <p:nvPr/>
        </p:nvSpPr>
        <p:spPr>
          <a:xfrm>
            <a:off x="6072198" y="2071678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Выноска со стрелкой вниз 52"/>
          <p:cNvSpPr/>
          <p:nvPr/>
        </p:nvSpPr>
        <p:spPr>
          <a:xfrm>
            <a:off x="5572132" y="521495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Выноска со стрелкой вниз 53"/>
          <p:cNvSpPr/>
          <p:nvPr/>
        </p:nvSpPr>
        <p:spPr>
          <a:xfrm>
            <a:off x="5286380" y="5072074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Выноска со стрелкой вниз 54"/>
          <p:cNvSpPr/>
          <p:nvPr/>
        </p:nvSpPr>
        <p:spPr>
          <a:xfrm>
            <a:off x="6286512" y="450057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Выноска со стрелкой вниз 55"/>
          <p:cNvSpPr/>
          <p:nvPr/>
        </p:nvSpPr>
        <p:spPr>
          <a:xfrm>
            <a:off x="6786578" y="414338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Выноска со стрелкой вниз 56"/>
          <p:cNvSpPr/>
          <p:nvPr/>
        </p:nvSpPr>
        <p:spPr>
          <a:xfrm>
            <a:off x="7215206" y="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Выноска со стрелкой вниз 57"/>
          <p:cNvSpPr/>
          <p:nvPr/>
        </p:nvSpPr>
        <p:spPr>
          <a:xfrm>
            <a:off x="7286644" y="285749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Выноска со стрелкой вниз 58"/>
          <p:cNvSpPr/>
          <p:nvPr/>
        </p:nvSpPr>
        <p:spPr>
          <a:xfrm>
            <a:off x="8072462" y="178592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Выноска со стрелкой вниз 59"/>
          <p:cNvSpPr/>
          <p:nvPr/>
        </p:nvSpPr>
        <p:spPr>
          <a:xfrm>
            <a:off x="6858016" y="4786322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Выноска со стрелкой вниз 60"/>
          <p:cNvSpPr/>
          <p:nvPr/>
        </p:nvSpPr>
        <p:spPr>
          <a:xfrm>
            <a:off x="7286644" y="4857760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 со стрелкой вниз 61"/>
          <p:cNvSpPr/>
          <p:nvPr/>
        </p:nvSpPr>
        <p:spPr>
          <a:xfrm>
            <a:off x="7858148" y="5715016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Выноска со стрелкой вниз 62"/>
          <p:cNvSpPr/>
          <p:nvPr/>
        </p:nvSpPr>
        <p:spPr>
          <a:xfrm>
            <a:off x="8715372" y="4714884"/>
            <a:ext cx="428628" cy="50006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~PP2342.WAV">
            <a:hlinkClick r:id="" action="ppaction://media"/>
          </p:cNvPr>
          <p:cNvPicPr>
            <a:picLocks noRot="1" noChangeAspect="1"/>
          </p:cNvPicPr>
          <p:nvPr>
            <a:wavAudioFile r:embed="rId1" name="~PP234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9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9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39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39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9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9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3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3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9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9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39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39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9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9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9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9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9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9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9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9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9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9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3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3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"/>
                            </p:stCondLst>
                            <p:childTnLst>
                              <p:par>
                                <p:cTn id="6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9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39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39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39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9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39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39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39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"/>
                            </p:stCondLst>
                            <p:childTnLst>
                              <p:par>
                                <p:cTn id="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9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9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3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3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"/>
                            </p:stCondLst>
                            <p:childTnLst>
                              <p:par>
                                <p:cTn id="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9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39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3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3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9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39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3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3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9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9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39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39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"/>
                            </p:stCondLst>
                            <p:childTnLst>
                              <p:par>
                                <p:cTn id="1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9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39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39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39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00"/>
                            </p:stCondLst>
                            <p:childTnLst>
                              <p:par>
                                <p:cTn id="1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9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39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39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39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00"/>
                            </p:stCondLst>
                            <p:childTnLst>
                              <p:par>
                                <p:cTn id="1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9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39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39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39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9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39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39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39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9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39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3" dur="39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39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00"/>
                            </p:stCondLst>
                            <p:childTnLst>
                              <p:par>
                                <p:cTn id="17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39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39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3" dur="39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5" dur="39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9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39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3" dur="39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5" dur="39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900"/>
                            </p:stCondLst>
                            <p:childTnLst>
                              <p:par>
                                <p:cTn id="1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9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39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3" dur="39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39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39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39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3" dur="39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5" dur="39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100"/>
                            </p:stCondLst>
                            <p:childTnLst>
                              <p:par>
                                <p:cTn id="2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39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39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3" dur="39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5" dur="39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39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39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3" dur="39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5" dur="39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300"/>
                            </p:stCondLst>
                            <p:childTnLst>
                              <p:par>
                                <p:cTn id="2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39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39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3" dur="39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5" dur="39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400"/>
                            </p:stCondLst>
                            <p:childTnLst>
                              <p:par>
                                <p:cTn id="2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39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39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3" dur="39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5" dur="39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500"/>
                            </p:stCondLst>
                            <p:childTnLst>
                              <p:par>
                                <p:cTn id="25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39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39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3" dur="39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5" dur="39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600"/>
                            </p:stCondLst>
                            <p:childTnLst>
                              <p:par>
                                <p:cTn id="26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39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39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3" dur="39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5" dur="39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700"/>
                            </p:stCondLst>
                            <p:childTnLst>
                              <p:par>
                                <p:cTn id="27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39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39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3" dur="3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5" dur="3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39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39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3" dur="39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5" dur="39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900"/>
                            </p:stCondLst>
                            <p:childTnLst>
                              <p:par>
                                <p:cTn id="2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9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39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3" dur="39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5" dur="39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000"/>
                            </p:stCondLst>
                            <p:childTnLst>
                              <p:par>
                                <p:cTn id="30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9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39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3" dur="39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5" dur="39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100"/>
                            </p:stCondLst>
                            <p:childTnLst>
                              <p:par>
                                <p:cTn id="3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39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39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3" dur="39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5" dur="39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200"/>
                            </p:stCondLst>
                            <p:childTnLst>
                              <p:par>
                                <p:cTn id="3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39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39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3" dur="39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5" dur="39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39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39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3" dur="39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5" dur="39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"/>
                            </p:stCondLst>
                            <p:childTnLst>
                              <p:par>
                                <p:cTn id="3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39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" dur="39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3" dur="3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5" dur="3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"/>
                            </p:stCondLst>
                            <p:childTnLst>
                              <p:par>
                                <p:cTn id="35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39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39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3" dur="39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5" dur="39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600"/>
                            </p:stCondLst>
                            <p:childTnLst>
                              <p:par>
                                <p:cTn id="36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39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39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3" dur="39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5" dur="39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700"/>
                            </p:stCondLst>
                            <p:childTnLst>
                              <p:par>
                                <p:cTn id="37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39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1" dur="39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3" dur="39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5" dur="39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39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39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3" dur="39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5" dur="39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3900"/>
                            </p:stCondLst>
                            <p:childTnLst>
                              <p:par>
                                <p:cTn id="3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39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39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3" dur="3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5" dur="3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4000"/>
                            </p:stCondLst>
                            <p:childTnLst>
                              <p:par>
                                <p:cTn id="40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39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1" dur="39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3" dur="3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5" dur="3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100"/>
                            </p:stCondLst>
                            <p:childTnLst>
                              <p:par>
                                <p:cTn id="4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39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1" dur="39" decel="100000"/>
                                        <p:tgtEl>
                                          <p:spTgt spid="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3" dur="39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5" dur="39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200"/>
                            </p:stCondLst>
                            <p:childTnLst>
                              <p:par>
                                <p:cTn id="4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39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39" decel="100000"/>
                                        <p:tgtEl>
                                          <p:spTgt spid="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3" dur="39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5" dur="39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300"/>
                            </p:stCondLst>
                            <p:childTnLst>
                              <p:par>
                                <p:cTn id="4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39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1" dur="39" decel="100000"/>
                                        <p:tgtEl>
                                          <p:spTgt spid="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3" dur="39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5" dur="39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400"/>
                            </p:stCondLst>
                            <p:childTnLst>
                              <p:par>
                                <p:cTn id="4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39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" dur="39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3" dur="3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5" dur="3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500"/>
                            </p:stCondLst>
                            <p:childTnLst>
                              <p:par>
                                <p:cTn id="45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39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1" dur="39" decel="100000"/>
                                        <p:tgtEl>
                                          <p:spTgt spid="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3" dur="39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5" dur="39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4600"/>
                            </p:stCondLst>
                            <p:childTnLst>
                              <p:par>
                                <p:cTn id="46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39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1" dur="39" decel="100000"/>
                                        <p:tgtEl>
                                          <p:spTgt spid="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3" dur="3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5" dur="3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"/>
                            </p:stCondLst>
                            <p:childTnLst>
                              <p:par>
                                <p:cTn id="47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39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1" dur="39" decel="100000"/>
                                        <p:tgtEl>
                                          <p:spTgt spid="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3" dur="39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5" dur="39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4800"/>
                            </p:stCondLst>
                            <p:childTnLst>
                              <p:par>
                                <p:cTn id="4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39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1" dur="39" decel="100000"/>
                                        <p:tgtEl>
                                          <p:spTgt spid="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3" dur="3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5" dur="3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4900"/>
                            </p:stCondLst>
                            <p:childTnLst>
                              <p:par>
                                <p:cTn id="4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39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1" dur="39" decel="100000"/>
                                        <p:tgtEl>
                                          <p:spTgt spid="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3" dur="39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5" dur="39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00"/>
                            </p:stCondLst>
                            <p:childTnLst>
                              <p:par>
                                <p:cTn id="50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39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1" dur="39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3" dur="39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5" dur="39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5100"/>
                            </p:stCondLst>
                            <p:childTnLst>
                              <p:par>
                                <p:cTn id="5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39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1" dur="39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3" dur="3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5" dur="3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200"/>
                            </p:stCondLst>
                            <p:childTnLst>
                              <p:par>
                                <p:cTn id="5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39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1" dur="39" decel="100000"/>
                                        <p:tgtEl>
                                          <p:spTgt spid="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3" dur="39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5" dur="39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300"/>
                            </p:stCondLst>
                            <p:childTnLst>
                              <p:par>
                                <p:cTn id="5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39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1" dur="39" decel="100000"/>
                                        <p:tgtEl>
                                          <p:spTgt spid="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3" dur="39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5" dur="39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5400"/>
                            </p:stCondLst>
                            <p:childTnLst>
                              <p:par>
                                <p:cTn id="5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39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1" dur="39" decel="100000"/>
                                        <p:tgtEl>
                                          <p:spTgt spid="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2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3" dur="39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4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5" dur="39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6" dur="61" accel="100000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~PP375.WAV">
            <a:hlinkClick r:id="" action="ppaction://media"/>
          </p:cNvPr>
          <p:cNvPicPr>
            <a:picLocks noRot="1" noChangeAspect="1"/>
          </p:cNvPicPr>
          <p:nvPr>
            <a:wavAudioFile r:embed="rId1" name="~PP375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auna-kazbegskogo-zapovedni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Капля 4"/>
          <p:cNvSpPr/>
          <p:nvPr/>
        </p:nvSpPr>
        <p:spPr>
          <a:xfrm rot="19076477">
            <a:off x="-812337" y="2600794"/>
            <a:ext cx="162318" cy="196608"/>
          </a:xfrm>
          <a:prstGeom prst="teardrop">
            <a:avLst>
              <a:gd name="adj" fmla="val 187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0"/>
            <a:ext cx="738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Ведь всё в наших руках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~PP3723.WAV">
            <a:hlinkClick r:id="" action="ppaction://media"/>
          </p:cNvPr>
          <p:cNvPicPr>
            <a:picLocks noRot="1" noChangeAspect="1"/>
          </p:cNvPicPr>
          <p:nvPr>
            <a:wavAudioFile r:embed="rId1" name="~PP3723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8 0.00139 L 0.3908 0.60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</Words>
  <PresentationFormat>Экран (4:3)</PresentationFormat>
  <Paragraphs>3</Paragraphs>
  <Slides>6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User-pc</dc:creator>
  <cp:lastModifiedBy>User-pc</cp:lastModifiedBy>
  <cp:revision>18</cp:revision>
  <dcterms:created xsi:type="dcterms:W3CDTF">2017-02-07T13:10:31Z</dcterms:created>
  <dcterms:modified xsi:type="dcterms:W3CDTF">2017-02-08T00:31:07Z</dcterms:modified>
</cp:coreProperties>
</file>