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9" r:id="rId14"/>
    <p:sldId id="258" r:id="rId15"/>
    <p:sldId id="270" r:id="rId16"/>
    <p:sldId id="274" r:id="rId17"/>
    <p:sldId id="271" r:id="rId18"/>
    <p:sldId id="273" r:id="rId19"/>
    <p:sldId id="272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1092;&#1080;&#1079;&#1084;&#1080;&#1085;&#1091;&#1090;&#1082;&#1072;%20-%20dance%20again.mp4" TargetMode="Externa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19600" y="2286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5</a:t>
            </a:r>
            <a:r>
              <a:rPr lang="en-US" sz="44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October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38800" y="2819400"/>
            <a:ext cx="26677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</a:rPr>
              <a:t>ABC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99671" y="2209800"/>
            <a:ext cx="279114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Yy</a:t>
            </a:r>
            <a:endParaRPr lang="ru-RU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05914" y="2209800"/>
            <a:ext cx="240322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[</a:t>
            </a:r>
            <a:r>
              <a:rPr lang="en-US" sz="1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en-US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]</a:t>
            </a:r>
            <a:endParaRPr lang="ru-RU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77416" y="2209800"/>
            <a:ext cx="263565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Ff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14969" y="2209800"/>
            <a:ext cx="298511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[f]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75625" y="2209800"/>
            <a:ext cx="283924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Gg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90924" y="2209800"/>
            <a:ext cx="303320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[g]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05200" y="228600"/>
            <a:ext cx="3308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Прочитай!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295400"/>
            <a:ext cx="2025233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Nell</a:t>
            </a:r>
          </a:p>
          <a:p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Peggy</a:t>
            </a:r>
          </a:p>
          <a:p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Jimmy</a:t>
            </a:r>
          </a:p>
          <a:p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Jill</a:t>
            </a:r>
          </a:p>
          <a:p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Tess</a:t>
            </a:r>
          </a:p>
          <a:p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Betty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99567" y="1295400"/>
            <a:ext cx="1980350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Bess</a:t>
            </a:r>
          </a:p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Lizzy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Benny</a:t>
            </a:r>
          </a:p>
          <a:p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Bill</a:t>
            </a:r>
          </a:p>
          <a:p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Melly</a:t>
            </a:r>
            <a:endParaRPr lang="en-US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Tess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252337" y="838200"/>
            <a:ext cx="45448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Составь 7 слов</a:t>
            </a:r>
            <a:endParaRPr lang="ru-RU" sz="54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61195" y="1797308"/>
            <a:ext cx="1227772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Entt</a:t>
            </a:r>
            <a:endParaRPr lang="en-US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en-US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Net</a:t>
            </a:r>
          </a:p>
          <a:p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Etn</a:t>
            </a:r>
            <a:endParaRPr lang="en-US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en-US" sz="4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Geg</a:t>
            </a:r>
            <a:endParaRPr lang="en-US" sz="4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Elbt</a:t>
            </a:r>
            <a:endParaRPr lang="en-US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en-US" sz="4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Nep</a:t>
            </a:r>
            <a:endParaRPr lang="en-US" sz="4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Sent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04395" y="1752600"/>
            <a:ext cx="11760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tent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45927" y="2507159"/>
            <a:ext cx="9793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ten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44421" y="3116759"/>
            <a:ext cx="9823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net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78551" y="3733800"/>
            <a:ext cx="10277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egg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70362" y="4488359"/>
            <a:ext cx="11304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belt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88797" y="5105400"/>
            <a:ext cx="10935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187084" y="5859959"/>
            <a:ext cx="12106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nest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270" name="AutoShape 6" descr="https://pixabay.com/static/uploads/photo/2016/03/31/15/14/camping-1293100__34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2" name="Picture 8" descr="http://www.playing-field.ru/img/2015/052207/09396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1905000" cy="1152526"/>
          </a:xfrm>
          <a:prstGeom prst="rect">
            <a:avLst/>
          </a:prstGeom>
          <a:noFill/>
        </p:spPr>
      </p:pic>
      <p:pic>
        <p:nvPicPr>
          <p:cNvPr id="11274" name="Picture 10" descr="http://exchangedownloads.smarttech.com/public/content/04/04428d25-e05d-46c8-9944-13eb080f163b/previews/small/0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667000"/>
            <a:ext cx="1695450" cy="1695451"/>
          </a:xfrm>
          <a:prstGeom prst="rect">
            <a:avLst/>
          </a:prstGeom>
          <a:noFill/>
        </p:spPr>
      </p:pic>
      <p:pic>
        <p:nvPicPr>
          <p:cNvPr id="11276" name="Picture 12" descr="https://openclipart.org/image/2400px/svg_to_png/35443/tango-style-p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971800"/>
            <a:ext cx="1524000" cy="1524000"/>
          </a:xfrm>
          <a:prstGeom prst="rect">
            <a:avLst/>
          </a:prstGeom>
          <a:noFill/>
        </p:spPr>
      </p:pic>
      <p:pic>
        <p:nvPicPr>
          <p:cNvPr id="11278" name="Picture 14" descr="http://www.clipartkid.com/images/3/belt-clip-art-IYVhvK-clip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7519824" y="938377"/>
            <a:ext cx="771853" cy="1790700"/>
          </a:xfrm>
          <a:prstGeom prst="rect">
            <a:avLst/>
          </a:prstGeom>
          <a:noFill/>
        </p:spPr>
      </p:pic>
      <p:pic>
        <p:nvPicPr>
          <p:cNvPr id="11280" name="Picture 16" descr="http://chto-takoe-lyubov.net/images/stories/Kollektsii-stikhov/tsifra-10-stikh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4953000"/>
            <a:ext cx="1905000" cy="1343026"/>
          </a:xfrm>
          <a:prstGeom prst="rect">
            <a:avLst/>
          </a:prstGeom>
          <a:noFill/>
        </p:spPr>
      </p:pic>
      <p:pic>
        <p:nvPicPr>
          <p:cNvPr id="11282" name="Picture 18" descr="http://s00.yaplakal.com/pics/pics_original/0/6/0/580806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2800" y="4800600"/>
            <a:ext cx="16002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6865" y="912674"/>
            <a:ext cx="93532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Вспомни и скажи, что говорят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по-английски, если хотят: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2819400"/>
            <a:ext cx="4724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Поздороваться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3581400"/>
            <a:ext cx="5443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Назвать своё имя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4334470"/>
            <a:ext cx="7554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Узнать имя собеседника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422" y="5096470"/>
            <a:ext cx="9143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Сказать, что рады знакомству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gloriasad.ru/images/%D0%BA%D0%B0%D1%80%D1%82%D0%B8%D0%BD%D0%BA%D0%B0_%D0%B4%D0%BB%D1%8F_%D1%82%D0%B5%D0%BA%D1%81%D1%82%D0%B0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44000" cy="5581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43000"/>
            <a:ext cx="4484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Познакомься!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1009" y="2209800"/>
            <a:ext cx="313419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Rr</a:t>
            </a:r>
            <a:r>
              <a:rPr lang="en-US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[r]</a:t>
            </a:r>
            <a:endParaRPr lang="ru-RU" sz="8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308" y="4420850"/>
            <a:ext cx="331052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Cc  </a:t>
            </a:r>
            <a:r>
              <a:rPr lang="en-US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[k]</a:t>
            </a:r>
            <a:endParaRPr lang="ru-RU" sz="8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0992" y="3429000"/>
            <a:ext cx="385900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Xx  </a:t>
            </a:r>
            <a:r>
              <a:rPr lang="en-US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[</a:t>
            </a:r>
            <a:r>
              <a:rPr lang="en-US" sz="8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ks</a:t>
            </a:r>
            <a:r>
              <a:rPr lang="en-US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]</a:t>
            </a:r>
            <a:endParaRPr lang="ru-RU" sz="8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19200" y="1143000"/>
            <a:ext cx="69878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Послушай и прочитай!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24000" y="2209800"/>
            <a:ext cx="154106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Vic</a:t>
            </a:r>
          </a:p>
          <a:p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Fred</a:t>
            </a:r>
          </a:p>
          <a:p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Greg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38800" y="2284274"/>
            <a:ext cx="13308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Cliff</a:t>
            </a:r>
          </a:p>
          <a:p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Sid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0" y="990600"/>
            <a:ext cx="4046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Новые слова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-381000" y="44196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1752601" y="4419600"/>
            <a:ext cx="44196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2209800"/>
            <a:ext cx="1371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milk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hill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kid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pig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six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wind</a:t>
            </a:r>
            <a:endParaRPr lang="ru-RU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2209800"/>
            <a:ext cx="1981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[milk]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[hill]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[kid]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[pig]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[</a:t>
            </a:r>
            <a:r>
              <a:rPr lang="en-US" sz="4400" smtClean="0">
                <a:solidFill>
                  <a:schemeClr val="bg1"/>
                </a:solidFill>
                <a:latin typeface="Comic Sans MS" pitchFamily="66" charset="0"/>
              </a:rPr>
              <a:t>siks]</a:t>
            </a:r>
            <a:endParaRPr lang="en-US" sz="4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itchFamily="66" charset="0"/>
              </a:rPr>
              <a:t>[wind]</a:t>
            </a:r>
            <a:endParaRPr lang="ru-RU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2209800"/>
            <a:ext cx="3048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Comic Sans MS" pitchFamily="66" charset="0"/>
              </a:rPr>
              <a:t>молоко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Comic Sans MS" pitchFamily="66" charset="0"/>
              </a:rPr>
              <a:t>холм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Comic Sans MS" pitchFamily="66" charset="0"/>
              </a:rPr>
              <a:t>козлёнок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Comic Sans MS" pitchFamily="66" charset="0"/>
              </a:rPr>
              <a:t>свинья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Comic Sans MS" pitchFamily="66" charset="0"/>
              </a:rPr>
              <a:t>шесть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Comic Sans MS" pitchFamily="66" charset="0"/>
              </a:rPr>
              <a:t>ветер</a:t>
            </a:r>
            <a:endParaRPr lang="ru-RU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0722" name="Picture 2" descr="http://images.clipartpanda.com/leche-clipart-milk-carton-glass-milk-illustration-21266392.jpg"/>
          <p:cNvPicPr>
            <a:picLocks noChangeAspect="1" noChangeArrowheads="1"/>
          </p:cNvPicPr>
          <p:nvPr/>
        </p:nvPicPr>
        <p:blipFill>
          <a:blip r:embed="rId2" cstate="print"/>
          <a:srcRect b="11565"/>
          <a:stretch>
            <a:fillRect/>
          </a:stretch>
        </p:blipFill>
        <p:spPr bwMode="auto">
          <a:xfrm>
            <a:off x="7315200" y="1295400"/>
            <a:ext cx="1611712" cy="1524000"/>
          </a:xfrm>
          <a:prstGeom prst="rect">
            <a:avLst/>
          </a:prstGeom>
          <a:noFill/>
        </p:spPr>
      </p:pic>
      <p:pic>
        <p:nvPicPr>
          <p:cNvPr id="30724" name="Picture 4" descr="http://swartzentrover.com/cotor/Photos/Pigs/PigClipArt/Pig3/cutepig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514600"/>
            <a:ext cx="1485900" cy="1188721"/>
          </a:xfrm>
          <a:prstGeom prst="rect">
            <a:avLst/>
          </a:prstGeom>
          <a:noFill/>
        </p:spPr>
      </p:pic>
      <p:sp>
        <p:nvSpPr>
          <p:cNvPr id="30726" name="AutoShape 6" descr="https://img-fotki.yandex.ru/get/9091/182494719.0/0_c8ac0_2bfb289f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28" name="Picture 8" descr="http://muhammad-mustafa.ru/wp-content/uploads/2012/05/%D0%9A%D0%BE%D0%B7%D0%BB%D0%B5%D0%BD%D0%BE%D0%B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1336" y="2971800"/>
            <a:ext cx="1502664" cy="2209800"/>
          </a:xfrm>
          <a:prstGeom prst="rect">
            <a:avLst/>
          </a:prstGeom>
          <a:noFill/>
        </p:spPr>
      </p:pic>
      <p:pic>
        <p:nvPicPr>
          <p:cNvPr id="30730" name="Picture 10" descr="http://www.cliparthut.com/clip-arts/855/drawing-hills-and-mountains-85583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410200"/>
            <a:ext cx="2133600" cy="1160145"/>
          </a:xfrm>
          <a:prstGeom prst="rect">
            <a:avLst/>
          </a:prstGeom>
          <a:noFill/>
        </p:spPr>
      </p:pic>
      <p:pic>
        <p:nvPicPr>
          <p:cNvPr id="30732" name="Picture 12" descr="http://img10.proshkolu.ru/content/media/pic/std/4000000/3383000/3382768-f5729fdc27997a6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4191000"/>
            <a:ext cx="825500" cy="990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62000" y="2209800"/>
            <a:ext cx="286649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Bb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24400" y="2209800"/>
            <a:ext cx="316625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[b]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990600"/>
            <a:ext cx="6405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2971800"/>
            <a:ext cx="5319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Стр. 16, упр. 2,3,4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1774" y="2209800"/>
            <a:ext cx="310694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Nn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98939" y="2209800"/>
            <a:ext cx="301717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[n]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712" y="2209800"/>
            <a:ext cx="253306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Pp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917" y="2209800"/>
            <a:ext cx="304121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[p]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9803" y="2209800"/>
            <a:ext cx="393088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Ww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28220" y="2209800"/>
            <a:ext cx="335861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[w]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4391" y="2209800"/>
            <a:ext cx="202170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Ii</a:t>
            </a:r>
            <a:endParaRPr lang="ru-RU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15533" y="2209800"/>
            <a:ext cx="238398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[ı]</a:t>
            </a:r>
            <a:endParaRPr lang="ru-RU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2112" y="2209800"/>
            <a:ext cx="274626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Tt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4243" y="2209800"/>
            <a:ext cx="290656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[t]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05281" y="2209800"/>
            <a:ext cx="277992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Ee</a:t>
            </a:r>
            <a:endParaRPr lang="ru-RU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61269" y="2209800"/>
            <a:ext cx="309251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[e]</a:t>
            </a:r>
            <a:endParaRPr lang="ru-RU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08487" y="2209800"/>
            <a:ext cx="277351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Ss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38213" y="2209800"/>
            <a:ext cx="293862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[s]</a:t>
            </a:r>
            <a:endParaRPr lang="ru-RU" sz="1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168</Words>
  <Application>Microsoft Office PowerPoint</Application>
  <PresentationFormat>Экран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68</cp:revision>
  <dcterms:created xsi:type="dcterms:W3CDTF">2013-08-21T19:17:07Z</dcterms:created>
  <dcterms:modified xsi:type="dcterms:W3CDTF">2016-10-05T08:03:37Z</dcterms:modified>
</cp:coreProperties>
</file>