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2" r:id="rId3"/>
    <p:sldId id="261"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6" r:id="rId29"/>
    <p:sldId id="294" r:id="rId30"/>
    <p:sldId id="295" r:id="rId31"/>
    <p:sldId id="296" r:id="rId32"/>
    <p:sldId id="298" r:id="rId33"/>
    <p:sldId id="29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4" autoAdjust="0"/>
    <p:restoredTop sz="94660"/>
  </p:normalViewPr>
  <p:slideViewPr>
    <p:cSldViewPr>
      <p:cViewPr>
        <p:scale>
          <a:sx n="70" d="100"/>
          <a:sy n="70" d="100"/>
        </p:scale>
        <p:origin x="-996" y="-16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16E45-4448-4643-8179-CE383045CCEE}" type="doc">
      <dgm:prSet loTypeId="urn:microsoft.com/office/officeart/2005/8/layout/process4" loCatId="list" qsTypeId="urn:microsoft.com/office/officeart/2005/8/quickstyle/simple1" qsCatId="simple" csTypeId="urn:microsoft.com/office/officeart/2005/8/colors/accent2_3" csCatId="accent2" phldr="1"/>
      <dgm:spPr/>
      <dgm:t>
        <a:bodyPr/>
        <a:lstStyle/>
        <a:p>
          <a:endParaRPr lang="ru-RU"/>
        </a:p>
      </dgm:t>
    </dgm:pt>
    <dgm:pt modelId="{1F408C9F-F40F-47C9-B722-39EC7D2D7ED9}">
      <dgm:prSet phldrT="[Текст]" custT="1"/>
      <dgm:spPr>
        <a:gradFill rotWithShape="0">
          <a:gsLst>
            <a:gs pos="0">
              <a:schemeClr val="bg2">
                <a:lumMod val="75000"/>
                <a:tint val="66000"/>
                <a:satMod val="160000"/>
                <a:alpha val="20000"/>
              </a:schemeClr>
            </a:gs>
            <a:gs pos="50000">
              <a:schemeClr val="bg2">
                <a:lumMod val="75000"/>
                <a:tint val="44500"/>
                <a:satMod val="160000"/>
              </a:schemeClr>
            </a:gs>
            <a:gs pos="100000">
              <a:schemeClr val="bg2">
                <a:lumMod val="75000"/>
                <a:tint val="23500"/>
                <a:satMod val="160000"/>
              </a:schemeClr>
            </a:gs>
          </a:gsLst>
          <a:lin ang="18900000" scaled="1"/>
        </a:gradFill>
      </dgm:spPr>
      <dgm:t>
        <a:bodyPr/>
        <a:lstStyle/>
        <a:p>
          <a:pPr algn="just"/>
          <a:r>
            <a:rPr lang="ru-RU" sz="4000" b="1" dirty="0" smtClean="0">
              <a:solidFill>
                <a:schemeClr val="accent6">
                  <a:lumMod val="75000"/>
                </a:schemeClr>
              </a:solidFill>
              <a:latin typeface="Times New Roman" pitchFamily="18" charset="0"/>
              <a:cs typeface="Times New Roman" pitchFamily="18" charset="0"/>
            </a:rPr>
            <a:t>                     Проектировочный</a:t>
          </a:r>
          <a:endParaRPr lang="ru-RU" sz="4000" b="1" dirty="0">
            <a:solidFill>
              <a:schemeClr val="accent6">
                <a:lumMod val="75000"/>
              </a:schemeClr>
            </a:solidFill>
          </a:endParaRPr>
        </a:p>
      </dgm:t>
    </dgm:pt>
    <dgm:pt modelId="{7BEA4B4E-B9B0-46D7-A50D-96D8623DAEE6}" type="parTrans" cxnId="{E0862690-62DB-4357-BC07-ABA9E7522591}">
      <dgm:prSet/>
      <dgm:spPr/>
      <dgm:t>
        <a:bodyPr/>
        <a:lstStyle/>
        <a:p>
          <a:endParaRPr lang="ru-RU"/>
        </a:p>
      </dgm:t>
    </dgm:pt>
    <dgm:pt modelId="{8958AD24-9B3E-4A12-8AFD-99109FB71A25}" type="sibTrans" cxnId="{E0862690-62DB-4357-BC07-ABA9E7522591}">
      <dgm:prSet/>
      <dgm:spPr/>
      <dgm:t>
        <a:bodyPr/>
        <a:lstStyle/>
        <a:p>
          <a:endParaRPr lang="ru-RU"/>
        </a:p>
      </dgm:t>
    </dgm:pt>
    <dgm:pt modelId="{718E80C3-C5AE-425B-AAB5-A4081CB051B7}">
      <dgm:prSet phldrT="[Текст]"/>
      <dgm:spPr>
        <a:solidFill>
          <a:schemeClr val="accent2">
            <a:tint val="40000"/>
            <a:hueOff val="0"/>
            <a:satOff val="0"/>
            <a:lumOff val="0"/>
            <a:alpha val="49000"/>
          </a:schemeClr>
        </a:solidFill>
      </dgm:spPr>
      <dgm:t>
        <a:bodyPr/>
        <a:lstStyle/>
        <a:p>
          <a:r>
            <a:rPr lang="ru-RU" dirty="0" smtClean="0">
              <a:latin typeface="Times New Roman" pitchFamily="18" charset="0"/>
              <a:cs typeface="Times New Roman" pitchFamily="18" charset="0"/>
            </a:rPr>
            <a:t>(1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урок)</a:t>
          </a:r>
          <a:endParaRPr lang="ru-RU" dirty="0"/>
        </a:p>
      </dgm:t>
    </dgm:pt>
    <dgm:pt modelId="{A2048AEA-D7D3-4582-856F-F853FFE69662}" type="parTrans" cxnId="{3EDBFFDE-89FA-4173-8B64-13446D690B5C}">
      <dgm:prSet/>
      <dgm:spPr/>
      <dgm:t>
        <a:bodyPr/>
        <a:lstStyle/>
        <a:p>
          <a:endParaRPr lang="ru-RU"/>
        </a:p>
      </dgm:t>
    </dgm:pt>
    <dgm:pt modelId="{EB29DD52-C122-46FE-9147-7955280E1899}" type="sibTrans" cxnId="{3EDBFFDE-89FA-4173-8B64-13446D690B5C}">
      <dgm:prSet/>
      <dgm:spPr/>
      <dgm:t>
        <a:bodyPr/>
        <a:lstStyle/>
        <a:p>
          <a:endParaRPr lang="ru-RU"/>
        </a:p>
      </dgm:t>
    </dgm:pt>
    <dgm:pt modelId="{BE453B6F-EB98-4EB3-A69E-C331D8A4D3F7}">
      <dgm:prSet phldrT="[Текст]" custT="1"/>
      <dgm:spPr/>
      <dgm:t>
        <a:bodyPr/>
        <a:lstStyle/>
        <a:p>
          <a:r>
            <a:rPr lang="ru-RU" sz="4000" b="1" dirty="0" smtClean="0">
              <a:solidFill>
                <a:schemeClr val="accent6">
                  <a:lumMod val="20000"/>
                  <a:lumOff val="80000"/>
                </a:schemeClr>
              </a:solidFill>
              <a:latin typeface="Times New Roman" pitchFamily="18" charset="0"/>
              <a:cs typeface="Times New Roman" pitchFamily="18" charset="0"/>
            </a:rPr>
            <a:t>Практический</a:t>
          </a:r>
          <a:endParaRPr lang="ru-RU" sz="4000" b="1" dirty="0">
            <a:solidFill>
              <a:schemeClr val="accent6">
                <a:lumMod val="20000"/>
                <a:lumOff val="80000"/>
              </a:schemeClr>
            </a:solidFill>
          </a:endParaRPr>
        </a:p>
      </dgm:t>
    </dgm:pt>
    <dgm:pt modelId="{FCA4D079-788B-4C68-82A3-241BF4F1F9C5}" type="parTrans" cxnId="{4726934C-8975-4819-A31D-ABC274BD0E81}">
      <dgm:prSet/>
      <dgm:spPr/>
      <dgm:t>
        <a:bodyPr/>
        <a:lstStyle/>
        <a:p>
          <a:endParaRPr lang="ru-RU"/>
        </a:p>
      </dgm:t>
    </dgm:pt>
    <dgm:pt modelId="{57396C52-D6BA-4689-B012-0BA5DF19DAE9}" type="sibTrans" cxnId="{4726934C-8975-4819-A31D-ABC274BD0E81}">
      <dgm:prSet/>
      <dgm:spPr/>
      <dgm:t>
        <a:bodyPr/>
        <a:lstStyle/>
        <a:p>
          <a:endParaRPr lang="ru-RU"/>
        </a:p>
      </dgm:t>
    </dgm:pt>
    <dgm:pt modelId="{FCE099DF-7E50-4437-8C3B-6A649E72240C}">
      <dgm:prSet phldrT="[Текст]"/>
      <dgm:spPr/>
      <dgm:t>
        <a:bodyPr/>
        <a:lstStyle/>
        <a:p>
          <a:r>
            <a:rPr lang="ru-RU" dirty="0" smtClean="0">
              <a:latin typeface="Times New Roman" pitchFamily="18" charset="0"/>
              <a:cs typeface="Times New Roman" pitchFamily="18" charset="0"/>
            </a:rPr>
            <a:t>2-й – 3-й уроки</a:t>
          </a:r>
          <a:endParaRPr lang="ru-RU" dirty="0"/>
        </a:p>
      </dgm:t>
    </dgm:pt>
    <dgm:pt modelId="{85D259CB-D2D2-40F8-B166-ED2D50F8CE12}" type="parTrans" cxnId="{B1CEC9B6-235A-4FB7-B6E0-20A6774FF573}">
      <dgm:prSet/>
      <dgm:spPr/>
      <dgm:t>
        <a:bodyPr/>
        <a:lstStyle/>
        <a:p>
          <a:endParaRPr lang="ru-RU"/>
        </a:p>
      </dgm:t>
    </dgm:pt>
    <dgm:pt modelId="{9E2A17B3-2E58-424C-B2AE-58EB17ED03C4}" type="sibTrans" cxnId="{B1CEC9B6-235A-4FB7-B6E0-20A6774FF573}">
      <dgm:prSet/>
      <dgm:spPr/>
      <dgm:t>
        <a:bodyPr/>
        <a:lstStyle/>
        <a:p>
          <a:endParaRPr lang="ru-RU"/>
        </a:p>
      </dgm:t>
    </dgm:pt>
    <dgm:pt modelId="{10BDBCAA-BFF1-4E50-BC76-436B6F5AF87E}">
      <dgm:prSet phldrT="[Текст]" custT="1"/>
      <dgm:spPr/>
      <dgm:t>
        <a:bodyPr/>
        <a:lstStyle/>
        <a:p>
          <a:pPr algn="just"/>
          <a:r>
            <a:rPr lang="ru-RU" sz="3600" b="1" dirty="0" smtClean="0">
              <a:solidFill>
                <a:schemeClr val="bg1"/>
              </a:solidFill>
              <a:latin typeface="Times New Roman" pitchFamily="18" charset="0"/>
              <a:cs typeface="Times New Roman" pitchFamily="18" charset="0"/>
            </a:rPr>
            <a:t>                         </a:t>
          </a:r>
          <a:r>
            <a:rPr lang="ru-RU" sz="3600" b="1" dirty="0" smtClean="0">
              <a:solidFill>
                <a:schemeClr val="accent6">
                  <a:lumMod val="20000"/>
                  <a:lumOff val="80000"/>
                </a:schemeClr>
              </a:solidFill>
              <a:latin typeface="Times New Roman" pitchFamily="18" charset="0"/>
              <a:cs typeface="Times New Roman" pitchFamily="18" charset="0"/>
            </a:rPr>
            <a:t>Заключительный</a:t>
          </a:r>
          <a:endParaRPr lang="ru-RU" sz="3600" b="1" dirty="0">
            <a:solidFill>
              <a:schemeClr val="accent6">
                <a:lumMod val="20000"/>
                <a:lumOff val="80000"/>
              </a:schemeClr>
            </a:solidFill>
          </a:endParaRPr>
        </a:p>
      </dgm:t>
    </dgm:pt>
    <dgm:pt modelId="{9A8C282A-9DA2-4AF3-BB5F-A43510BA6DCC}" type="parTrans" cxnId="{E2985E8F-4C72-4780-82AD-24FE611D8AC9}">
      <dgm:prSet/>
      <dgm:spPr/>
      <dgm:t>
        <a:bodyPr/>
        <a:lstStyle/>
        <a:p>
          <a:endParaRPr lang="ru-RU"/>
        </a:p>
      </dgm:t>
    </dgm:pt>
    <dgm:pt modelId="{8191DE69-870B-4FF2-9662-46C62CF1CAB4}" type="sibTrans" cxnId="{E2985E8F-4C72-4780-82AD-24FE611D8AC9}">
      <dgm:prSet/>
      <dgm:spPr/>
      <dgm:t>
        <a:bodyPr/>
        <a:lstStyle/>
        <a:p>
          <a:endParaRPr lang="ru-RU"/>
        </a:p>
      </dgm:t>
    </dgm:pt>
    <dgm:pt modelId="{9862E96E-BC3D-4E52-809C-CA25E8CFEBB7}">
      <dgm:prSet phldrT="[Текст]"/>
      <dgm:spPr/>
      <dgm:t>
        <a:bodyPr/>
        <a:lstStyle/>
        <a:p>
          <a:r>
            <a:rPr lang="ru-RU" dirty="0" smtClean="0">
              <a:latin typeface="Times New Roman" pitchFamily="18" charset="0"/>
              <a:cs typeface="Times New Roman" pitchFamily="18" charset="0"/>
            </a:rPr>
            <a:t>(4-й урок)</a:t>
          </a:r>
          <a:endParaRPr lang="ru-RU" dirty="0">
            <a:latin typeface="Times New Roman" pitchFamily="18" charset="0"/>
            <a:cs typeface="Times New Roman" pitchFamily="18" charset="0"/>
          </a:endParaRPr>
        </a:p>
      </dgm:t>
    </dgm:pt>
    <dgm:pt modelId="{EDF21BB8-14E4-4435-98AE-0F21E4F09B4B}" type="sibTrans" cxnId="{0A41F786-E6D3-4162-8205-4430C81F4655}">
      <dgm:prSet/>
      <dgm:spPr/>
      <dgm:t>
        <a:bodyPr/>
        <a:lstStyle/>
        <a:p>
          <a:endParaRPr lang="ru-RU"/>
        </a:p>
      </dgm:t>
    </dgm:pt>
    <dgm:pt modelId="{2CF28E40-60F2-4B29-AF1A-F0F766873394}" type="parTrans" cxnId="{0A41F786-E6D3-4162-8205-4430C81F4655}">
      <dgm:prSet/>
      <dgm:spPr/>
      <dgm:t>
        <a:bodyPr/>
        <a:lstStyle/>
        <a:p>
          <a:endParaRPr lang="ru-RU"/>
        </a:p>
      </dgm:t>
    </dgm:pt>
    <dgm:pt modelId="{97DCCCFB-CF62-4990-8E9E-7C28A0D25B6F}" type="pres">
      <dgm:prSet presAssocID="{EA416E45-4448-4643-8179-CE383045CCEE}" presName="Name0" presStyleCnt="0">
        <dgm:presLayoutVars>
          <dgm:dir/>
          <dgm:animLvl val="lvl"/>
          <dgm:resizeHandles val="exact"/>
        </dgm:presLayoutVars>
      </dgm:prSet>
      <dgm:spPr/>
      <dgm:t>
        <a:bodyPr/>
        <a:lstStyle/>
        <a:p>
          <a:endParaRPr lang="ru-RU"/>
        </a:p>
      </dgm:t>
    </dgm:pt>
    <dgm:pt modelId="{36DEB112-F84E-4B0B-BB94-8AAA1130A21B}" type="pres">
      <dgm:prSet presAssocID="{10BDBCAA-BFF1-4E50-BC76-436B6F5AF87E}" presName="boxAndChildren" presStyleCnt="0"/>
      <dgm:spPr/>
    </dgm:pt>
    <dgm:pt modelId="{D31D195C-E904-4A21-B8BE-8D24002D30A3}" type="pres">
      <dgm:prSet presAssocID="{10BDBCAA-BFF1-4E50-BC76-436B6F5AF87E}" presName="parentTextBox" presStyleLbl="node1" presStyleIdx="0" presStyleCnt="3"/>
      <dgm:spPr/>
      <dgm:t>
        <a:bodyPr/>
        <a:lstStyle/>
        <a:p>
          <a:endParaRPr lang="ru-RU"/>
        </a:p>
      </dgm:t>
    </dgm:pt>
    <dgm:pt modelId="{ED825B20-E8C3-4E76-87BC-66114FA5DF48}" type="pres">
      <dgm:prSet presAssocID="{10BDBCAA-BFF1-4E50-BC76-436B6F5AF87E}" presName="entireBox" presStyleLbl="node1" presStyleIdx="0" presStyleCnt="3"/>
      <dgm:spPr/>
      <dgm:t>
        <a:bodyPr/>
        <a:lstStyle/>
        <a:p>
          <a:endParaRPr lang="ru-RU"/>
        </a:p>
      </dgm:t>
    </dgm:pt>
    <dgm:pt modelId="{8EE345F1-9CE8-4164-8334-13108E137349}" type="pres">
      <dgm:prSet presAssocID="{10BDBCAA-BFF1-4E50-BC76-436B6F5AF87E}" presName="descendantBox" presStyleCnt="0"/>
      <dgm:spPr/>
    </dgm:pt>
    <dgm:pt modelId="{170BCDF2-1BA6-46BC-B7DE-897DE486F1CA}" type="pres">
      <dgm:prSet presAssocID="{9862E96E-BC3D-4E52-809C-CA25E8CFEBB7}" presName="childTextBox" presStyleLbl="fgAccFollowNode1" presStyleIdx="0" presStyleCnt="3" custLinFactNeighborY="3946">
        <dgm:presLayoutVars>
          <dgm:bulletEnabled val="1"/>
        </dgm:presLayoutVars>
      </dgm:prSet>
      <dgm:spPr/>
      <dgm:t>
        <a:bodyPr/>
        <a:lstStyle/>
        <a:p>
          <a:endParaRPr lang="ru-RU"/>
        </a:p>
      </dgm:t>
    </dgm:pt>
    <dgm:pt modelId="{369AE29F-E03C-4666-B195-4F8C29B6F583}" type="pres">
      <dgm:prSet presAssocID="{57396C52-D6BA-4689-B012-0BA5DF19DAE9}" presName="sp" presStyleCnt="0"/>
      <dgm:spPr/>
    </dgm:pt>
    <dgm:pt modelId="{969C1A8B-79FC-4A98-9331-193CCFB00F0A}" type="pres">
      <dgm:prSet presAssocID="{BE453B6F-EB98-4EB3-A69E-C331D8A4D3F7}" presName="arrowAndChildren" presStyleCnt="0"/>
      <dgm:spPr/>
    </dgm:pt>
    <dgm:pt modelId="{E3FE97E9-6C94-43EC-A4B5-6FB5FA1B5573}" type="pres">
      <dgm:prSet presAssocID="{BE453B6F-EB98-4EB3-A69E-C331D8A4D3F7}" presName="parentTextArrow" presStyleLbl="node1" presStyleIdx="0" presStyleCnt="3"/>
      <dgm:spPr/>
      <dgm:t>
        <a:bodyPr/>
        <a:lstStyle/>
        <a:p>
          <a:endParaRPr lang="ru-RU"/>
        </a:p>
      </dgm:t>
    </dgm:pt>
    <dgm:pt modelId="{615DD450-2E49-4E32-BFE3-70DE944E16D1}" type="pres">
      <dgm:prSet presAssocID="{BE453B6F-EB98-4EB3-A69E-C331D8A4D3F7}" presName="arrow" presStyleLbl="node1" presStyleIdx="1" presStyleCnt="3" custLinFactNeighborX="-4628" custLinFactNeighborY="-1737"/>
      <dgm:spPr/>
      <dgm:t>
        <a:bodyPr/>
        <a:lstStyle/>
        <a:p>
          <a:endParaRPr lang="ru-RU"/>
        </a:p>
      </dgm:t>
    </dgm:pt>
    <dgm:pt modelId="{1D1A7A3B-554C-459A-84F2-3EE2AF6B1375}" type="pres">
      <dgm:prSet presAssocID="{BE453B6F-EB98-4EB3-A69E-C331D8A4D3F7}" presName="descendantArrow" presStyleCnt="0"/>
      <dgm:spPr/>
    </dgm:pt>
    <dgm:pt modelId="{2CEFED4F-1900-4B64-8412-DA8EA34F546E}" type="pres">
      <dgm:prSet presAssocID="{FCE099DF-7E50-4437-8C3B-6A649E72240C}" presName="childTextArrow" presStyleLbl="fgAccFollowNode1" presStyleIdx="1" presStyleCnt="3">
        <dgm:presLayoutVars>
          <dgm:bulletEnabled val="1"/>
        </dgm:presLayoutVars>
      </dgm:prSet>
      <dgm:spPr/>
      <dgm:t>
        <a:bodyPr/>
        <a:lstStyle/>
        <a:p>
          <a:endParaRPr lang="ru-RU"/>
        </a:p>
      </dgm:t>
    </dgm:pt>
    <dgm:pt modelId="{F4EE148A-3795-4D38-B721-136BD07FD333}" type="pres">
      <dgm:prSet presAssocID="{8958AD24-9B3E-4A12-8AFD-99109FB71A25}" presName="sp" presStyleCnt="0"/>
      <dgm:spPr/>
    </dgm:pt>
    <dgm:pt modelId="{B32CAF8F-7A6D-44DD-BD82-C3E338D2D1E0}" type="pres">
      <dgm:prSet presAssocID="{1F408C9F-F40F-47C9-B722-39EC7D2D7ED9}" presName="arrowAndChildren" presStyleCnt="0"/>
      <dgm:spPr/>
    </dgm:pt>
    <dgm:pt modelId="{8F7CDC2B-DBBB-42DC-9B45-5023A6091A6B}" type="pres">
      <dgm:prSet presAssocID="{1F408C9F-F40F-47C9-B722-39EC7D2D7ED9}" presName="parentTextArrow" presStyleLbl="node1" presStyleIdx="1" presStyleCnt="3"/>
      <dgm:spPr/>
      <dgm:t>
        <a:bodyPr/>
        <a:lstStyle/>
        <a:p>
          <a:endParaRPr lang="ru-RU"/>
        </a:p>
      </dgm:t>
    </dgm:pt>
    <dgm:pt modelId="{5C848AAD-8450-43EA-9190-50FA0B07A407}" type="pres">
      <dgm:prSet presAssocID="{1F408C9F-F40F-47C9-B722-39EC7D2D7ED9}" presName="arrow" presStyleLbl="node1" presStyleIdx="2" presStyleCnt="3" custLinFactNeighborY="-47"/>
      <dgm:spPr/>
      <dgm:t>
        <a:bodyPr/>
        <a:lstStyle/>
        <a:p>
          <a:endParaRPr lang="ru-RU"/>
        </a:p>
      </dgm:t>
    </dgm:pt>
    <dgm:pt modelId="{6D81F824-BF55-4EB6-BEC6-6A3C0C4DA9FB}" type="pres">
      <dgm:prSet presAssocID="{1F408C9F-F40F-47C9-B722-39EC7D2D7ED9}" presName="descendantArrow" presStyleCnt="0"/>
      <dgm:spPr/>
    </dgm:pt>
    <dgm:pt modelId="{0A6D278C-F33A-4AFC-AD20-C1C1775BFDA2}" type="pres">
      <dgm:prSet presAssocID="{718E80C3-C5AE-425B-AAB5-A4081CB051B7}" presName="childTextArrow" presStyleLbl="fgAccFollowNode1" presStyleIdx="2" presStyleCnt="3">
        <dgm:presLayoutVars>
          <dgm:bulletEnabled val="1"/>
        </dgm:presLayoutVars>
      </dgm:prSet>
      <dgm:spPr/>
      <dgm:t>
        <a:bodyPr/>
        <a:lstStyle/>
        <a:p>
          <a:endParaRPr lang="ru-RU"/>
        </a:p>
      </dgm:t>
    </dgm:pt>
  </dgm:ptLst>
  <dgm:cxnLst>
    <dgm:cxn modelId="{5869C7D3-F0D4-41BE-AF43-BBF02C383A54}" type="presOf" srcId="{718E80C3-C5AE-425B-AAB5-A4081CB051B7}" destId="{0A6D278C-F33A-4AFC-AD20-C1C1775BFDA2}" srcOrd="0" destOrd="0" presId="urn:microsoft.com/office/officeart/2005/8/layout/process4"/>
    <dgm:cxn modelId="{FF597FB1-6F87-41DB-9DFA-8E23161365C4}" type="presOf" srcId="{1F408C9F-F40F-47C9-B722-39EC7D2D7ED9}" destId="{5C848AAD-8450-43EA-9190-50FA0B07A407}" srcOrd="1" destOrd="0" presId="urn:microsoft.com/office/officeart/2005/8/layout/process4"/>
    <dgm:cxn modelId="{E2985E8F-4C72-4780-82AD-24FE611D8AC9}" srcId="{EA416E45-4448-4643-8179-CE383045CCEE}" destId="{10BDBCAA-BFF1-4E50-BC76-436B6F5AF87E}" srcOrd="2" destOrd="0" parTransId="{9A8C282A-9DA2-4AF3-BB5F-A43510BA6DCC}" sibTransId="{8191DE69-870B-4FF2-9662-46C62CF1CAB4}"/>
    <dgm:cxn modelId="{38FF656B-F676-4893-8516-9CA1ED393EFD}" type="presOf" srcId="{10BDBCAA-BFF1-4E50-BC76-436B6F5AF87E}" destId="{ED825B20-E8C3-4E76-87BC-66114FA5DF48}" srcOrd="1" destOrd="0" presId="urn:microsoft.com/office/officeart/2005/8/layout/process4"/>
    <dgm:cxn modelId="{B1CEC9B6-235A-4FB7-B6E0-20A6774FF573}" srcId="{BE453B6F-EB98-4EB3-A69E-C331D8A4D3F7}" destId="{FCE099DF-7E50-4437-8C3B-6A649E72240C}" srcOrd="0" destOrd="0" parTransId="{85D259CB-D2D2-40F8-B166-ED2D50F8CE12}" sibTransId="{9E2A17B3-2E58-424C-B2AE-58EB17ED03C4}"/>
    <dgm:cxn modelId="{3EDBFFDE-89FA-4173-8B64-13446D690B5C}" srcId="{1F408C9F-F40F-47C9-B722-39EC7D2D7ED9}" destId="{718E80C3-C5AE-425B-AAB5-A4081CB051B7}" srcOrd="0" destOrd="0" parTransId="{A2048AEA-D7D3-4582-856F-F853FFE69662}" sibTransId="{EB29DD52-C122-46FE-9147-7955280E1899}"/>
    <dgm:cxn modelId="{4726934C-8975-4819-A31D-ABC274BD0E81}" srcId="{EA416E45-4448-4643-8179-CE383045CCEE}" destId="{BE453B6F-EB98-4EB3-A69E-C331D8A4D3F7}" srcOrd="1" destOrd="0" parTransId="{FCA4D079-788B-4C68-82A3-241BF4F1F9C5}" sibTransId="{57396C52-D6BA-4689-B012-0BA5DF19DAE9}"/>
    <dgm:cxn modelId="{BB0D147C-649A-45F7-8C56-0497ED4C57F5}" type="presOf" srcId="{1F408C9F-F40F-47C9-B722-39EC7D2D7ED9}" destId="{8F7CDC2B-DBBB-42DC-9B45-5023A6091A6B}" srcOrd="0" destOrd="0" presId="urn:microsoft.com/office/officeart/2005/8/layout/process4"/>
    <dgm:cxn modelId="{E0862690-62DB-4357-BC07-ABA9E7522591}" srcId="{EA416E45-4448-4643-8179-CE383045CCEE}" destId="{1F408C9F-F40F-47C9-B722-39EC7D2D7ED9}" srcOrd="0" destOrd="0" parTransId="{7BEA4B4E-B9B0-46D7-A50D-96D8623DAEE6}" sibTransId="{8958AD24-9B3E-4A12-8AFD-99109FB71A25}"/>
    <dgm:cxn modelId="{4B3C554F-C402-4246-B26F-2454F46617CA}" type="presOf" srcId="{BE453B6F-EB98-4EB3-A69E-C331D8A4D3F7}" destId="{615DD450-2E49-4E32-BFE3-70DE944E16D1}" srcOrd="1" destOrd="0" presId="urn:microsoft.com/office/officeart/2005/8/layout/process4"/>
    <dgm:cxn modelId="{2FF8E3CE-E91B-4F8C-8341-0A7A7FDD0E96}" type="presOf" srcId="{9862E96E-BC3D-4E52-809C-CA25E8CFEBB7}" destId="{170BCDF2-1BA6-46BC-B7DE-897DE486F1CA}" srcOrd="0" destOrd="0" presId="urn:microsoft.com/office/officeart/2005/8/layout/process4"/>
    <dgm:cxn modelId="{87186D18-F5DF-422B-A7FD-2AD79AE099B0}" type="presOf" srcId="{BE453B6F-EB98-4EB3-A69E-C331D8A4D3F7}" destId="{E3FE97E9-6C94-43EC-A4B5-6FB5FA1B5573}" srcOrd="0" destOrd="0" presId="urn:microsoft.com/office/officeart/2005/8/layout/process4"/>
    <dgm:cxn modelId="{E346CEA9-F64C-4FE6-A145-A78697AB5D32}" type="presOf" srcId="{EA416E45-4448-4643-8179-CE383045CCEE}" destId="{97DCCCFB-CF62-4990-8E9E-7C28A0D25B6F}" srcOrd="0" destOrd="0" presId="urn:microsoft.com/office/officeart/2005/8/layout/process4"/>
    <dgm:cxn modelId="{1AF92588-5FD1-418A-B2A0-21049C97FB7C}" type="presOf" srcId="{10BDBCAA-BFF1-4E50-BC76-436B6F5AF87E}" destId="{D31D195C-E904-4A21-B8BE-8D24002D30A3}" srcOrd="0" destOrd="0" presId="urn:microsoft.com/office/officeart/2005/8/layout/process4"/>
    <dgm:cxn modelId="{0A41F786-E6D3-4162-8205-4430C81F4655}" srcId="{10BDBCAA-BFF1-4E50-BC76-436B6F5AF87E}" destId="{9862E96E-BC3D-4E52-809C-CA25E8CFEBB7}" srcOrd="0" destOrd="0" parTransId="{2CF28E40-60F2-4B29-AF1A-F0F766873394}" sibTransId="{EDF21BB8-14E4-4435-98AE-0F21E4F09B4B}"/>
    <dgm:cxn modelId="{A25DD30A-C541-401D-848A-39D85EC1E4D0}" type="presOf" srcId="{FCE099DF-7E50-4437-8C3B-6A649E72240C}" destId="{2CEFED4F-1900-4B64-8412-DA8EA34F546E}" srcOrd="0" destOrd="0" presId="urn:microsoft.com/office/officeart/2005/8/layout/process4"/>
    <dgm:cxn modelId="{5DA4E673-A02D-4DA9-B21E-F640ADA9EC3D}" type="presParOf" srcId="{97DCCCFB-CF62-4990-8E9E-7C28A0D25B6F}" destId="{36DEB112-F84E-4B0B-BB94-8AAA1130A21B}" srcOrd="0" destOrd="0" presId="urn:microsoft.com/office/officeart/2005/8/layout/process4"/>
    <dgm:cxn modelId="{2B0E1056-BA3E-4333-9874-8A8563B9D597}" type="presParOf" srcId="{36DEB112-F84E-4B0B-BB94-8AAA1130A21B}" destId="{D31D195C-E904-4A21-B8BE-8D24002D30A3}" srcOrd="0" destOrd="0" presId="urn:microsoft.com/office/officeart/2005/8/layout/process4"/>
    <dgm:cxn modelId="{2F59CDC3-5C21-436B-AA46-F1977D0E2451}" type="presParOf" srcId="{36DEB112-F84E-4B0B-BB94-8AAA1130A21B}" destId="{ED825B20-E8C3-4E76-87BC-66114FA5DF48}" srcOrd="1" destOrd="0" presId="urn:microsoft.com/office/officeart/2005/8/layout/process4"/>
    <dgm:cxn modelId="{C0CDD3A4-51DA-4905-B5C9-DD4CC70E497F}" type="presParOf" srcId="{36DEB112-F84E-4B0B-BB94-8AAA1130A21B}" destId="{8EE345F1-9CE8-4164-8334-13108E137349}" srcOrd="2" destOrd="0" presId="urn:microsoft.com/office/officeart/2005/8/layout/process4"/>
    <dgm:cxn modelId="{7A269256-F11E-47C2-A8CC-BD1952DD838B}" type="presParOf" srcId="{8EE345F1-9CE8-4164-8334-13108E137349}" destId="{170BCDF2-1BA6-46BC-B7DE-897DE486F1CA}" srcOrd="0" destOrd="0" presId="urn:microsoft.com/office/officeart/2005/8/layout/process4"/>
    <dgm:cxn modelId="{EE0E4A21-CD02-4EC8-96EA-0867F6B23D98}" type="presParOf" srcId="{97DCCCFB-CF62-4990-8E9E-7C28A0D25B6F}" destId="{369AE29F-E03C-4666-B195-4F8C29B6F583}" srcOrd="1" destOrd="0" presId="urn:microsoft.com/office/officeart/2005/8/layout/process4"/>
    <dgm:cxn modelId="{BE602B12-A980-4F2E-82E2-9F105F3B0A4B}" type="presParOf" srcId="{97DCCCFB-CF62-4990-8E9E-7C28A0D25B6F}" destId="{969C1A8B-79FC-4A98-9331-193CCFB00F0A}" srcOrd="2" destOrd="0" presId="urn:microsoft.com/office/officeart/2005/8/layout/process4"/>
    <dgm:cxn modelId="{F0ECAD91-36D7-4C12-A7D9-02AB4C7749D4}" type="presParOf" srcId="{969C1A8B-79FC-4A98-9331-193CCFB00F0A}" destId="{E3FE97E9-6C94-43EC-A4B5-6FB5FA1B5573}" srcOrd="0" destOrd="0" presId="urn:microsoft.com/office/officeart/2005/8/layout/process4"/>
    <dgm:cxn modelId="{55C70D3F-1CA3-401B-9186-84813B08CC3C}" type="presParOf" srcId="{969C1A8B-79FC-4A98-9331-193CCFB00F0A}" destId="{615DD450-2E49-4E32-BFE3-70DE944E16D1}" srcOrd="1" destOrd="0" presId="urn:microsoft.com/office/officeart/2005/8/layout/process4"/>
    <dgm:cxn modelId="{F8032786-A51C-43ED-83FC-96D71EFE96A3}" type="presParOf" srcId="{969C1A8B-79FC-4A98-9331-193CCFB00F0A}" destId="{1D1A7A3B-554C-459A-84F2-3EE2AF6B1375}" srcOrd="2" destOrd="0" presId="urn:microsoft.com/office/officeart/2005/8/layout/process4"/>
    <dgm:cxn modelId="{A7C8DB2B-60F0-4D74-947C-FE32F0779DF9}" type="presParOf" srcId="{1D1A7A3B-554C-459A-84F2-3EE2AF6B1375}" destId="{2CEFED4F-1900-4B64-8412-DA8EA34F546E}" srcOrd="0" destOrd="0" presId="urn:microsoft.com/office/officeart/2005/8/layout/process4"/>
    <dgm:cxn modelId="{FADAFE3A-BE6F-4F20-B8BF-8FDD7724DD24}" type="presParOf" srcId="{97DCCCFB-CF62-4990-8E9E-7C28A0D25B6F}" destId="{F4EE148A-3795-4D38-B721-136BD07FD333}" srcOrd="3" destOrd="0" presId="urn:microsoft.com/office/officeart/2005/8/layout/process4"/>
    <dgm:cxn modelId="{017AF85D-AB97-4813-A9EE-BE5B209058E6}" type="presParOf" srcId="{97DCCCFB-CF62-4990-8E9E-7C28A0D25B6F}" destId="{B32CAF8F-7A6D-44DD-BD82-C3E338D2D1E0}" srcOrd="4" destOrd="0" presId="urn:microsoft.com/office/officeart/2005/8/layout/process4"/>
    <dgm:cxn modelId="{9863C3A7-CCD8-407F-B2E8-9CE23B9A8D12}" type="presParOf" srcId="{B32CAF8F-7A6D-44DD-BD82-C3E338D2D1E0}" destId="{8F7CDC2B-DBBB-42DC-9B45-5023A6091A6B}" srcOrd="0" destOrd="0" presId="urn:microsoft.com/office/officeart/2005/8/layout/process4"/>
    <dgm:cxn modelId="{4E7C8C67-47D7-4171-99EA-A4101FFAD0E9}" type="presParOf" srcId="{B32CAF8F-7A6D-44DD-BD82-C3E338D2D1E0}" destId="{5C848AAD-8450-43EA-9190-50FA0B07A407}" srcOrd="1" destOrd="0" presId="urn:microsoft.com/office/officeart/2005/8/layout/process4"/>
    <dgm:cxn modelId="{BD89FB93-9F0D-44F4-ABE6-BD04D814B4CD}" type="presParOf" srcId="{B32CAF8F-7A6D-44DD-BD82-C3E338D2D1E0}" destId="{6D81F824-BF55-4EB6-BEC6-6A3C0C4DA9FB}" srcOrd="2" destOrd="0" presId="urn:microsoft.com/office/officeart/2005/8/layout/process4"/>
    <dgm:cxn modelId="{5502E555-A261-425F-856F-F3E4E7DBD2CA}" type="presParOf" srcId="{6D81F824-BF55-4EB6-BEC6-6A3C0C4DA9FB}" destId="{0A6D278C-F33A-4AFC-AD20-C1C1775BFDA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25B20-E8C3-4E76-87BC-66114FA5DF48}">
      <dsp:nvSpPr>
        <dsp:cNvPr id="0" name=""/>
        <dsp:cNvSpPr/>
      </dsp:nvSpPr>
      <dsp:spPr>
        <a:xfrm>
          <a:off x="0" y="4207316"/>
          <a:ext cx="9144000" cy="1380935"/>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ct val="90000"/>
            </a:lnSpc>
            <a:spcBef>
              <a:spcPct val="0"/>
            </a:spcBef>
            <a:spcAft>
              <a:spcPct val="35000"/>
            </a:spcAft>
          </a:pPr>
          <a:r>
            <a:rPr lang="ru-RU" sz="3600" b="1" kern="1200" dirty="0" smtClean="0">
              <a:solidFill>
                <a:schemeClr val="bg1"/>
              </a:solidFill>
              <a:latin typeface="Times New Roman" pitchFamily="18" charset="0"/>
              <a:cs typeface="Times New Roman" pitchFamily="18" charset="0"/>
            </a:rPr>
            <a:t>                         </a:t>
          </a:r>
          <a:r>
            <a:rPr lang="ru-RU" sz="3600" b="1" kern="1200" dirty="0" smtClean="0">
              <a:solidFill>
                <a:schemeClr val="accent6">
                  <a:lumMod val="20000"/>
                  <a:lumOff val="80000"/>
                </a:schemeClr>
              </a:solidFill>
              <a:latin typeface="Times New Roman" pitchFamily="18" charset="0"/>
              <a:cs typeface="Times New Roman" pitchFamily="18" charset="0"/>
            </a:rPr>
            <a:t>Заключительный</a:t>
          </a:r>
          <a:endParaRPr lang="ru-RU" sz="3600" b="1" kern="1200" dirty="0">
            <a:solidFill>
              <a:schemeClr val="accent6">
                <a:lumMod val="20000"/>
                <a:lumOff val="80000"/>
              </a:schemeClr>
            </a:solidFill>
          </a:endParaRPr>
        </a:p>
      </dsp:txBody>
      <dsp:txXfrm>
        <a:off x="0" y="4207316"/>
        <a:ext cx="9144000" cy="745705"/>
      </dsp:txXfrm>
    </dsp:sp>
    <dsp:sp modelId="{170BCDF2-1BA6-46BC-B7DE-897DE486F1CA}">
      <dsp:nvSpPr>
        <dsp:cNvPr id="0" name=""/>
        <dsp:cNvSpPr/>
      </dsp:nvSpPr>
      <dsp:spPr>
        <a:xfrm>
          <a:off x="0" y="4950469"/>
          <a:ext cx="9144000" cy="635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ru-RU" sz="3800" kern="1200" dirty="0" smtClean="0">
              <a:latin typeface="Times New Roman" pitchFamily="18" charset="0"/>
              <a:cs typeface="Times New Roman" pitchFamily="18" charset="0"/>
            </a:rPr>
            <a:t>(4-й урок)</a:t>
          </a:r>
          <a:endParaRPr lang="ru-RU" sz="3800" kern="1200" dirty="0">
            <a:latin typeface="Times New Roman" pitchFamily="18" charset="0"/>
            <a:cs typeface="Times New Roman" pitchFamily="18" charset="0"/>
          </a:endParaRPr>
        </a:p>
      </dsp:txBody>
      <dsp:txXfrm>
        <a:off x="0" y="4950469"/>
        <a:ext cx="9144000" cy="635230"/>
      </dsp:txXfrm>
    </dsp:sp>
    <dsp:sp modelId="{615DD450-2E49-4E32-BFE3-70DE944E16D1}">
      <dsp:nvSpPr>
        <dsp:cNvPr id="0" name=""/>
        <dsp:cNvSpPr/>
      </dsp:nvSpPr>
      <dsp:spPr>
        <a:xfrm rot="10800000">
          <a:off x="0" y="2067260"/>
          <a:ext cx="9144000" cy="2123878"/>
        </a:xfrm>
        <a:prstGeom prst="upArrowCallou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ru-RU" sz="4000" b="1" kern="1200" dirty="0" smtClean="0">
              <a:solidFill>
                <a:schemeClr val="accent6">
                  <a:lumMod val="20000"/>
                  <a:lumOff val="80000"/>
                </a:schemeClr>
              </a:solidFill>
              <a:latin typeface="Times New Roman" pitchFamily="18" charset="0"/>
              <a:cs typeface="Times New Roman" pitchFamily="18" charset="0"/>
            </a:rPr>
            <a:t>Практический</a:t>
          </a:r>
          <a:endParaRPr lang="ru-RU" sz="4000" b="1" kern="1200" dirty="0">
            <a:solidFill>
              <a:schemeClr val="accent6">
                <a:lumMod val="20000"/>
                <a:lumOff val="80000"/>
              </a:schemeClr>
            </a:solidFill>
          </a:endParaRPr>
        </a:p>
      </dsp:txBody>
      <dsp:txXfrm rot="-10800000">
        <a:off x="0" y="2067260"/>
        <a:ext cx="9144000" cy="745481"/>
      </dsp:txXfrm>
    </dsp:sp>
    <dsp:sp modelId="{2CEFED4F-1900-4B64-8412-DA8EA34F546E}">
      <dsp:nvSpPr>
        <dsp:cNvPr id="0" name=""/>
        <dsp:cNvSpPr/>
      </dsp:nvSpPr>
      <dsp:spPr>
        <a:xfrm>
          <a:off x="0" y="2849633"/>
          <a:ext cx="9144000" cy="63503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ru-RU" sz="3800" kern="1200" dirty="0" smtClean="0">
              <a:latin typeface="Times New Roman" pitchFamily="18" charset="0"/>
              <a:cs typeface="Times New Roman" pitchFamily="18" charset="0"/>
            </a:rPr>
            <a:t>2-й – 3-й уроки</a:t>
          </a:r>
          <a:endParaRPr lang="ru-RU" sz="3800" kern="1200" dirty="0"/>
        </a:p>
      </dsp:txBody>
      <dsp:txXfrm>
        <a:off x="0" y="2849633"/>
        <a:ext cx="9144000" cy="635039"/>
      </dsp:txXfrm>
    </dsp:sp>
    <dsp:sp modelId="{5C848AAD-8450-43EA-9190-50FA0B07A407}">
      <dsp:nvSpPr>
        <dsp:cNvPr id="0" name=""/>
        <dsp:cNvSpPr/>
      </dsp:nvSpPr>
      <dsp:spPr>
        <a:xfrm rot="10800000">
          <a:off x="0" y="0"/>
          <a:ext cx="9144000" cy="2123878"/>
        </a:xfrm>
        <a:prstGeom prst="upArrowCallout">
          <a:avLst/>
        </a:prstGeom>
        <a:gradFill rotWithShape="0">
          <a:gsLst>
            <a:gs pos="0">
              <a:schemeClr val="bg2">
                <a:lumMod val="75000"/>
                <a:tint val="66000"/>
                <a:satMod val="160000"/>
                <a:alpha val="20000"/>
              </a:schemeClr>
            </a:gs>
            <a:gs pos="50000">
              <a:schemeClr val="bg2">
                <a:lumMod val="75000"/>
                <a:tint val="44500"/>
                <a:satMod val="160000"/>
              </a:schemeClr>
            </a:gs>
            <a:gs pos="100000">
              <a:schemeClr val="bg2">
                <a:lumMod val="75000"/>
                <a:tint val="23500"/>
                <a:satMod val="160000"/>
              </a:schemeClr>
            </a:gs>
          </a:gsLst>
          <a:lin ang="189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just" defTabSz="1778000">
            <a:lnSpc>
              <a:spcPct val="90000"/>
            </a:lnSpc>
            <a:spcBef>
              <a:spcPct val="0"/>
            </a:spcBef>
            <a:spcAft>
              <a:spcPct val="35000"/>
            </a:spcAft>
          </a:pPr>
          <a:r>
            <a:rPr lang="ru-RU" sz="4000" b="1" kern="1200" dirty="0" smtClean="0">
              <a:solidFill>
                <a:schemeClr val="accent6">
                  <a:lumMod val="75000"/>
                </a:schemeClr>
              </a:solidFill>
              <a:latin typeface="Times New Roman" pitchFamily="18" charset="0"/>
              <a:cs typeface="Times New Roman" pitchFamily="18" charset="0"/>
            </a:rPr>
            <a:t>                     Проектировочный</a:t>
          </a:r>
          <a:endParaRPr lang="ru-RU" sz="4000" b="1" kern="1200" dirty="0">
            <a:solidFill>
              <a:schemeClr val="accent6">
                <a:lumMod val="75000"/>
              </a:schemeClr>
            </a:solidFill>
          </a:endParaRPr>
        </a:p>
      </dsp:txBody>
      <dsp:txXfrm rot="-10800000">
        <a:off x="0" y="0"/>
        <a:ext cx="9144000" cy="745481"/>
      </dsp:txXfrm>
    </dsp:sp>
    <dsp:sp modelId="{0A6D278C-F33A-4AFC-AD20-C1C1775BFDA2}">
      <dsp:nvSpPr>
        <dsp:cNvPr id="0" name=""/>
        <dsp:cNvSpPr/>
      </dsp:nvSpPr>
      <dsp:spPr>
        <a:xfrm>
          <a:off x="0" y="746469"/>
          <a:ext cx="9144000" cy="635039"/>
        </a:xfrm>
        <a:prstGeom prst="rect">
          <a:avLst/>
        </a:prstGeom>
        <a:solidFill>
          <a:schemeClr val="accent2">
            <a:tint val="40000"/>
            <a:hueOff val="0"/>
            <a:satOff val="0"/>
            <a:lumOff val="0"/>
            <a:alpha val="49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lvl="0" algn="ctr" defTabSz="1689100">
            <a:lnSpc>
              <a:spcPct val="90000"/>
            </a:lnSpc>
            <a:spcBef>
              <a:spcPct val="0"/>
            </a:spcBef>
            <a:spcAft>
              <a:spcPct val="35000"/>
            </a:spcAft>
          </a:pPr>
          <a:r>
            <a:rPr lang="ru-RU" sz="3800" kern="1200" dirty="0" smtClean="0">
              <a:latin typeface="Times New Roman" pitchFamily="18" charset="0"/>
              <a:cs typeface="Times New Roman" pitchFamily="18" charset="0"/>
            </a:rPr>
            <a:t>(1 </a:t>
          </a:r>
          <a:r>
            <a:rPr lang="ru-RU" sz="3800" kern="1200" dirty="0" err="1" smtClean="0">
              <a:latin typeface="Times New Roman" pitchFamily="18" charset="0"/>
              <a:cs typeface="Times New Roman" pitchFamily="18" charset="0"/>
            </a:rPr>
            <a:t>й</a:t>
          </a:r>
          <a:r>
            <a:rPr lang="ru-RU" sz="3800" kern="1200" dirty="0" smtClean="0">
              <a:latin typeface="Times New Roman" pitchFamily="18" charset="0"/>
              <a:cs typeface="Times New Roman" pitchFamily="18" charset="0"/>
            </a:rPr>
            <a:t>  урок)</a:t>
          </a:r>
          <a:endParaRPr lang="ru-RU" sz="3800" kern="1200" dirty="0"/>
        </a:p>
      </dsp:txBody>
      <dsp:txXfrm>
        <a:off x="0" y="746469"/>
        <a:ext cx="9144000" cy="6350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3A638-BA57-4BEE-A654-5FC5BE03C970}" type="datetimeFigureOut">
              <a:rPr lang="ru-RU" smtClean="0"/>
              <a:t>27.02.2017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2BC998-CE1D-4EC1-B6AC-72969F640AB8}" type="slidenum">
              <a:rPr lang="ru-RU" smtClean="0"/>
              <a:t>‹#›</a:t>
            </a:fld>
            <a:endParaRPr lang="ru-RU"/>
          </a:p>
        </p:txBody>
      </p:sp>
    </p:spTree>
    <p:extLst>
      <p:ext uri="{BB962C8B-B14F-4D97-AF65-F5344CB8AC3E}">
        <p14:creationId xmlns:p14="http://schemas.microsoft.com/office/powerpoint/2010/main" val="117387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2BC998-CE1D-4EC1-B6AC-72969F640AB8}" type="slidenum">
              <a:rPr lang="ru-RU" smtClean="0"/>
              <a:t>1</a:t>
            </a:fld>
            <a:endParaRPr lang="ru-RU"/>
          </a:p>
        </p:txBody>
      </p:sp>
    </p:spTree>
    <p:extLst>
      <p:ext uri="{BB962C8B-B14F-4D97-AF65-F5344CB8AC3E}">
        <p14:creationId xmlns:p14="http://schemas.microsoft.com/office/powerpoint/2010/main" val="264616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374508005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20663291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75008534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38746200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7501288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BDC8C1-E7CB-43D4-864B-A532C2EF89B8}" type="datetimeFigureOut">
              <a:rPr lang="ru-RU" smtClean="0"/>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16521234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BDC8C1-E7CB-43D4-864B-A532C2EF89B8}" type="datetimeFigureOut">
              <a:rPr lang="ru-RU" smtClean="0"/>
              <a:t>27.02.2017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7411090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BDC8C1-E7CB-43D4-864B-A532C2EF89B8}" type="datetimeFigureOut">
              <a:rPr lang="ru-RU" smtClean="0"/>
              <a:t>27.02.2017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365831495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BDC8C1-E7CB-43D4-864B-A532C2EF89B8}" type="datetimeFigureOut">
              <a:rPr lang="ru-RU" smtClean="0"/>
              <a:t>27.02.2017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17302974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BDC8C1-E7CB-43D4-864B-A532C2EF89B8}" type="datetimeFigureOut">
              <a:rPr lang="ru-RU" smtClean="0"/>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23531271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BDC8C1-E7CB-43D4-864B-A532C2EF89B8}" type="datetimeFigureOut">
              <a:rPr lang="ru-RU" smtClean="0"/>
              <a:t>27.02.2017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A5726F-340C-4669-867D-80AD01E789B4}" type="slidenum">
              <a:rPr lang="ru-RU" smtClean="0"/>
              <a:t>‹#›</a:t>
            </a:fld>
            <a:endParaRPr lang="ru-RU"/>
          </a:p>
        </p:txBody>
      </p:sp>
    </p:spTree>
    <p:extLst>
      <p:ext uri="{BB962C8B-B14F-4D97-AF65-F5344CB8AC3E}">
        <p14:creationId xmlns:p14="http://schemas.microsoft.com/office/powerpoint/2010/main" val="38670875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DC8C1-E7CB-43D4-864B-A532C2EF89B8}" type="datetimeFigureOut">
              <a:rPr lang="ru-RU" smtClean="0"/>
              <a:t>27.02.2017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5726F-340C-4669-867D-80AD01E789B4}" type="slidenum">
              <a:rPr lang="ru-RU" smtClean="0"/>
              <a:t>‹#›</a:t>
            </a:fld>
            <a:endParaRPr lang="ru-RU"/>
          </a:p>
        </p:txBody>
      </p:sp>
    </p:spTree>
    <p:extLst>
      <p:ext uri="{BB962C8B-B14F-4D97-AF65-F5344CB8AC3E}">
        <p14:creationId xmlns:p14="http://schemas.microsoft.com/office/powerpoint/2010/main" val="3980984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img-fotki.yandex.ru/get/6401/153292660.373/0_82308_8a3c5368_XL" TargetMode="External"/><Relationship Id="rId2" Type="http://schemas.openxmlformats.org/officeDocument/2006/relationships/hyperlink" Target="http://www.muzshkola2.znaet.ru/im.xp/052051056052124049049051054051051052051057.html" TargetMode="External"/><Relationship Id="rId1" Type="http://schemas.openxmlformats.org/officeDocument/2006/relationships/slideLayout" Target="../slideLayouts/slideLayout6.xml"/><Relationship Id="rId6" Type="http://schemas.openxmlformats.org/officeDocument/2006/relationships/image" Target="../media/image44.gif"/><Relationship Id="rId5" Type="http://schemas.openxmlformats.org/officeDocument/2006/relationships/hyperlink" Target="http://www.allfons.ru/pic/201208/1280x1024/allfons.ru-15307.jpg" TargetMode="External"/><Relationship Id="rId4" Type="http://schemas.openxmlformats.org/officeDocument/2006/relationships/hyperlink" Target="http://freevector.info/images/vector-paint-brushes.gif"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pp.vk.me/c9810/u41876446/141485383/y_92e50e17.jpg" TargetMode="External"/><Relationship Id="rId3" Type="http://schemas.openxmlformats.org/officeDocument/2006/relationships/hyperlink" Target="https://allforcreate.ru/wp-content/uploads/2016/02/avtoportret.jpg" TargetMode="External"/><Relationship Id="rId7" Type="http://schemas.openxmlformats.org/officeDocument/2006/relationships/hyperlink" Target="http://img-fotki.yandex.ru/get/6107/86441892.2b0/0_99cd4_ba7fed97_orig.jpg" TargetMode="External"/><Relationship Id="rId2" Type="http://schemas.openxmlformats.org/officeDocument/2006/relationships/hyperlink" Target="http://f11.ifotki.info/org/f97bef775a8b67d41c149edb8f91154f4f149c136009878.jpg" TargetMode="External"/><Relationship Id="rId1" Type="http://schemas.openxmlformats.org/officeDocument/2006/relationships/slideLayout" Target="../slideLayouts/slideLayout2.xml"/><Relationship Id="rId6" Type="http://schemas.openxmlformats.org/officeDocument/2006/relationships/hyperlink" Target="https://allforcreate.ru/wp-content/uploads/2016/02/portret-yuriya-gagarina-765x943.jpg" TargetMode="External"/><Relationship Id="rId11" Type="http://schemas.openxmlformats.org/officeDocument/2006/relationships/hyperlink" Target="http://kleinburd.ru/news/wp-content/uploads/2014/05/71214.jpg" TargetMode="External"/><Relationship Id="rId5" Type="http://schemas.openxmlformats.org/officeDocument/2006/relationships/hyperlink" Target="http://fb.ru/article/215273/hudojnik-shilov-aleksandr-biografiya-i-samyie-izvestnyie-rabotyi-prichina-smerti-docheri-hudojnika-aleksandra-shilova#image1004720" TargetMode="External"/><Relationship Id="rId10" Type="http://schemas.openxmlformats.org/officeDocument/2006/relationships/hyperlink" Target="http://img0.liveinternet.ru/images/attach/b/3/16/960/16960676_Voininternacionalist_Vasiliy_Fedorkin_1989g.jpg" TargetMode="External"/><Relationship Id="rId4" Type="http://schemas.openxmlformats.org/officeDocument/2006/relationships/hyperlink" Target="http://vvw.ru/uploads/posts/2010-01/1264878095_shilov10.jpg" TargetMode="External"/><Relationship Id="rId9" Type="http://schemas.openxmlformats.org/officeDocument/2006/relationships/hyperlink" Target="https://allforcreate.ru/khudozhnik-shil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artchive.ru/res/media/img/oy1200/work/ccf/198000.jpg" TargetMode="External"/><Relationship Id="rId3" Type="http://schemas.openxmlformats.org/officeDocument/2006/relationships/hyperlink" Target="http://img-fotki.yandex.ru/get/6107/86441892.2b0/0_99cd2_bba4760c_orig.jpg" TargetMode="External"/><Relationship Id="rId7" Type="http://schemas.openxmlformats.org/officeDocument/2006/relationships/hyperlink" Target="https://amshilov.ru/upload/iblock/1c0/1c02fde71609f00b9bcd0da38ace65e8.jpg" TargetMode="External"/><Relationship Id="rId12" Type="http://schemas.openxmlformats.org/officeDocument/2006/relationships/hyperlink" Target="https://im0-tub-ru.yandex.net/i?id=2bc23455b5d23a11bc8d1c87e139e4b0-l&amp;n=13" TargetMode="External"/><Relationship Id="rId2" Type="http://schemas.openxmlformats.org/officeDocument/2006/relationships/hyperlink" Target="http://bogoglasnik.ru/_ph/19/398895833.jpg" TargetMode="External"/><Relationship Id="rId1" Type="http://schemas.openxmlformats.org/officeDocument/2006/relationships/slideLayout" Target="../slideLayouts/slideLayout2.xml"/><Relationship Id="rId6" Type="http://schemas.openxmlformats.org/officeDocument/2006/relationships/hyperlink" Target="http://www.amshilov.ru/upload/iblock/c4e/c4ecc17a004ba730cb50dd78603b5e44.jpg" TargetMode="External"/><Relationship Id="rId11" Type="http://schemas.openxmlformats.org/officeDocument/2006/relationships/hyperlink" Target="http://fb.ru/article/215273/hudojnik-shilov-aleksandr-biografiya-i-samyie-izvestnyie-rabotyi-prichina-smerti-docheri-hudojnika-aleksandra-shilova#image1004732" TargetMode="External"/><Relationship Id="rId5" Type="http://schemas.openxmlformats.org/officeDocument/2006/relationships/hyperlink" Target="http://mtdata.ru/u26/photoACDC/20062588600-0/original.jpg#20062588600" TargetMode="External"/><Relationship Id="rId10" Type="http://schemas.openxmlformats.org/officeDocument/2006/relationships/hyperlink" Target="http://s00.yaplakal.com/pics/pics_original/5/8/2/8220285.jpg" TargetMode="External"/><Relationship Id="rId4" Type="http://schemas.openxmlformats.org/officeDocument/2006/relationships/hyperlink" Target="http://mp3pm.ru/uploads/images/n/i/k/nikolaj_slichenko_komp_aleksandr_zatsepin.jpg" TargetMode="External"/><Relationship Id="rId9" Type="http://schemas.openxmlformats.org/officeDocument/2006/relationships/hyperlink" Target="http://img-fotki.yandex.ru/get/6106/86441892.2b0/0_99cd8_dac96a6c_orig.jp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previews.123rf.com/images/dedmazay/dedmazay1009/dedmazay100900061/7805007-Brown-owl-on-a-white-background-Stock-Photo.jpg" TargetMode="External"/><Relationship Id="rId3" Type="http://schemas.openxmlformats.org/officeDocument/2006/relationships/hyperlink" Target="http://fb.ru/article/221436/hudojnik-aleksandr-shilov-biografiya-lichnaya-jizn-tvorchestvo#image1054581" TargetMode="External"/><Relationship Id="rId7" Type="http://schemas.openxmlformats.org/officeDocument/2006/relationships/hyperlink" Target="https://grad-tchudes.nethouse.ru/static/img/0000/0004/0804/40804930.hmvuafizrp.900x1000.jpg" TargetMode="External"/><Relationship Id="rId2" Type="http://schemas.openxmlformats.org/officeDocument/2006/relationships/hyperlink" Target="http://files.vm.ru/photo/vecherka/2011/12/doc62v3ggr0jnlr0mm2zi_800_480.jpg" TargetMode="External"/><Relationship Id="rId1" Type="http://schemas.openxmlformats.org/officeDocument/2006/relationships/slideLayout" Target="../slideLayouts/slideLayout2.xml"/><Relationship Id="rId6" Type="http://schemas.openxmlformats.org/officeDocument/2006/relationships/hyperlink" Target="http://light-fizika.my1.ru/_si/0/67460.jpg" TargetMode="External"/><Relationship Id="rId5" Type="http://schemas.openxmlformats.org/officeDocument/2006/relationships/hyperlink" Target="https://allforcreate.ru/khudozhnik-shilov" TargetMode="External"/><Relationship Id="rId4" Type="http://schemas.openxmlformats.org/officeDocument/2006/relationships/hyperlink" Target="https://allforcreate.ru/wp-content/uploads/2016/02/avtoportret.jp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upload.wikimedia.org/wikipedia/commons/6/6a/Selfportrait_of_Raffaelo%2C_Uffizi_Florence.jpg" TargetMode="External"/><Relationship Id="rId2" Type="http://schemas.openxmlformats.org/officeDocument/2006/relationships/hyperlink" Target="https://upload.wikimedia.org/wikipedia/commons/b/ba/Leonardo_self.jpg" TargetMode="External"/><Relationship Id="rId1" Type="http://schemas.openxmlformats.org/officeDocument/2006/relationships/slideLayout" Target="../slideLayouts/slideLayout2.xml"/><Relationship Id="rId6" Type="http://schemas.openxmlformats.org/officeDocument/2006/relationships/hyperlink" Target="http://um.mos.ru/upload/resize_cache/iblock/c6b/640_640_2/shilov_gallery.jpg" TargetMode="External"/><Relationship Id="rId5" Type="http://schemas.openxmlformats.org/officeDocument/2006/relationships/hyperlink" Target="http://www.mytravelbook.org/object_foto/2016/03/Pamjatnik_Tretjakovu_2.jpg" TargetMode="External"/><Relationship Id="rId4" Type="http://schemas.openxmlformats.org/officeDocument/2006/relationships/hyperlink" Target="http://museum.net.ua/wp-content/uploads/2017/02/%D0%A8%D0%B8%D0%BB%D0%BE%D0%B2_2001.jp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artwall.ru/files/products/poster_p-37885.jpg" TargetMode="External"/><Relationship Id="rId3" Type="http://schemas.openxmlformats.org/officeDocument/2006/relationships/hyperlink" Target="http://293.spb.ru/wp-content/uploads/2015/11/%D0%BB%D0%BE%D0%B3%D0%BE%D1%82%D0%B8%D0%BF.jpg" TargetMode="External"/><Relationship Id="rId7" Type="http://schemas.openxmlformats.org/officeDocument/2006/relationships/hyperlink" Target="http://www.elist10.com/wp-content/uploads/2013/09/The-Mona-Lisa-by-Leonardo-da-Vinci.jpg" TargetMode="External"/><Relationship Id="rId2" Type="http://schemas.openxmlformats.org/officeDocument/2006/relationships/hyperlink" Target="http://topkin.ru/wp-content/uploads/2016/10/111.png" TargetMode="External"/><Relationship Id="rId1" Type="http://schemas.openxmlformats.org/officeDocument/2006/relationships/slideLayout" Target="../slideLayouts/slideLayout2.xml"/><Relationship Id="rId6" Type="http://schemas.openxmlformats.org/officeDocument/2006/relationships/hyperlink" Target="http://nadezdasorokina.ru/wp-content/uploads/2013/11/0009-004-Vo-vremja-prezentatsii-na-anglijskom-jazyke-vazhno-vydelit-glavnye.jpg" TargetMode="External"/><Relationship Id="rId5" Type="http://schemas.openxmlformats.org/officeDocument/2006/relationships/hyperlink" Target="https://thumbs.dreamstime.com/z/man-holding-clock-calendar-16496957.jpg" TargetMode="External"/><Relationship Id="rId4" Type="http://schemas.openxmlformats.org/officeDocument/2006/relationships/hyperlink" Target="http://mokobr.ru/wp-content/uploads/2016/10/%D1%81%D0%BF%D0%BE%D1%80%D1%82-%D1%81%D1%82%D0%B8%D0%BB%D1%8C.jpg" TargetMode="External"/><Relationship Id="rId9" Type="http://schemas.openxmlformats.org/officeDocument/2006/relationships/hyperlink" Target="http://www.museum.ru/imgB.asp?5718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188640"/>
            <a:ext cx="8821487" cy="1446550"/>
          </a:xfrm>
          <a:prstGeom prst="rect">
            <a:avLst/>
          </a:prstGeom>
          <a:solidFill>
            <a:schemeClr val="accent6">
              <a:lumMod val="50000"/>
              <a:alpha val="40000"/>
            </a:schemeClr>
          </a:solidFill>
        </p:spPr>
        <p:txBody>
          <a:bodyPr wrap="square">
            <a:spAutoFit/>
          </a:bodyPr>
          <a:lstStyle/>
          <a:p>
            <a:pPr algn="ctr"/>
            <a:r>
              <a:rPr lang="ru-RU" sz="2800" b="1" dirty="0" smtClean="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rPr>
              <a:t>Конкурс </a:t>
            </a:r>
            <a:r>
              <a:rPr lang="ru-RU" sz="2800" b="1" dirty="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rPr>
              <a:t>презентаций </a:t>
            </a:r>
            <a:endParaRPr lang="ru-RU" sz="2800" b="1" dirty="0" smtClean="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endParaRPr>
          </a:p>
          <a:p>
            <a:pPr algn="ctr"/>
            <a:r>
              <a:rPr lang="ru-RU" sz="3200" b="1" dirty="0" smtClean="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rPr>
              <a:t>«</a:t>
            </a:r>
            <a:r>
              <a:rPr lang="ru-RU" sz="3200" b="1" dirty="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rPr>
              <a:t>Великие люди России</a:t>
            </a:r>
            <a:r>
              <a:rPr lang="ru-RU" sz="3200" b="1" dirty="0" smtClean="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rPr>
              <a:t>»</a:t>
            </a:r>
          </a:p>
          <a:p>
            <a:pPr algn="ctr"/>
            <a:r>
              <a:rPr lang="ru-RU" sz="2800" dirty="0" smtClean="0">
                <a:ln w="1905"/>
                <a:solidFill>
                  <a:schemeClr val="accent6">
                    <a:lumMod val="20000"/>
                    <a:lumOff val="80000"/>
                  </a:schemeClr>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t>сайт </a:t>
            </a:r>
            <a:r>
              <a:rPr lang="ru-RU" sz="2800" dirty="0">
                <a:ln w="1905"/>
                <a:solidFill>
                  <a:schemeClr val="accent6">
                    <a:lumMod val="20000"/>
                    <a:lumOff val="80000"/>
                  </a:schemeClr>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t>«Сообщество взаимопомощи учителей Pedsovet.su</a:t>
            </a:r>
            <a:r>
              <a:rPr lang="ru-RU" sz="2400" dirty="0" smtClean="0">
                <a:ln w="1905"/>
                <a:solidFill>
                  <a:schemeClr val="accent6">
                    <a:lumMod val="20000"/>
                    <a:lumOff val="80000"/>
                  </a:schemeClr>
                </a:solidFill>
                <a:effectLst>
                  <a:outerShdw blurRad="38100" dist="38100" dir="2700000" algn="tl">
                    <a:srgbClr val="000000">
                      <a:alpha val="43137"/>
                    </a:srgbClr>
                  </a:outerShdw>
                </a:effectLst>
                <a:ea typeface="Arial Unicode MS" panose="020B0604020202020204" pitchFamily="34" charset="-128"/>
                <a:cs typeface="Arial Unicode MS" panose="020B0604020202020204" pitchFamily="34" charset="-128"/>
              </a:rPr>
              <a:t>»</a:t>
            </a:r>
            <a:endParaRPr lang="ru-RU" sz="3200" b="1" dirty="0">
              <a:ln w="1905"/>
              <a:solidFill>
                <a:schemeClr val="accent6">
                  <a:lumMod val="20000"/>
                  <a:lumOff val="80000"/>
                </a:schemeClr>
              </a:solidFill>
              <a:effectLst>
                <a:outerShdw blurRad="38100" dist="38100" dir="2700000" algn="tl">
                  <a:srgbClr val="000000">
                    <a:alpha val="43137"/>
                  </a:srgbClr>
                </a:outerShdw>
              </a:effectLst>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7" name="Скругленный прямоугольник 6"/>
          <p:cNvSpPr/>
          <p:nvPr/>
        </p:nvSpPr>
        <p:spPr>
          <a:xfrm>
            <a:off x="2411760" y="2060848"/>
            <a:ext cx="5328592" cy="208823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751801" y="2194628"/>
            <a:ext cx="4648509" cy="1470025"/>
          </a:xfrm>
          <a:noFill/>
        </p:spPr>
        <p:txBody>
          <a:bodyPr>
            <a:normAutofit/>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Художник </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Александр </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Шилов</a:t>
            </a:r>
          </a:p>
        </p:txBody>
      </p:sp>
      <p:sp>
        <p:nvSpPr>
          <p:cNvPr id="5" name="Прямоугольник 4"/>
          <p:cNvSpPr/>
          <p:nvPr/>
        </p:nvSpPr>
        <p:spPr>
          <a:xfrm>
            <a:off x="107505" y="6091555"/>
            <a:ext cx="8928992" cy="646331"/>
          </a:xfrm>
          <a:prstGeom prst="rect">
            <a:avLst/>
          </a:prstGeom>
          <a:solidFill>
            <a:schemeClr val="accent6">
              <a:lumMod val="40000"/>
              <a:lumOff val="60000"/>
              <a:alpha val="50000"/>
            </a:schemeClr>
          </a:solidFill>
        </p:spPr>
        <p:txBody>
          <a:bodyPr wrap="square">
            <a:spAutoFit/>
          </a:bodyPr>
          <a:lstStyle/>
          <a:p>
            <a:pPr algn="ctr"/>
            <a:r>
              <a:rPr lang="ru-RU" dirty="0" err="1">
                <a:ln w="1905"/>
                <a:effectLst>
                  <a:innerShdw blurRad="69850" dist="43180" dir="5400000">
                    <a:srgbClr val="000000">
                      <a:alpha val="65000"/>
                    </a:srgbClr>
                  </a:innerShdw>
                </a:effectLst>
              </a:rPr>
              <a:t>Салимова</a:t>
            </a:r>
            <a:r>
              <a:rPr lang="ru-RU" dirty="0">
                <a:ln w="1905"/>
                <a:effectLst>
                  <a:innerShdw blurRad="69850" dist="43180" dir="5400000">
                    <a:srgbClr val="000000">
                      <a:alpha val="65000"/>
                    </a:srgbClr>
                  </a:innerShdw>
                </a:effectLst>
              </a:rPr>
              <a:t> </a:t>
            </a:r>
            <a:r>
              <a:rPr lang="ru-RU" dirty="0" err="1">
                <a:ln w="1905"/>
                <a:effectLst>
                  <a:innerShdw blurRad="69850" dist="43180" dir="5400000">
                    <a:srgbClr val="000000">
                      <a:alpha val="65000"/>
                    </a:srgbClr>
                  </a:innerShdw>
                </a:effectLst>
              </a:rPr>
              <a:t>Мадина</a:t>
            </a:r>
            <a:r>
              <a:rPr lang="ru-RU" dirty="0">
                <a:ln w="1905"/>
                <a:effectLst>
                  <a:innerShdw blurRad="69850" dist="43180" dir="5400000">
                    <a:srgbClr val="000000">
                      <a:alpha val="65000"/>
                    </a:srgbClr>
                  </a:innerShdw>
                </a:effectLst>
              </a:rPr>
              <a:t> </a:t>
            </a:r>
            <a:r>
              <a:rPr lang="ru-RU" dirty="0" err="1">
                <a:ln w="1905"/>
                <a:effectLst>
                  <a:innerShdw blurRad="69850" dist="43180" dir="5400000">
                    <a:srgbClr val="000000">
                      <a:alpha val="65000"/>
                    </a:srgbClr>
                  </a:innerShdw>
                </a:effectLst>
              </a:rPr>
              <a:t>Ганиятулловна</a:t>
            </a:r>
            <a:r>
              <a:rPr lang="ru-RU" dirty="0">
                <a:ln w="1905"/>
                <a:effectLst>
                  <a:innerShdw blurRad="69850" dist="43180" dir="5400000">
                    <a:srgbClr val="000000">
                      <a:alpha val="65000"/>
                    </a:srgbClr>
                  </a:innerShdw>
                </a:effectLst>
              </a:rPr>
              <a:t>, библиотекарь</a:t>
            </a:r>
          </a:p>
          <a:p>
            <a:pPr algn="ctr"/>
            <a:r>
              <a:rPr lang="ru-RU" dirty="0">
                <a:ln w="1905"/>
                <a:effectLst>
                  <a:innerShdw blurRad="69850" dist="43180" dir="5400000">
                    <a:srgbClr val="000000">
                      <a:alpha val="65000"/>
                    </a:srgbClr>
                  </a:innerShdw>
                </a:effectLst>
              </a:rPr>
              <a:t> </a:t>
            </a:r>
            <a:r>
              <a:rPr lang="ru-RU" dirty="0" err="1">
                <a:ln w="1905"/>
                <a:effectLst>
                  <a:innerShdw blurRad="69850" dist="43180" dir="5400000">
                    <a:srgbClr val="000000">
                      <a:alpha val="65000"/>
                    </a:srgbClr>
                  </a:innerShdw>
                </a:effectLst>
              </a:rPr>
              <a:t>Николо-Погореловской</a:t>
            </a:r>
            <a:r>
              <a:rPr lang="ru-RU" dirty="0">
                <a:ln w="1905"/>
                <a:effectLst>
                  <a:innerShdw blurRad="69850" dist="43180" dir="5400000">
                    <a:srgbClr val="000000">
                      <a:alpha val="65000"/>
                    </a:srgbClr>
                  </a:innerShdw>
                </a:effectLst>
              </a:rPr>
              <a:t> сельской библиотеки-филиала № 23</a:t>
            </a:r>
          </a:p>
        </p:txBody>
      </p:sp>
    </p:spTree>
    <p:extLst>
      <p:ext uri="{BB962C8B-B14F-4D97-AF65-F5344CB8AC3E}">
        <p14:creationId xmlns:p14="http://schemas.microsoft.com/office/powerpoint/2010/main" val="24301998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21250"/>
            <a:ext cx="8913440" cy="1200329"/>
          </a:xfrm>
          <a:prstGeom prst="rect">
            <a:avLst/>
          </a:prstGeom>
          <a:solidFill>
            <a:schemeClr val="accent6">
              <a:lumMod val="20000"/>
              <a:lumOff val="80000"/>
              <a:alpha val="60000"/>
            </a:schemeClr>
          </a:solidFill>
        </p:spPr>
        <p:txBody>
          <a:bodyPr wrap="square">
            <a:spAutoFit/>
          </a:bodyPr>
          <a:lstStyle/>
          <a:p>
            <a:pPr algn="ctr"/>
            <a:r>
              <a:rPr lang="ru-RU" sz="2400" dirty="0"/>
              <a:t>Его </a:t>
            </a:r>
            <a:r>
              <a:rPr lang="ru-RU" sz="2400" dirty="0" smtClean="0"/>
              <a:t>трогательные картины </a:t>
            </a:r>
            <a:r>
              <a:rPr lang="ru-RU" sz="2400" dirty="0"/>
              <a:t>– не просто </a:t>
            </a:r>
            <a:r>
              <a:rPr lang="ru-RU" sz="2400" dirty="0" smtClean="0"/>
              <a:t>портреты пожилых женщин </a:t>
            </a:r>
            <a:r>
              <a:rPr lang="ru-RU" sz="2400" dirty="0"/>
              <a:t>на фоне бедной обстановки русской избы. Это изображение одиночества, тоски, которое испытывает человек в старости. </a:t>
            </a:r>
          </a:p>
        </p:txBody>
      </p:sp>
      <p:pic>
        <p:nvPicPr>
          <p:cNvPr id="5122" name="Picture 2" descr="https://amshilov.ru/upload/iblock/1c0/1c02fde71609f00b9bcd0da38ace65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70956"/>
            <a:ext cx="3672408" cy="4237394"/>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4" name="Picture 4" descr="https://artchive.ru/res/media/img/oy1200/work/ccf/198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470956"/>
            <a:ext cx="4109568" cy="4262300"/>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1353" y="5902257"/>
            <a:ext cx="1104790" cy="369332"/>
          </a:xfrm>
          <a:prstGeom prst="rect">
            <a:avLst/>
          </a:prstGeom>
          <a:solidFill>
            <a:schemeClr val="accent6">
              <a:lumMod val="20000"/>
              <a:lumOff val="80000"/>
            </a:schemeClr>
          </a:solidFill>
        </p:spPr>
        <p:txBody>
          <a:bodyPr wrap="none" rtlCol="0">
            <a:spAutoFit/>
          </a:bodyPr>
          <a:lstStyle/>
          <a:p>
            <a:r>
              <a:rPr lang="ru-RU" dirty="0" smtClean="0"/>
              <a:t>Не пишут</a:t>
            </a:r>
            <a:endParaRPr lang="ru-RU" dirty="0"/>
          </a:p>
        </p:txBody>
      </p:sp>
      <p:sp>
        <p:nvSpPr>
          <p:cNvPr id="8" name="TextBox 7"/>
          <p:cNvSpPr txBox="1"/>
          <p:nvPr/>
        </p:nvSpPr>
        <p:spPr>
          <a:xfrm>
            <a:off x="6547924" y="5943200"/>
            <a:ext cx="693908" cy="369332"/>
          </a:xfrm>
          <a:prstGeom prst="rect">
            <a:avLst/>
          </a:prstGeom>
          <a:solidFill>
            <a:schemeClr val="accent6">
              <a:lumMod val="20000"/>
              <a:lumOff val="80000"/>
            </a:schemeClr>
          </a:solidFill>
        </p:spPr>
        <p:txBody>
          <a:bodyPr wrap="none" rtlCol="0">
            <a:spAutoFit/>
          </a:bodyPr>
          <a:lstStyle/>
          <a:p>
            <a:r>
              <a:rPr lang="ru-RU" dirty="0" smtClean="0"/>
              <a:t>Одна</a:t>
            </a:r>
            <a:endParaRPr lang="ru-RU" dirty="0"/>
          </a:p>
        </p:txBody>
      </p:sp>
    </p:spTree>
    <p:extLst>
      <p:ext uri="{BB962C8B-B14F-4D97-AF65-F5344CB8AC3E}">
        <p14:creationId xmlns:p14="http://schemas.microsoft.com/office/powerpoint/2010/main" val="16417808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32215"/>
            <a:ext cx="8856984" cy="1569660"/>
          </a:xfrm>
          <a:prstGeom prst="rect">
            <a:avLst/>
          </a:prstGeom>
          <a:solidFill>
            <a:schemeClr val="accent6">
              <a:lumMod val="20000"/>
              <a:lumOff val="80000"/>
              <a:alpha val="55000"/>
            </a:schemeClr>
          </a:solidFill>
        </p:spPr>
        <p:txBody>
          <a:bodyPr wrap="square">
            <a:spAutoFit/>
          </a:bodyPr>
          <a:lstStyle/>
          <a:p>
            <a:pPr algn="ctr"/>
            <a:r>
              <a:rPr lang="ru-RU" sz="2400" dirty="0" smtClean="0"/>
              <a:t>Среди </a:t>
            </a:r>
            <a:r>
              <a:rPr lang="ru-RU" sz="2400" dirty="0" smtClean="0"/>
              <a:t>произведений </a:t>
            </a:r>
            <a:r>
              <a:rPr lang="ru-RU" sz="2400" dirty="0" smtClean="0"/>
              <a:t>Александра </a:t>
            </a:r>
            <a:r>
              <a:rPr lang="ru-RU" sz="2400" dirty="0" err="1" smtClean="0"/>
              <a:t>Максовича</a:t>
            </a:r>
            <a:r>
              <a:rPr lang="ru-RU" sz="2400" dirty="0" smtClean="0"/>
              <a:t>  </a:t>
            </a:r>
            <a:r>
              <a:rPr lang="ru-RU" sz="2400" dirty="0" smtClean="0"/>
              <a:t>немало и детских образов. Чистота и обаяние детства на полотнах </a:t>
            </a:r>
            <a:r>
              <a:rPr lang="ru-RU" sz="2400" dirty="0" smtClean="0"/>
              <a:t>художника </a:t>
            </a:r>
            <a:r>
              <a:rPr lang="ru-RU" sz="2400" dirty="0" smtClean="0"/>
              <a:t>показаны с проникновенной силой. Все портреты написаны с натуры. </a:t>
            </a:r>
            <a:endParaRPr lang="ru-RU" sz="2400" dirty="0"/>
          </a:p>
        </p:txBody>
      </p:sp>
      <p:sp>
        <p:nvSpPr>
          <p:cNvPr id="5" name="Прямоугольник 4"/>
          <p:cNvSpPr/>
          <p:nvPr/>
        </p:nvSpPr>
        <p:spPr>
          <a:xfrm>
            <a:off x="5629927" y="6165304"/>
            <a:ext cx="2061590" cy="369332"/>
          </a:xfrm>
          <a:prstGeom prst="rect">
            <a:avLst/>
          </a:prstGeom>
          <a:solidFill>
            <a:schemeClr val="accent6">
              <a:lumMod val="20000"/>
              <a:lumOff val="80000"/>
            </a:schemeClr>
          </a:solidFill>
        </p:spPr>
        <p:txBody>
          <a:bodyPr wrap="none">
            <a:spAutoFit/>
          </a:bodyPr>
          <a:lstStyle/>
          <a:p>
            <a:r>
              <a:rPr lang="ru-RU" dirty="0"/>
              <a:t>Машенька </a:t>
            </a:r>
            <a:r>
              <a:rPr lang="ru-RU" dirty="0" smtClean="0"/>
              <a:t>Шилова</a:t>
            </a:r>
            <a:endParaRPr lang="ru-RU" dirty="0"/>
          </a:p>
        </p:txBody>
      </p:sp>
      <p:pic>
        <p:nvPicPr>
          <p:cNvPr id="8198" name="Picture 6" descr="http://img-fotki.yandex.ru/get/6106/86441892.2b0/0_99cd8_dac96a6c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19" y="1695382"/>
            <a:ext cx="3255217" cy="4378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331640" y="6165304"/>
            <a:ext cx="2022798" cy="369332"/>
          </a:xfrm>
          <a:prstGeom prst="rect">
            <a:avLst/>
          </a:prstGeom>
          <a:solidFill>
            <a:schemeClr val="accent6">
              <a:lumMod val="20000"/>
              <a:lumOff val="80000"/>
            </a:schemeClr>
          </a:solidFill>
        </p:spPr>
        <p:txBody>
          <a:bodyPr wrap="none">
            <a:spAutoFit/>
          </a:bodyPr>
          <a:lstStyle/>
          <a:p>
            <a:r>
              <a:rPr lang="ru-RU" dirty="0"/>
              <a:t>Виолетта с </a:t>
            </a:r>
            <a:r>
              <a:rPr lang="ru-RU" dirty="0" smtClean="0"/>
              <a:t>кошкой</a:t>
            </a:r>
            <a:endParaRPr lang="ru-RU" dirty="0"/>
          </a:p>
        </p:txBody>
      </p:sp>
      <p:pic>
        <p:nvPicPr>
          <p:cNvPr id="6146" name="Picture 2" descr="http://s00.yaplakal.com/pics/pics_original/5/8/2/8220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695382"/>
            <a:ext cx="3407212" cy="4378268"/>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67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919008"/>
            <a:ext cx="9170934" cy="1938992"/>
          </a:xfrm>
          <a:prstGeom prst="rect">
            <a:avLst/>
          </a:prstGeom>
          <a:solidFill>
            <a:schemeClr val="accent6">
              <a:lumMod val="20000"/>
              <a:lumOff val="80000"/>
              <a:alpha val="59000"/>
            </a:schemeClr>
          </a:solidFill>
        </p:spPr>
        <p:txBody>
          <a:bodyPr wrap="square">
            <a:spAutoFit/>
          </a:bodyPr>
          <a:lstStyle/>
          <a:p>
            <a:pPr algn="ctr"/>
            <a:r>
              <a:rPr lang="ru-RU" sz="2400" dirty="0" smtClean="0"/>
              <a:t> Среди </a:t>
            </a:r>
            <a:r>
              <a:rPr lang="ru-RU" sz="2400" dirty="0"/>
              <a:t>главных московских достопримечательностей – галерея Шилова, которая насчитывает более </a:t>
            </a:r>
            <a:r>
              <a:rPr lang="ru-RU" sz="2400" dirty="0" smtClean="0"/>
              <a:t>900 </a:t>
            </a:r>
            <a:r>
              <a:rPr lang="ru-RU" sz="2400" dirty="0"/>
              <a:t>произведений автора. </a:t>
            </a:r>
            <a:r>
              <a:rPr lang="ru-RU" sz="2400" dirty="0" smtClean="0"/>
              <a:t>Картины  </a:t>
            </a:r>
            <a:r>
              <a:rPr lang="ru-RU" sz="2400" dirty="0"/>
              <a:t>Александра Шилова </a:t>
            </a:r>
            <a:r>
              <a:rPr lang="ru-RU" sz="2400" dirty="0" smtClean="0"/>
              <a:t>были </a:t>
            </a:r>
            <a:r>
              <a:rPr lang="ru-RU" sz="2400" dirty="0"/>
              <a:t>выставлены в залах Франции, Германии, Португалии и Японии. </a:t>
            </a:r>
            <a:r>
              <a:rPr lang="ru-RU" sz="2400" dirty="0" smtClean="0"/>
              <a:t>В России художник </a:t>
            </a:r>
            <a:r>
              <a:rPr lang="ru-RU" sz="2400" dirty="0"/>
              <a:t>провел большое количество персональных выставок. </a:t>
            </a:r>
          </a:p>
        </p:txBody>
      </p:sp>
      <p:pic>
        <p:nvPicPr>
          <p:cNvPr id="15362" name="Picture 2" descr="https://im0-tub-ru.yandex.net/i?id=2bc23455b5d23a11bc8d1c87e139e4b0-l&amp;n=13"/>
          <p:cNvPicPr>
            <a:picLocks noChangeAspect="1" noChangeArrowheads="1"/>
          </p:cNvPicPr>
          <p:nvPr/>
        </p:nvPicPr>
        <p:blipFill rotWithShape="1">
          <a:blip r:embed="rId2">
            <a:extLst>
              <a:ext uri="{28A0092B-C50C-407E-A947-70E740481C1C}">
                <a14:useLocalDpi xmlns:a14="http://schemas.microsoft.com/office/drawing/2010/main" val="0"/>
              </a:ext>
            </a:extLst>
          </a:blip>
          <a:srcRect b="10124"/>
          <a:stretch/>
        </p:blipFill>
        <p:spPr bwMode="auto">
          <a:xfrm>
            <a:off x="1150248" y="862739"/>
            <a:ext cx="6870438" cy="4082296"/>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0" y="0"/>
            <a:ext cx="9144000" cy="850106"/>
          </a:xfrm>
          <a:solidFill>
            <a:schemeClr val="accent6">
              <a:lumMod val="20000"/>
              <a:lumOff val="80000"/>
              <a:alpha val="58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Галерея Александра Шилова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901292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792088"/>
          </a:xfrm>
          <a:solidFill>
            <a:schemeClr val="accent6">
              <a:lumMod val="20000"/>
              <a:lumOff val="80000"/>
              <a:alpha val="46000"/>
            </a:schemeClr>
          </a:solidFill>
        </p:spPr>
        <p:txBody>
          <a:bodyPr>
            <a:norm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Гордость России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Художник Александр Шилов представил публике 18 рабо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24216"/>
            <a:ext cx="4176464" cy="3085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1500" y="881984"/>
            <a:ext cx="9072500" cy="2677656"/>
          </a:xfrm>
          <a:prstGeom prst="rect">
            <a:avLst/>
          </a:prstGeom>
        </p:spPr>
        <p:txBody>
          <a:bodyPr wrap="square">
            <a:spAutoFit/>
          </a:bodyPr>
          <a:lstStyle/>
          <a:p>
            <a:r>
              <a:rPr lang="ru-RU" sz="2400" dirty="0"/>
              <a:t>Александр Шилов - знаменитый российский </a:t>
            </a:r>
            <a:r>
              <a:rPr lang="ru-RU" sz="2400" dirty="0" smtClean="0"/>
              <a:t>художник-живописец </a:t>
            </a:r>
            <a:r>
              <a:rPr lang="ru-RU" sz="2400" dirty="0"/>
              <a:t>и </a:t>
            </a:r>
            <a:r>
              <a:rPr lang="ru-RU" sz="2400" dirty="0" smtClean="0"/>
              <a:t>портретист с большим талантом и </a:t>
            </a:r>
            <a:r>
              <a:rPr lang="ru-RU" sz="2400" dirty="0" smtClean="0"/>
              <a:t>невероятной работоспособностью</a:t>
            </a:r>
            <a:r>
              <a:rPr lang="ru-RU" sz="2400" dirty="0" smtClean="0"/>
              <a:t>. </a:t>
            </a:r>
            <a:r>
              <a:rPr lang="ru-RU" sz="2400" dirty="0" smtClean="0"/>
              <a:t>На его счету сотни замечательных картин, которые </a:t>
            </a:r>
            <a:r>
              <a:rPr lang="ru-RU" sz="2400" dirty="0"/>
              <a:t> могут быть причислены к категории "высокое </a:t>
            </a:r>
            <a:r>
              <a:rPr lang="ru-RU" sz="2400" dirty="0" smtClean="0"/>
              <a:t>искусство»  и считаются настоящей гордостью российской  художественной культуры</a:t>
            </a:r>
            <a:r>
              <a:rPr lang="ru-RU" sz="2400" dirty="0"/>
              <a:t>. А. М. Шилов впитал в себя все достижения мировой реалистической </a:t>
            </a:r>
            <a:r>
              <a:rPr lang="ru-RU" sz="2400" dirty="0" smtClean="0"/>
              <a:t>живописи.</a:t>
            </a:r>
            <a:endParaRPr lang="ru-RU" sz="2400" dirty="0"/>
          </a:p>
        </p:txBody>
      </p:sp>
    </p:spTree>
    <p:extLst>
      <p:ext uri="{BB962C8B-B14F-4D97-AF65-F5344CB8AC3E}">
        <p14:creationId xmlns:p14="http://schemas.microsoft.com/office/powerpoint/2010/main" val="20124117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0"/>
            <a:ext cx="7848872" cy="868958"/>
          </a:xfrm>
          <a:solidFill>
            <a:schemeClr val="accent6">
              <a:lumMod val="20000"/>
              <a:lumOff val="80000"/>
            </a:schemeClr>
          </a:solidFill>
        </p:spPr>
        <p:txBody>
          <a:bodyPr>
            <a:norm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Награды А.М. Шилова</a:t>
            </a:r>
            <a:endParaRPr lang="ru-RU" dirty="0"/>
          </a:p>
        </p:txBody>
      </p:sp>
      <p:sp>
        <p:nvSpPr>
          <p:cNvPr id="4" name="Объект 3"/>
          <p:cNvSpPr>
            <a:spLocks noGrp="1"/>
          </p:cNvSpPr>
          <p:nvPr>
            <p:ph idx="4294967295"/>
          </p:nvPr>
        </p:nvSpPr>
        <p:spPr>
          <a:xfrm>
            <a:off x="323528" y="1052737"/>
            <a:ext cx="8507413" cy="5472608"/>
          </a:xfrm>
          <a:solidFill>
            <a:schemeClr val="accent6">
              <a:lumMod val="20000"/>
              <a:lumOff val="80000"/>
            </a:schemeClr>
          </a:solidFill>
        </p:spPr>
        <p:txBody>
          <a:bodyPr>
            <a:normAutofit fontScale="77500" lnSpcReduction="20000"/>
          </a:bodyPr>
          <a:lstStyle/>
          <a:p>
            <a:r>
              <a:rPr lang="ru-RU" dirty="0"/>
              <a:t>1977 </a:t>
            </a:r>
            <a:r>
              <a:rPr lang="ru-RU" dirty="0" smtClean="0"/>
              <a:t>г. - </a:t>
            </a:r>
            <a:r>
              <a:rPr lang="ru-RU" dirty="0"/>
              <a:t>премия ВЛКСМ за цикл работ на тему космонавтики. </a:t>
            </a:r>
            <a:endParaRPr lang="ru-RU" dirty="0" smtClean="0"/>
          </a:p>
          <a:p>
            <a:r>
              <a:rPr lang="ru-RU" dirty="0" smtClean="0"/>
              <a:t>1980 г. - </a:t>
            </a:r>
            <a:r>
              <a:rPr lang="ru-RU" dirty="0"/>
              <a:t>звание </a:t>
            </a:r>
            <a:r>
              <a:rPr lang="ru-RU" dirty="0" smtClean="0"/>
              <a:t>«Заслуженный </a:t>
            </a:r>
            <a:r>
              <a:rPr lang="ru-RU" dirty="0"/>
              <a:t>художник </a:t>
            </a:r>
            <a:r>
              <a:rPr lang="ru-RU" dirty="0" smtClean="0"/>
              <a:t>РСФСР». </a:t>
            </a:r>
          </a:p>
          <a:p>
            <a:r>
              <a:rPr lang="ru-RU" dirty="0" smtClean="0"/>
              <a:t> 1981 г. – звание «Народный художник России». </a:t>
            </a:r>
          </a:p>
          <a:p>
            <a:r>
              <a:rPr lang="ru-RU" dirty="0" smtClean="0"/>
              <a:t> 1985 г. -Высокое звание "Народный художник СССР«. </a:t>
            </a:r>
          </a:p>
          <a:p>
            <a:r>
              <a:rPr lang="ru-RU" dirty="0" smtClean="0"/>
              <a:t>1997 г. -  орден "За заслуги перед Отечеством" IV степени за значительный личный вклад в развитие и становление изобразительного искусства. </a:t>
            </a:r>
          </a:p>
          <a:p>
            <a:r>
              <a:rPr lang="ru-RU" dirty="0" smtClean="0"/>
              <a:t>2010 г. - Орден Почета как признание многолетней плодотворной деятельности на ниве отечественной культуры и искусства. </a:t>
            </a:r>
          </a:p>
          <a:p>
            <a:r>
              <a:rPr lang="ru-RU" dirty="0" smtClean="0"/>
              <a:t>2010 г. - "Гордость России" за вклад в искусство реализма.</a:t>
            </a:r>
          </a:p>
          <a:p>
            <a:r>
              <a:rPr lang="ru-RU" dirty="0" smtClean="0"/>
              <a:t> С 2014 года является почетным профессором РГАИ (Российская государственная академия искусств)</a:t>
            </a:r>
          </a:p>
          <a:p>
            <a:endParaRPr lang="ru-RU" dirty="0"/>
          </a:p>
        </p:txBody>
      </p:sp>
    </p:spTree>
    <p:extLst>
      <p:ext uri="{BB962C8B-B14F-4D97-AF65-F5344CB8AC3E}">
        <p14:creationId xmlns:p14="http://schemas.microsoft.com/office/powerpoint/2010/main" val="6857567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064896" cy="1692110"/>
          </a:xfrm>
          <a:solidFill>
            <a:schemeClr val="accent6">
              <a:lumMod val="20000"/>
              <a:lumOff val="80000"/>
            </a:schemeClr>
          </a:solidFill>
        </p:spPr>
        <p:txBody>
          <a:bodyPr>
            <a:no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Проект</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«Художник Александр Шилов»</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dirty="0"/>
          </a:p>
        </p:txBody>
      </p:sp>
      <p:sp>
        <p:nvSpPr>
          <p:cNvPr id="5" name="AutoShape 2" descr="http://vvw.ru/uploads/posts/2010-01/1264878095_shilov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vvw.ru/uploads/posts/2010-01/1264878095_shilov1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2" descr="http://f11.ifotki.info/org/f97bef775a8b67d41c149edb8f91154f4f149c136009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844824"/>
            <a:ext cx="3887944" cy="465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422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04664"/>
            <a:ext cx="8229600" cy="1143000"/>
          </a:xfrm>
          <a:solidFill>
            <a:schemeClr val="bg1">
              <a:alpha val="39000"/>
            </a:schemeClr>
          </a:solidFill>
        </p:spPr>
        <p:txBody>
          <a:bodyPr>
            <a:normAutofit fontScale="90000"/>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Совместимы ли понятия гениальность и современность?</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4" descr="http://img-fotki.yandex.ru/get/6107/86441892.2b0/0_99cd4_ba7fed97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772816"/>
            <a:ext cx="2065597" cy="2767900"/>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Конец августа. Убо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922" y="3429000"/>
            <a:ext cx="4423043" cy="2964215"/>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descr="https://artchive.ru/res/media/img/oy1200/work/ccf/198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772815"/>
            <a:ext cx="2813424" cy="2917985"/>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839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365159" cy="1143000"/>
          </a:xfrm>
          <a:solidFill>
            <a:schemeClr val="bg1">
              <a:alpha val="40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Александр Шилов – гений?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descr="C:\Users\админ\Pictures\А.Шилов\albom9.jpg"/>
          <p:cNvPicPr>
            <a:picLocks noChangeAspect="1" noChangeArrowheads="1"/>
          </p:cNvPicPr>
          <p:nvPr/>
        </p:nvPicPr>
        <p:blipFill>
          <a:blip r:embed="rId2" cstate="print"/>
          <a:srcRect l="3538" t="6432" r="51575" b="19384"/>
          <a:stretch>
            <a:fillRect/>
          </a:stretch>
        </p:blipFill>
        <p:spPr bwMode="auto">
          <a:xfrm>
            <a:off x="5038338" y="1628800"/>
            <a:ext cx="3219786" cy="35587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Прямоугольник 2"/>
          <p:cNvSpPr/>
          <p:nvPr/>
        </p:nvSpPr>
        <p:spPr>
          <a:xfrm>
            <a:off x="4716016" y="5166092"/>
            <a:ext cx="4356867" cy="461665"/>
          </a:xfrm>
          <a:prstGeom prst="rect">
            <a:avLst/>
          </a:prstGeom>
          <a:solidFill>
            <a:schemeClr val="accent6">
              <a:lumMod val="20000"/>
              <a:lumOff val="80000"/>
            </a:schemeClr>
          </a:solidFill>
        </p:spPr>
        <p:txBody>
          <a:bodyPr wrap="square">
            <a:spAutoFit/>
          </a:bodyPr>
          <a:lstStyle/>
          <a:p>
            <a:endParaRPr lang="ru-RU" sz="2400" dirty="0"/>
          </a:p>
        </p:txBody>
      </p:sp>
      <p:sp>
        <p:nvSpPr>
          <p:cNvPr id="4" name="Скругленный прямоугольник 3"/>
          <p:cNvSpPr/>
          <p:nvPr/>
        </p:nvSpPr>
        <p:spPr>
          <a:xfrm>
            <a:off x="539552" y="1484784"/>
            <a:ext cx="4176464" cy="468052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rPr>
              <a:t>Русская земля богата </a:t>
            </a:r>
            <a:r>
              <a:rPr lang="ru-RU" sz="2400" dirty="0" smtClean="0">
                <a:solidFill>
                  <a:schemeClr val="tx1"/>
                </a:solidFill>
              </a:rPr>
              <a:t>                 на </a:t>
            </a:r>
            <a:r>
              <a:rPr lang="ru-RU" sz="2400" dirty="0">
                <a:solidFill>
                  <a:schemeClr val="tx1"/>
                </a:solidFill>
              </a:rPr>
              <a:t>талантливых людей. Можно гордиться тем, что художник Александр Шилов является живой легендой России. За многие годы своего творчества он успел создать невероятное количество картин, поэтому его работу можно назвать достаточно плодотворной. </a:t>
            </a:r>
          </a:p>
        </p:txBody>
      </p:sp>
    </p:spTree>
    <p:extLst>
      <p:ext uri="{BB962C8B-B14F-4D97-AF65-F5344CB8AC3E}">
        <p14:creationId xmlns:p14="http://schemas.microsoft.com/office/powerpoint/2010/main" val="34657377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344816" cy="1143000"/>
          </a:xfrm>
          <a:solidFill>
            <a:schemeClr val="bg1">
              <a:alpha val="46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Что нам предстоит узнать?</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solidFill>
            <a:schemeClr val="bg1">
              <a:alpha val="32000"/>
            </a:schemeClr>
          </a:solidFill>
        </p:spPr>
        <p:txBody>
          <a:bodyPr/>
          <a:lstStyle/>
          <a:p>
            <a:r>
              <a:rPr lang="ru-RU" dirty="0" smtClean="0"/>
              <a:t>Что такое гениальность?</a:t>
            </a:r>
          </a:p>
          <a:p>
            <a:r>
              <a:rPr lang="ru-RU" dirty="0" smtClean="0"/>
              <a:t>Критерии гениальности</a:t>
            </a:r>
          </a:p>
          <a:p>
            <a:r>
              <a:rPr lang="ru-RU" dirty="0" smtClean="0"/>
              <a:t>Гений и время.</a:t>
            </a:r>
          </a:p>
          <a:p>
            <a:r>
              <a:rPr lang="ru-RU" dirty="0" smtClean="0"/>
              <a:t>Кого из современников можно считать гениями?</a:t>
            </a:r>
          </a:p>
          <a:p>
            <a:r>
              <a:rPr lang="ru-RU" dirty="0" smtClean="0"/>
              <a:t>Леонардо, Рафаэль, … Александр Шилов?.. </a:t>
            </a:r>
          </a:p>
          <a:p>
            <a:r>
              <a:rPr lang="ru-RU" dirty="0" smtClean="0"/>
              <a:t>Место Шилова в современном искусстве.</a:t>
            </a:r>
          </a:p>
        </p:txBody>
      </p:sp>
    </p:spTree>
    <p:extLst>
      <p:ext uri="{BB962C8B-B14F-4D97-AF65-F5344CB8AC3E}">
        <p14:creationId xmlns:p14="http://schemas.microsoft.com/office/powerpoint/2010/main" val="10708934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0" y="0"/>
            <a:ext cx="9144000" cy="1143000"/>
          </a:xfrm>
          <a:solidFill>
            <a:schemeClr val="bg1">
              <a:alpha val="54000"/>
            </a:schemeClr>
          </a:solidFill>
        </p:spPr>
        <p:txBody>
          <a:bodyPr>
            <a:normAutofit/>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рамках проекта нам предстоит:</a:t>
            </a:r>
          </a:p>
        </p:txBody>
      </p:sp>
      <p:sp>
        <p:nvSpPr>
          <p:cNvPr id="15365" name="Rectangle 5"/>
          <p:cNvSpPr>
            <a:spLocks noGrp="1" noChangeArrowheads="1"/>
          </p:cNvSpPr>
          <p:nvPr>
            <p:ph type="body" idx="1"/>
          </p:nvPr>
        </p:nvSpPr>
        <p:spPr>
          <a:xfrm>
            <a:off x="755576" y="1268760"/>
            <a:ext cx="7344047" cy="4530725"/>
          </a:xfrm>
          <a:solidFill>
            <a:schemeClr val="bg1">
              <a:alpha val="47000"/>
            </a:schemeClr>
          </a:solidFill>
        </p:spPr>
        <p:txBody>
          <a:bodyPr>
            <a:normAutofit/>
          </a:bodyPr>
          <a:lstStyle/>
          <a:p>
            <a:r>
              <a:rPr lang="ru-RU" dirty="0">
                <a:cs typeface="Times New Roman" pitchFamily="18" charset="0"/>
              </a:rPr>
              <a:t>определить цели, задачи </a:t>
            </a:r>
          </a:p>
          <a:p>
            <a:r>
              <a:rPr lang="ru-RU" dirty="0">
                <a:cs typeface="Times New Roman" pitchFamily="18" charset="0"/>
              </a:rPr>
              <a:t>распределиться  по группам </a:t>
            </a:r>
          </a:p>
          <a:p>
            <a:r>
              <a:rPr lang="ru-RU" dirty="0">
                <a:cs typeface="Times New Roman" pitchFamily="18" charset="0"/>
              </a:rPr>
              <a:t>разработать план действий</a:t>
            </a:r>
          </a:p>
          <a:p>
            <a:r>
              <a:rPr lang="ru-RU" dirty="0">
                <a:cs typeface="Times New Roman" pitchFamily="18" charset="0"/>
              </a:rPr>
              <a:t>собрать и проанализировать необходимую информацию </a:t>
            </a:r>
          </a:p>
          <a:p>
            <a:r>
              <a:rPr lang="ru-RU" dirty="0">
                <a:cs typeface="Times New Roman" pitchFamily="18" charset="0"/>
              </a:rPr>
              <a:t>оформить работы, подготовить презентации</a:t>
            </a:r>
          </a:p>
          <a:p>
            <a:r>
              <a:rPr lang="ru-RU" dirty="0">
                <a:cs typeface="Times New Roman" pitchFamily="18" charset="0"/>
              </a:rPr>
              <a:t>представить проект</a:t>
            </a:r>
          </a:p>
        </p:txBody>
      </p:sp>
    </p:spTree>
    <p:extLst>
      <p:ext uri="{BB962C8B-B14F-4D97-AF65-F5344CB8AC3E}">
        <p14:creationId xmlns:p14="http://schemas.microsoft.com/office/powerpoint/2010/main" val="90540620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strVal val="#ppt_w*0.70"/>
                                          </p:val>
                                        </p:tav>
                                        <p:tav tm="100000">
                                          <p:val>
                                            <p:strVal val="#ppt_w"/>
                                          </p:val>
                                        </p:tav>
                                      </p:tavLst>
                                    </p:anim>
                                    <p:anim calcmode="lin" valueType="num">
                                      <p:cBhvr>
                                        <p:cTn id="8" dur="1000" fill="hold"/>
                                        <p:tgtEl>
                                          <p:spTgt spid="15364"/>
                                        </p:tgtEl>
                                        <p:attrNameLst>
                                          <p:attrName>ppt_h</p:attrName>
                                        </p:attrNameLst>
                                      </p:cBhvr>
                                      <p:tavLst>
                                        <p:tav tm="0">
                                          <p:val>
                                            <p:strVal val="#ppt_h"/>
                                          </p:val>
                                        </p:tav>
                                        <p:tav tm="100000">
                                          <p:val>
                                            <p:strVal val="#ppt_h"/>
                                          </p:val>
                                        </p:tav>
                                      </p:tavLst>
                                    </p:anim>
                                    <p:animEffect transition="in" filter="fade">
                                      <p:cBhvr>
                                        <p:cTn id="9" dur="1000"/>
                                        <p:tgtEl>
                                          <p:spTgt spid="1536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5365">
                                            <p:bg/>
                                          </p:spTgt>
                                        </p:tgtEl>
                                        <p:attrNameLst>
                                          <p:attrName>style.visibility</p:attrName>
                                        </p:attrNameLst>
                                      </p:cBhvr>
                                      <p:to>
                                        <p:strVal val="visible"/>
                                      </p:to>
                                    </p:set>
                                    <p:anim calcmode="lin" valueType="num">
                                      <p:cBhvr>
                                        <p:cTn id="13" dur="1000" fill="hold"/>
                                        <p:tgtEl>
                                          <p:spTgt spid="15365">
                                            <p:bg/>
                                          </p:spTgt>
                                        </p:tgtEl>
                                        <p:attrNameLst>
                                          <p:attrName>ppt_w</p:attrName>
                                        </p:attrNameLst>
                                      </p:cBhvr>
                                      <p:tavLst>
                                        <p:tav tm="0">
                                          <p:val>
                                            <p:strVal val="#ppt_w*0.70"/>
                                          </p:val>
                                        </p:tav>
                                        <p:tav tm="100000">
                                          <p:val>
                                            <p:strVal val="#ppt_w"/>
                                          </p:val>
                                        </p:tav>
                                      </p:tavLst>
                                    </p:anim>
                                    <p:anim calcmode="lin" valueType="num">
                                      <p:cBhvr>
                                        <p:cTn id="14" dur="1000" fill="hold"/>
                                        <p:tgtEl>
                                          <p:spTgt spid="15365">
                                            <p:bg/>
                                          </p:spTgt>
                                        </p:tgtEl>
                                        <p:attrNameLst>
                                          <p:attrName>ppt_h</p:attrName>
                                        </p:attrNameLst>
                                      </p:cBhvr>
                                      <p:tavLst>
                                        <p:tav tm="0">
                                          <p:val>
                                            <p:strVal val="#ppt_h"/>
                                          </p:val>
                                        </p:tav>
                                        <p:tav tm="100000">
                                          <p:val>
                                            <p:strVal val="#ppt_h"/>
                                          </p:val>
                                        </p:tav>
                                      </p:tavLst>
                                    </p:anim>
                                    <p:animEffect transition="in" filter="fade">
                                      <p:cBhvr>
                                        <p:cTn id="15" dur="1000"/>
                                        <p:tgtEl>
                                          <p:spTgt spid="15365">
                                            <p:bg/>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5365">
                                            <p:txEl>
                                              <p:pRg st="0" end="0"/>
                                            </p:txEl>
                                          </p:spTgt>
                                        </p:tgtEl>
                                        <p:attrNameLst>
                                          <p:attrName>style.visibility</p:attrName>
                                        </p:attrNameLst>
                                      </p:cBhvr>
                                      <p:to>
                                        <p:strVal val="visible"/>
                                      </p:to>
                                    </p:set>
                                    <p:anim calcmode="lin" valueType="num">
                                      <p:cBhvr>
                                        <p:cTn id="20" dur="1000" fill="hold"/>
                                        <p:tgtEl>
                                          <p:spTgt spid="15365">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15365">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15365">
                                            <p:txEl>
                                              <p:pRg st="0" end="0"/>
                                            </p:txEl>
                                          </p:spTgt>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15365">
                                            <p:txEl>
                                              <p:pRg st="1" end="1"/>
                                            </p:txEl>
                                          </p:spTgt>
                                        </p:tgtEl>
                                        <p:attrNameLst>
                                          <p:attrName>style.visibility</p:attrName>
                                        </p:attrNameLst>
                                      </p:cBhvr>
                                      <p:to>
                                        <p:strVal val="visible"/>
                                      </p:to>
                                    </p:set>
                                    <p:anim calcmode="lin" valueType="num">
                                      <p:cBhvr>
                                        <p:cTn id="26" dur="1000" fill="hold"/>
                                        <p:tgtEl>
                                          <p:spTgt spid="15365">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15365">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15365">
                                            <p:txEl>
                                              <p:pRg st="1" end="1"/>
                                            </p:txEl>
                                          </p:spTgt>
                                        </p:tgtEl>
                                      </p:cBhvr>
                                    </p:animEffect>
                                  </p:childTnLst>
                                </p:cTn>
                              </p:par>
                            </p:childTnLst>
                          </p:cTn>
                        </p:par>
                        <p:par>
                          <p:cTn id="29" fill="hold">
                            <p:stCondLst>
                              <p:cond delay="2000"/>
                            </p:stCondLst>
                            <p:childTnLst>
                              <p:par>
                                <p:cTn id="30" presetID="55" presetClass="entr" presetSubtype="0" fill="hold" grpId="0" nodeType="afterEffect">
                                  <p:stCondLst>
                                    <p:cond delay="0"/>
                                  </p:stCondLst>
                                  <p:childTnLst>
                                    <p:set>
                                      <p:cBhvr>
                                        <p:cTn id="31" dur="1" fill="hold">
                                          <p:stCondLst>
                                            <p:cond delay="0"/>
                                          </p:stCondLst>
                                        </p:cTn>
                                        <p:tgtEl>
                                          <p:spTgt spid="15365">
                                            <p:txEl>
                                              <p:pRg st="2" end="2"/>
                                            </p:txEl>
                                          </p:spTgt>
                                        </p:tgtEl>
                                        <p:attrNameLst>
                                          <p:attrName>style.visibility</p:attrName>
                                        </p:attrNameLst>
                                      </p:cBhvr>
                                      <p:to>
                                        <p:strVal val="visible"/>
                                      </p:to>
                                    </p:set>
                                    <p:anim calcmode="lin" valueType="num">
                                      <p:cBhvr>
                                        <p:cTn id="32" dur="1000" fill="hold"/>
                                        <p:tgtEl>
                                          <p:spTgt spid="15365">
                                            <p:txEl>
                                              <p:pRg st="2" end="2"/>
                                            </p:txEl>
                                          </p:spTgt>
                                        </p:tgtEl>
                                        <p:attrNameLst>
                                          <p:attrName>ppt_w</p:attrName>
                                        </p:attrNameLst>
                                      </p:cBhvr>
                                      <p:tavLst>
                                        <p:tav tm="0">
                                          <p:val>
                                            <p:strVal val="#ppt_w*0.70"/>
                                          </p:val>
                                        </p:tav>
                                        <p:tav tm="100000">
                                          <p:val>
                                            <p:strVal val="#ppt_w"/>
                                          </p:val>
                                        </p:tav>
                                      </p:tavLst>
                                    </p:anim>
                                    <p:anim calcmode="lin" valueType="num">
                                      <p:cBhvr>
                                        <p:cTn id="33" dur="1000" fill="hold"/>
                                        <p:tgtEl>
                                          <p:spTgt spid="15365">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15365">
                                            <p:txEl>
                                              <p:pRg st="2" end="2"/>
                                            </p:txEl>
                                          </p:spTgt>
                                        </p:tgtEl>
                                      </p:cBhvr>
                                    </p:animEffect>
                                  </p:childTnLst>
                                </p:cTn>
                              </p:par>
                            </p:childTnLst>
                          </p:cTn>
                        </p:par>
                        <p:par>
                          <p:cTn id="35" fill="hold">
                            <p:stCondLst>
                              <p:cond delay="3000"/>
                            </p:stCondLst>
                            <p:childTnLst>
                              <p:par>
                                <p:cTn id="36" presetID="55" presetClass="entr" presetSubtype="0" fill="hold" grpId="0" nodeType="afterEffect">
                                  <p:stCondLst>
                                    <p:cond delay="0"/>
                                  </p:stCondLst>
                                  <p:childTnLst>
                                    <p:set>
                                      <p:cBhvr>
                                        <p:cTn id="37" dur="1" fill="hold">
                                          <p:stCondLst>
                                            <p:cond delay="0"/>
                                          </p:stCondLst>
                                        </p:cTn>
                                        <p:tgtEl>
                                          <p:spTgt spid="15365">
                                            <p:txEl>
                                              <p:pRg st="3" end="3"/>
                                            </p:txEl>
                                          </p:spTgt>
                                        </p:tgtEl>
                                        <p:attrNameLst>
                                          <p:attrName>style.visibility</p:attrName>
                                        </p:attrNameLst>
                                      </p:cBhvr>
                                      <p:to>
                                        <p:strVal val="visible"/>
                                      </p:to>
                                    </p:set>
                                    <p:anim calcmode="lin" valueType="num">
                                      <p:cBhvr>
                                        <p:cTn id="38" dur="1000" fill="hold"/>
                                        <p:tgtEl>
                                          <p:spTgt spid="15365">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15365">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15365">
                                            <p:txEl>
                                              <p:pRg st="3" end="3"/>
                                            </p:txEl>
                                          </p:spTgt>
                                        </p:tgtEl>
                                      </p:cBhvr>
                                    </p:animEffect>
                                  </p:childTnLst>
                                </p:cTn>
                              </p:par>
                            </p:childTnLst>
                          </p:cTn>
                        </p:par>
                        <p:par>
                          <p:cTn id="41" fill="hold">
                            <p:stCondLst>
                              <p:cond delay="4000"/>
                            </p:stCondLst>
                            <p:childTnLst>
                              <p:par>
                                <p:cTn id="42" presetID="55" presetClass="entr" presetSubtype="0" fill="hold" grpId="0" nodeType="afterEffect">
                                  <p:stCondLst>
                                    <p:cond delay="0"/>
                                  </p:stCondLst>
                                  <p:childTnLst>
                                    <p:set>
                                      <p:cBhvr>
                                        <p:cTn id="43" dur="1" fill="hold">
                                          <p:stCondLst>
                                            <p:cond delay="0"/>
                                          </p:stCondLst>
                                        </p:cTn>
                                        <p:tgtEl>
                                          <p:spTgt spid="15365">
                                            <p:txEl>
                                              <p:pRg st="4" end="4"/>
                                            </p:txEl>
                                          </p:spTgt>
                                        </p:tgtEl>
                                        <p:attrNameLst>
                                          <p:attrName>style.visibility</p:attrName>
                                        </p:attrNameLst>
                                      </p:cBhvr>
                                      <p:to>
                                        <p:strVal val="visible"/>
                                      </p:to>
                                    </p:set>
                                    <p:anim calcmode="lin" valueType="num">
                                      <p:cBhvr>
                                        <p:cTn id="44" dur="1000" fill="hold"/>
                                        <p:tgtEl>
                                          <p:spTgt spid="15365">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15365">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15365">
                                            <p:txEl>
                                              <p:pRg st="4" end="4"/>
                                            </p:txEl>
                                          </p:spTgt>
                                        </p:tgtEl>
                                      </p:cBhvr>
                                    </p:animEffect>
                                  </p:childTnLst>
                                </p:cTn>
                              </p:par>
                            </p:childTnLst>
                          </p:cTn>
                        </p:par>
                        <p:par>
                          <p:cTn id="47" fill="hold">
                            <p:stCondLst>
                              <p:cond delay="5000"/>
                            </p:stCondLst>
                            <p:childTnLst>
                              <p:par>
                                <p:cTn id="48" presetID="55" presetClass="entr" presetSubtype="0" fill="hold" grpId="0" nodeType="afterEffect">
                                  <p:stCondLst>
                                    <p:cond delay="0"/>
                                  </p:stCondLst>
                                  <p:childTnLst>
                                    <p:set>
                                      <p:cBhvr>
                                        <p:cTn id="49" dur="1" fill="hold">
                                          <p:stCondLst>
                                            <p:cond delay="0"/>
                                          </p:stCondLst>
                                        </p:cTn>
                                        <p:tgtEl>
                                          <p:spTgt spid="15365">
                                            <p:txEl>
                                              <p:pRg st="5" end="5"/>
                                            </p:txEl>
                                          </p:spTgt>
                                        </p:tgtEl>
                                        <p:attrNameLst>
                                          <p:attrName>style.visibility</p:attrName>
                                        </p:attrNameLst>
                                      </p:cBhvr>
                                      <p:to>
                                        <p:strVal val="visible"/>
                                      </p:to>
                                    </p:set>
                                    <p:anim calcmode="lin" valueType="num">
                                      <p:cBhvr>
                                        <p:cTn id="50" dur="1000" fill="hold"/>
                                        <p:tgtEl>
                                          <p:spTgt spid="15365">
                                            <p:txEl>
                                              <p:pRg st="5" end="5"/>
                                            </p:txEl>
                                          </p:spTgt>
                                        </p:tgtEl>
                                        <p:attrNameLst>
                                          <p:attrName>ppt_w</p:attrName>
                                        </p:attrNameLst>
                                      </p:cBhvr>
                                      <p:tavLst>
                                        <p:tav tm="0">
                                          <p:val>
                                            <p:strVal val="#ppt_w*0.70"/>
                                          </p:val>
                                        </p:tav>
                                        <p:tav tm="100000">
                                          <p:val>
                                            <p:strVal val="#ppt_w"/>
                                          </p:val>
                                        </p:tav>
                                      </p:tavLst>
                                    </p:anim>
                                    <p:anim calcmode="lin" valueType="num">
                                      <p:cBhvr>
                                        <p:cTn id="51" dur="1000" fill="hold"/>
                                        <p:tgtEl>
                                          <p:spTgt spid="15365">
                                            <p:txEl>
                                              <p:pRg st="5" end="5"/>
                                            </p:txEl>
                                          </p:spTgt>
                                        </p:tgtEl>
                                        <p:attrNameLst>
                                          <p:attrName>ppt_h</p:attrName>
                                        </p:attrNameLst>
                                      </p:cBhvr>
                                      <p:tavLst>
                                        <p:tav tm="0">
                                          <p:val>
                                            <p:strVal val="#ppt_h"/>
                                          </p:val>
                                        </p:tav>
                                        <p:tav tm="100000">
                                          <p:val>
                                            <p:strVal val="#ppt_h"/>
                                          </p:val>
                                        </p:tav>
                                      </p:tavLst>
                                    </p:anim>
                                    <p:animEffect transition="in" filter="fade">
                                      <p:cBhvr>
                                        <p:cTn id="52" dur="10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1087205"/>
            <a:ext cx="3888432" cy="4647426"/>
          </a:xfrm>
          <a:prstGeom prst="rect">
            <a:avLst/>
          </a:prstGeom>
          <a:solidFill>
            <a:schemeClr val="accent6">
              <a:lumMod val="20000"/>
              <a:lumOff val="80000"/>
              <a:alpha val="37000"/>
            </a:schemeClr>
          </a:solidFill>
        </p:spPr>
        <p:txBody>
          <a:bodyPr wrap="square">
            <a:spAutoFit/>
          </a:bodyPr>
          <a:lstStyle/>
          <a:p>
            <a:pPr algn="ctr"/>
            <a:r>
              <a:rPr lang="ru-RU" sz="2000" dirty="0" smtClean="0"/>
              <a:t>       </a:t>
            </a:r>
            <a:r>
              <a:rPr lang="ru-RU" sz="2400" dirty="0" smtClean="0"/>
              <a:t>Наша </a:t>
            </a:r>
            <a:r>
              <a:rPr lang="ru-RU" sz="2400" dirty="0"/>
              <a:t>земля испокон веков рождала таланты, которыми по праву гордится все человечество. Они вошли в историю мировой культуры. </a:t>
            </a:r>
            <a:r>
              <a:rPr lang="ru-RU" sz="2400" dirty="0" smtClean="0"/>
              <a:t> Их </a:t>
            </a:r>
            <a:r>
              <a:rPr lang="ru-RU" sz="2400" dirty="0"/>
              <a:t>имена - бессмертны. Среди наших современников, творящих сегодня </a:t>
            </a:r>
            <a:r>
              <a:rPr lang="ru-RU" sz="2400" dirty="0" smtClean="0"/>
              <a:t>русскую культуру</a:t>
            </a:r>
            <a:r>
              <a:rPr lang="ru-RU" sz="2400" dirty="0"/>
              <a:t>, безусловно </a:t>
            </a:r>
            <a:r>
              <a:rPr lang="ru-RU" sz="2400" dirty="0" smtClean="0"/>
              <a:t>определяется художник</a:t>
            </a:r>
          </a:p>
          <a:p>
            <a:pPr algn="ctr"/>
            <a:r>
              <a:rPr lang="ru-RU" sz="3200" b="1" dirty="0" smtClean="0"/>
              <a:t>Александр </a:t>
            </a:r>
            <a:r>
              <a:rPr lang="ru-RU" sz="3200" b="1" dirty="0"/>
              <a:t>Шилов</a:t>
            </a:r>
            <a:r>
              <a:rPr lang="ru-RU" sz="3200" dirty="0"/>
              <a:t>.</a:t>
            </a:r>
          </a:p>
        </p:txBody>
      </p:sp>
      <p:sp>
        <p:nvSpPr>
          <p:cNvPr id="7" name="Заголовок 6"/>
          <p:cNvSpPr>
            <a:spLocks noGrp="1"/>
          </p:cNvSpPr>
          <p:nvPr>
            <p:ph type="title"/>
          </p:nvPr>
        </p:nvSpPr>
        <p:spPr>
          <a:xfrm>
            <a:off x="457200" y="274638"/>
            <a:ext cx="8229600" cy="706090"/>
          </a:xfrm>
        </p:spPr>
        <p:txBody>
          <a:bodyPr>
            <a:no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Наш современник</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AutoShape 4" descr="http://vvw.ru/uploads/posts/2010-01/1264878095_shilov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900" y="1087205"/>
            <a:ext cx="3575532" cy="4647426"/>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008977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601" y="260648"/>
            <a:ext cx="6696743" cy="648072"/>
          </a:xfrm>
          <a:solidFill>
            <a:schemeClr val="bg1">
              <a:alpha val="45000"/>
            </a:schemeClr>
          </a:solidFill>
        </p:spPr>
        <p:txBody>
          <a:bodyPr>
            <a:no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 чего начнём?</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388" name="Rectangle 4"/>
          <p:cNvSpPr>
            <a:spLocks noChangeArrowheads="1"/>
          </p:cNvSpPr>
          <p:nvPr/>
        </p:nvSpPr>
        <p:spPr bwMode="auto">
          <a:xfrm>
            <a:off x="971601" y="1124744"/>
            <a:ext cx="6696743" cy="648072"/>
          </a:xfrm>
          <a:prstGeom prst="rect">
            <a:avLst/>
          </a:prstGeom>
          <a:solidFill>
            <a:schemeClr val="accent6">
              <a:lumMod val="20000"/>
              <a:lumOff val="80000"/>
              <a:alpha val="54000"/>
            </a:schemeClr>
          </a:solidFill>
          <a:ln w="28575">
            <a:noFill/>
            <a:miter lim="800000"/>
            <a:headEnd/>
            <a:tailEnd/>
          </a:ln>
          <a:effectLst/>
        </p:spPr>
        <p:txBody>
          <a:bodyPr wrap="none" anchor="ctr"/>
          <a:lstStyle/>
          <a:p>
            <a:pPr algn="ctr"/>
            <a:r>
              <a:rPr lang="ru-RU" sz="2800" dirty="0" smtClean="0">
                <a:solidFill>
                  <a:schemeClr val="accent2">
                    <a:lumMod val="50000"/>
                  </a:schemeClr>
                </a:solidFill>
              </a:rPr>
              <a:t>Разделимся </a:t>
            </a:r>
            <a:r>
              <a:rPr lang="ru-RU" sz="2800" dirty="0">
                <a:solidFill>
                  <a:schemeClr val="accent2">
                    <a:lumMod val="50000"/>
                  </a:schemeClr>
                </a:solidFill>
              </a:rPr>
              <a:t>на группы</a:t>
            </a:r>
          </a:p>
        </p:txBody>
      </p:sp>
      <p:sp>
        <p:nvSpPr>
          <p:cNvPr id="16389" name="Rectangle 5"/>
          <p:cNvSpPr>
            <a:spLocks noChangeArrowheads="1"/>
          </p:cNvSpPr>
          <p:nvPr/>
        </p:nvSpPr>
        <p:spPr bwMode="auto">
          <a:xfrm>
            <a:off x="971600" y="2564905"/>
            <a:ext cx="6696744" cy="648071"/>
          </a:xfrm>
          <a:prstGeom prst="rect">
            <a:avLst/>
          </a:prstGeom>
          <a:gradFill flip="none" rotWithShape="1">
            <a:gsLst>
              <a:gs pos="0">
                <a:schemeClr val="bg2">
                  <a:lumMod val="75000"/>
                  <a:tint val="66000"/>
                  <a:satMod val="160000"/>
                  <a:alpha val="37000"/>
                </a:schemeClr>
              </a:gs>
              <a:gs pos="50000">
                <a:schemeClr val="bg2">
                  <a:lumMod val="75000"/>
                  <a:tint val="44500"/>
                  <a:satMod val="160000"/>
                </a:schemeClr>
              </a:gs>
              <a:gs pos="100000">
                <a:schemeClr val="bg2">
                  <a:lumMod val="75000"/>
                  <a:tint val="23500"/>
                  <a:satMod val="160000"/>
                </a:schemeClr>
              </a:gs>
            </a:gsLst>
            <a:lin ang="18900000" scaled="1"/>
            <a:tileRect/>
          </a:gradFill>
          <a:ln w="28575">
            <a:noFill/>
            <a:miter lim="800000"/>
            <a:headEnd/>
            <a:tailEnd/>
          </a:ln>
          <a:effectLst/>
        </p:spPr>
        <p:txBody>
          <a:bodyPr wrap="none" anchor="ctr"/>
          <a:lstStyle/>
          <a:p>
            <a:pPr algn="ctr"/>
            <a:r>
              <a:rPr lang="ru-RU" sz="3200" dirty="0" smtClean="0">
                <a:solidFill>
                  <a:schemeClr val="bg2">
                    <a:lumMod val="25000"/>
                  </a:schemeClr>
                </a:solidFill>
              </a:rPr>
              <a:t>Обсудим </a:t>
            </a:r>
            <a:r>
              <a:rPr lang="ru-RU" sz="3200" dirty="0">
                <a:solidFill>
                  <a:schemeClr val="bg2">
                    <a:lumMod val="25000"/>
                  </a:schemeClr>
                </a:solidFill>
              </a:rPr>
              <a:t>план действий</a:t>
            </a:r>
          </a:p>
        </p:txBody>
      </p:sp>
      <p:sp>
        <p:nvSpPr>
          <p:cNvPr id="16390" name="Rectangle 6"/>
          <p:cNvSpPr>
            <a:spLocks noChangeArrowheads="1"/>
          </p:cNvSpPr>
          <p:nvPr/>
        </p:nvSpPr>
        <p:spPr bwMode="auto">
          <a:xfrm>
            <a:off x="971600" y="3861048"/>
            <a:ext cx="6696744" cy="2736304"/>
          </a:xfrm>
          <a:prstGeom prst="rect">
            <a:avLst/>
          </a:prstGeom>
          <a:solidFill>
            <a:schemeClr val="accent6">
              <a:lumMod val="20000"/>
              <a:lumOff val="80000"/>
              <a:alpha val="48000"/>
            </a:schemeClr>
          </a:solidFill>
          <a:ln w="28575">
            <a:noFill/>
            <a:miter lim="800000"/>
            <a:headEnd/>
            <a:tailEnd/>
          </a:ln>
          <a:effectLst/>
        </p:spPr>
        <p:txBody>
          <a:bodyPr wrap="none" anchor="ctr"/>
          <a:lstStyle/>
          <a:p>
            <a:pPr algn="ctr"/>
            <a:r>
              <a:rPr lang="en-US" sz="2400" dirty="0" err="1" smtClean="0">
                <a:solidFill>
                  <a:schemeClr val="accent2">
                    <a:lumMod val="50000"/>
                  </a:schemeClr>
                </a:solidFill>
              </a:rPr>
              <a:t>Намети</a:t>
            </a:r>
            <a:r>
              <a:rPr lang="ru-RU" sz="2400" dirty="0" smtClean="0">
                <a:solidFill>
                  <a:schemeClr val="accent2">
                    <a:lumMod val="50000"/>
                  </a:schemeClr>
                </a:solidFill>
              </a:rPr>
              <a:t>м</a:t>
            </a:r>
            <a:r>
              <a:rPr lang="en-US" sz="2400" dirty="0" smtClean="0">
                <a:solidFill>
                  <a:schemeClr val="accent2">
                    <a:lumMod val="50000"/>
                  </a:schemeClr>
                </a:solidFill>
              </a:rPr>
              <a:t> </a:t>
            </a:r>
            <a:r>
              <a:rPr lang="en-US" sz="2400" dirty="0" err="1">
                <a:solidFill>
                  <a:schemeClr val="accent2">
                    <a:lumMod val="50000"/>
                  </a:schemeClr>
                </a:solidFill>
              </a:rPr>
              <a:t>сроки</a:t>
            </a:r>
            <a:r>
              <a:rPr lang="ru-RU" sz="2400" dirty="0">
                <a:solidFill>
                  <a:schemeClr val="accent2">
                    <a:lumMod val="50000"/>
                  </a:schemeClr>
                </a:solidFill>
              </a:rPr>
              <a:t>:</a:t>
            </a:r>
            <a:r>
              <a:rPr lang="en-US" sz="2400" dirty="0">
                <a:solidFill>
                  <a:schemeClr val="accent2">
                    <a:lumMod val="50000"/>
                  </a:schemeClr>
                </a:solidFill>
              </a:rPr>
              <a:t> </a:t>
            </a:r>
            <a:endParaRPr lang="ru-RU" sz="2400" dirty="0" smtClean="0">
              <a:solidFill>
                <a:schemeClr val="accent2">
                  <a:lumMod val="50000"/>
                </a:schemeClr>
              </a:solidFill>
            </a:endParaRPr>
          </a:p>
          <a:p>
            <a:pPr>
              <a:buFont typeface="Wingdings" pitchFamily="2" charset="2"/>
              <a:buChar char="Ø"/>
            </a:pPr>
            <a:r>
              <a:rPr lang="en-US" sz="2400" dirty="0" err="1" smtClean="0">
                <a:solidFill>
                  <a:schemeClr val="accent2">
                    <a:lumMod val="50000"/>
                  </a:schemeClr>
                </a:solidFill>
              </a:rPr>
              <a:t>для</a:t>
            </a:r>
            <a:r>
              <a:rPr lang="en-US" sz="2400" dirty="0" smtClean="0">
                <a:solidFill>
                  <a:schemeClr val="accent2">
                    <a:lumMod val="50000"/>
                  </a:schemeClr>
                </a:solidFill>
              </a:rPr>
              <a:t> </a:t>
            </a:r>
            <a:r>
              <a:rPr lang="en-US" sz="2400" dirty="0" err="1">
                <a:solidFill>
                  <a:schemeClr val="accent2">
                    <a:lumMod val="50000"/>
                  </a:schemeClr>
                </a:solidFill>
              </a:rPr>
              <a:t>проведения</a:t>
            </a:r>
            <a:r>
              <a:rPr lang="en-US" sz="2400" dirty="0">
                <a:solidFill>
                  <a:schemeClr val="accent2">
                    <a:lumMod val="50000"/>
                  </a:schemeClr>
                </a:solidFill>
              </a:rPr>
              <a:t> </a:t>
            </a:r>
            <a:r>
              <a:rPr lang="en-US" sz="2400" dirty="0" err="1">
                <a:solidFill>
                  <a:schemeClr val="accent2">
                    <a:lumMod val="50000"/>
                  </a:schemeClr>
                </a:solidFill>
              </a:rPr>
              <a:t>исследования</a:t>
            </a:r>
            <a:r>
              <a:rPr lang="en-US" sz="2400" dirty="0" smtClean="0">
                <a:solidFill>
                  <a:schemeClr val="accent2">
                    <a:lumMod val="50000"/>
                  </a:schemeClr>
                </a:solidFill>
              </a:rPr>
              <a:t>,</a:t>
            </a:r>
            <a:r>
              <a:rPr lang="ru-RU" sz="2400" dirty="0" smtClean="0">
                <a:solidFill>
                  <a:schemeClr val="accent2">
                    <a:lumMod val="50000"/>
                  </a:schemeClr>
                </a:solidFill>
              </a:rPr>
              <a:t> </a:t>
            </a:r>
          </a:p>
          <a:p>
            <a:pPr>
              <a:buFont typeface="Wingdings" pitchFamily="2" charset="2"/>
              <a:buChar char="Ø"/>
            </a:pPr>
            <a:r>
              <a:rPr lang="en-US" sz="2400" dirty="0" smtClean="0">
                <a:solidFill>
                  <a:schemeClr val="accent2">
                    <a:lumMod val="50000"/>
                  </a:schemeClr>
                </a:solidFill>
              </a:rPr>
              <a:t> </a:t>
            </a:r>
            <a:r>
              <a:rPr lang="en-US" sz="2400" dirty="0" err="1">
                <a:solidFill>
                  <a:schemeClr val="accent2">
                    <a:lumMod val="50000"/>
                  </a:schemeClr>
                </a:solidFill>
              </a:rPr>
              <a:t>поиска</a:t>
            </a:r>
            <a:r>
              <a:rPr lang="en-US" sz="2400" dirty="0">
                <a:solidFill>
                  <a:schemeClr val="accent2">
                    <a:lumMod val="50000"/>
                  </a:schemeClr>
                </a:solidFill>
              </a:rPr>
              <a:t> </a:t>
            </a:r>
            <a:r>
              <a:rPr lang="en-US" sz="2400" dirty="0" err="1" smtClean="0">
                <a:solidFill>
                  <a:schemeClr val="accent2">
                    <a:lumMod val="50000"/>
                  </a:schemeClr>
                </a:solidFill>
              </a:rPr>
              <a:t>необходимой</a:t>
            </a:r>
            <a:r>
              <a:rPr lang="en-US" sz="2400" dirty="0" smtClean="0">
                <a:solidFill>
                  <a:schemeClr val="accent2">
                    <a:lumMod val="50000"/>
                  </a:schemeClr>
                </a:solidFill>
              </a:rPr>
              <a:t> </a:t>
            </a:r>
            <a:r>
              <a:rPr lang="en-US" sz="2400" dirty="0" err="1">
                <a:solidFill>
                  <a:schemeClr val="accent2">
                    <a:lumMod val="50000"/>
                  </a:schemeClr>
                </a:solidFill>
              </a:rPr>
              <a:t>информации</a:t>
            </a:r>
            <a:r>
              <a:rPr lang="en-US" sz="2400" dirty="0" smtClean="0">
                <a:solidFill>
                  <a:schemeClr val="accent2">
                    <a:lumMod val="50000"/>
                  </a:schemeClr>
                </a:solidFill>
              </a:rPr>
              <a:t>,</a:t>
            </a:r>
            <a:endParaRPr lang="ru-RU" sz="2400" dirty="0" smtClean="0">
              <a:solidFill>
                <a:schemeClr val="accent2">
                  <a:lumMod val="50000"/>
                </a:schemeClr>
              </a:solidFill>
            </a:endParaRPr>
          </a:p>
          <a:p>
            <a:pPr>
              <a:buFont typeface="Wingdings" pitchFamily="2" charset="2"/>
              <a:buChar char="Ø"/>
            </a:pPr>
            <a:r>
              <a:rPr lang="en-US" sz="2400" dirty="0" smtClean="0">
                <a:solidFill>
                  <a:schemeClr val="accent2">
                    <a:lumMod val="50000"/>
                  </a:schemeClr>
                </a:solidFill>
              </a:rPr>
              <a:t> </a:t>
            </a:r>
            <a:r>
              <a:rPr lang="en-US" sz="2400" dirty="0" err="1">
                <a:solidFill>
                  <a:schemeClr val="accent2">
                    <a:lumMod val="50000"/>
                  </a:schemeClr>
                </a:solidFill>
              </a:rPr>
              <a:t>консультаций</a:t>
            </a:r>
            <a:r>
              <a:rPr lang="en-US" sz="2400" dirty="0">
                <a:solidFill>
                  <a:schemeClr val="accent2">
                    <a:lumMod val="50000"/>
                  </a:schemeClr>
                </a:solidFill>
              </a:rPr>
              <a:t> </a:t>
            </a:r>
            <a:r>
              <a:rPr lang="en-US" sz="2400" dirty="0" err="1">
                <a:solidFill>
                  <a:schemeClr val="accent2">
                    <a:lumMod val="50000"/>
                  </a:schemeClr>
                </a:solidFill>
              </a:rPr>
              <a:t>для</a:t>
            </a:r>
            <a:r>
              <a:rPr lang="en-US" sz="2400" dirty="0">
                <a:solidFill>
                  <a:schemeClr val="accent2">
                    <a:lumMod val="50000"/>
                  </a:schemeClr>
                </a:solidFill>
              </a:rPr>
              <a:t> </a:t>
            </a:r>
            <a:r>
              <a:rPr lang="en-US" sz="2400" dirty="0" err="1">
                <a:solidFill>
                  <a:schemeClr val="accent2">
                    <a:lumMod val="50000"/>
                  </a:schemeClr>
                </a:solidFill>
              </a:rPr>
              <a:t>оценивания</a:t>
            </a:r>
            <a:r>
              <a:rPr lang="en-US" sz="2400" dirty="0">
                <a:solidFill>
                  <a:schemeClr val="accent2">
                    <a:lumMod val="50000"/>
                  </a:schemeClr>
                </a:solidFill>
              </a:rPr>
              <a:t> </a:t>
            </a:r>
            <a:r>
              <a:rPr lang="en-US" sz="2400" dirty="0" err="1" smtClean="0">
                <a:solidFill>
                  <a:schemeClr val="accent2">
                    <a:lumMod val="50000"/>
                  </a:schemeClr>
                </a:solidFill>
              </a:rPr>
              <a:t>готовых</a:t>
            </a:r>
            <a:r>
              <a:rPr lang="en-US" sz="2400" dirty="0" smtClean="0">
                <a:solidFill>
                  <a:schemeClr val="accent2">
                    <a:lumMod val="50000"/>
                  </a:schemeClr>
                </a:solidFill>
              </a:rPr>
              <a:t> </a:t>
            </a:r>
            <a:r>
              <a:rPr lang="ru-RU" sz="2400" dirty="0" smtClean="0">
                <a:solidFill>
                  <a:schemeClr val="accent2">
                    <a:lumMod val="50000"/>
                  </a:schemeClr>
                </a:solidFill>
              </a:rPr>
              <a:t> </a:t>
            </a:r>
          </a:p>
          <a:p>
            <a:r>
              <a:rPr lang="en-US" sz="2400" dirty="0" err="1" smtClean="0">
                <a:solidFill>
                  <a:schemeClr val="accent2">
                    <a:lumMod val="50000"/>
                  </a:schemeClr>
                </a:solidFill>
              </a:rPr>
              <a:t>результатов</a:t>
            </a:r>
            <a:r>
              <a:rPr lang="en-US" sz="2400" dirty="0" smtClean="0">
                <a:solidFill>
                  <a:schemeClr val="accent2">
                    <a:lumMod val="50000"/>
                  </a:schemeClr>
                </a:solidFill>
              </a:rPr>
              <a:t>,</a:t>
            </a:r>
            <a:r>
              <a:rPr lang="ru-RU" sz="2400" dirty="0" smtClean="0">
                <a:solidFill>
                  <a:schemeClr val="accent2">
                    <a:lumMod val="50000"/>
                  </a:schemeClr>
                </a:solidFill>
              </a:rPr>
              <a:t> </a:t>
            </a:r>
            <a:r>
              <a:rPr lang="en-US" sz="2400" dirty="0" err="1" smtClean="0">
                <a:solidFill>
                  <a:schemeClr val="accent2">
                    <a:lumMod val="50000"/>
                  </a:schemeClr>
                </a:solidFill>
              </a:rPr>
              <a:t>взаимопомощи</a:t>
            </a:r>
            <a:r>
              <a:rPr lang="en-US" sz="2400" dirty="0">
                <a:solidFill>
                  <a:schemeClr val="accent2">
                    <a:lumMod val="50000"/>
                  </a:schemeClr>
                </a:solidFill>
              </a:rPr>
              <a:t>, </a:t>
            </a:r>
            <a:r>
              <a:rPr lang="en-US" sz="2400" dirty="0" err="1">
                <a:solidFill>
                  <a:schemeClr val="accent2">
                    <a:lumMod val="50000"/>
                  </a:schemeClr>
                </a:solidFill>
              </a:rPr>
              <a:t>оформления</a:t>
            </a:r>
            <a:r>
              <a:rPr lang="en-US" sz="2400" dirty="0">
                <a:solidFill>
                  <a:schemeClr val="accent2">
                    <a:lumMod val="50000"/>
                  </a:schemeClr>
                </a:solidFill>
              </a:rPr>
              <a:t> </a:t>
            </a:r>
            <a:r>
              <a:rPr lang="en-US" sz="2400" dirty="0" err="1">
                <a:solidFill>
                  <a:schemeClr val="accent2">
                    <a:lumMod val="50000"/>
                  </a:schemeClr>
                </a:solidFill>
              </a:rPr>
              <a:t>работ</a:t>
            </a:r>
            <a:r>
              <a:rPr lang="ru-RU" sz="2400" dirty="0">
                <a:solidFill>
                  <a:schemeClr val="accent2">
                    <a:lumMod val="50000"/>
                  </a:schemeClr>
                </a:solidFill>
              </a:rPr>
              <a:t>.</a:t>
            </a:r>
          </a:p>
        </p:txBody>
      </p:sp>
      <p:sp>
        <p:nvSpPr>
          <p:cNvPr id="16391" name="AutoShape 7"/>
          <p:cNvSpPr>
            <a:spLocks noChangeArrowheads="1"/>
          </p:cNvSpPr>
          <p:nvPr/>
        </p:nvSpPr>
        <p:spPr bwMode="auto">
          <a:xfrm>
            <a:off x="4211960" y="1844824"/>
            <a:ext cx="720725" cy="574799"/>
          </a:xfrm>
          <a:prstGeom prst="downArrow">
            <a:avLst>
              <a:gd name="adj1" fmla="val 50000"/>
              <a:gd name="adj2" fmla="val 25000"/>
            </a:avLst>
          </a:prstGeom>
          <a:solidFill>
            <a:schemeClr val="accent2">
              <a:lumMod val="60000"/>
              <a:lumOff val="40000"/>
            </a:schemeClr>
          </a:solidFill>
          <a:ln w="9525">
            <a:solidFill>
              <a:schemeClr val="tx1"/>
            </a:solidFill>
            <a:miter lim="800000"/>
            <a:headEnd/>
            <a:tailEnd/>
          </a:ln>
          <a:effectLst/>
        </p:spPr>
        <p:txBody>
          <a:bodyPr wrap="none" anchor="ctr"/>
          <a:lstStyle/>
          <a:p>
            <a:pPr algn="ctr"/>
            <a:endParaRPr lang="ru-RU">
              <a:solidFill>
                <a:srgbClr val="FF3300"/>
              </a:solidFill>
            </a:endParaRPr>
          </a:p>
        </p:txBody>
      </p:sp>
      <p:sp>
        <p:nvSpPr>
          <p:cNvPr id="16393" name="AutoShape 9"/>
          <p:cNvSpPr>
            <a:spLocks noChangeArrowheads="1"/>
          </p:cNvSpPr>
          <p:nvPr/>
        </p:nvSpPr>
        <p:spPr bwMode="auto">
          <a:xfrm>
            <a:off x="4211960" y="3212976"/>
            <a:ext cx="720725" cy="576064"/>
          </a:xfrm>
          <a:prstGeom prst="downArrow">
            <a:avLst>
              <a:gd name="adj1" fmla="val 50000"/>
              <a:gd name="adj2" fmla="val 25000"/>
            </a:avLst>
          </a:prstGeom>
          <a:solidFill>
            <a:schemeClr val="bg2">
              <a:lumMod val="75000"/>
            </a:schemeClr>
          </a:solidFill>
          <a:ln w="9525">
            <a:solidFill>
              <a:schemeClr val="tx1"/>
            </a:solidFill>
            <a:miter lim="800000"/>
            <a:headEnd/>
            <a:tailEnd/>
          </a:ln>
          <a:effectLst/>
        </p:spPr>
        <p:txBody>
          <a:bodyPr wrap="none" anchor="ctr"/>
          <a:lstStyle/>
          <a:p>
            <a:pPr algn="ctr"/>
            <a:endParaRPr lang="ru-RU">
              <a:solidFill>
                <a:srgbClr val="FF3300"/>
              </a:solidFill>
            </a:endParaRPr>
          </a:p>
        </p:txBody>
      </p:sp>
    </p:spTree>
    <p:extLst>
      <p:ext uri="{BB962C8B-B14F-4D97-AF65-F5344CB8AC3E}">
        <p14:creationId xmlns:p14="http://schemas.microsoft.com/office/powerpoint/2010/main" val="41107455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Left)">
                                      <p:cBhvr>
                                        <p:cTn id="7" dur="500"/>
                                        <p:tgtEl>
                                          <p:spTgt spid="1638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6391"/>
                                        </p:tgtEl>
                                        <p:attrNameLst>
                                          <p:attrName>style.visibility</p:attrName>
                                        </p:attrNameLst>
                                      </p:cBhvr>
                                      <p:to>
                                        <p:strVal val="visible"/>
                                      </p:to>
                                    </p:set>
                                    <p:animEffect transition="in" filter="fade">
                                      <p:cBhvr>
                                        <p:cTn id="11" dur="1000"/>
                                        <p:tgtEl>
                                          <p:spTgt spid="16391"/>
                                        </p:tgtEl>
                                      </p:cBhvr>
                                    </p:animEffect>
                                    <p:anim calcmode="lin" valueType="num">
                                      <p:cBhvr>
                                        <p:cTn id="12" dur="1000" fill="hold"/>
                                        <p:tgtEl>
                                          <p:spTgt spid="16391"/>
                                        </p:tgtEl>
                                        <p:attrNameLst>
                                          <p:attrName>ppt_x</p:attrName>
                                        </p:attrNameLst>
                                      </p:cBhvr>
                                      <p:tavLst>
                                        <p:tav tm="0">
                                          <p:val>
                                            <p:strVal val="#ppt_x"/>
                                          </p:val>
                                        </p:tav>
                                        <p:tav tm="100000">
                                          <p:val>
                                            <p:strVal val="#ppt_x"/>
                                          </p:val>
                                        </p:tav>
                                      </p:tavLst>
                                    </p:anim>
                                    <p:anim calcmode="lin" valueType="num">
                                      <p:cBhvr>
                                        <p:cTn id="13" dur="1000" fill="hold"/>
                                        <p:tgtEl>
                                          <p:spTgt spid="163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strips(downLeft)">
                                      <p:cBhvr>
                                        <p:cTn id="17" dur="500"/>
                                        <p:tgtEl>
                                          <p:spTgt spid="16389"/>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fade">
                                      <p:cBhvr>
                                        <p:cTn id="21" dur="1000"/>
                                        <p:tgtEl>
                                          <p:spTgt spid="16393"/>
                                        </p:tgtEl>
                                      </p:cBhvr>
                                    </p:animEffect>
                                    <p:anim calcmode="lin" valueType="num">
                                      <p:cBhvr>
                                        <p:cTn id="22" dur="1000" fill="hold"/>
                                        <p:tgtEl>
                                          <p:spTgt spid="16393"/>
                                        </p:tgtEl>
                                        <p:attrNameLst>
                                          <p:attrName>ppt_x</p:attrName>
                                        </p:attrNameLst>
                                      </p:cBhvr>
                                      <p:tavLst>
                                        <p:tav tm="0">
                                          <p:val>
                                            <p:strVal val="#ppt_x"/>
                                          </p:val>
                                        </p:tav>
                                        <p:tav tm="100000">
                                          <p:val>
                                            <p:strVal val="#ppt_x"/>
                                          </p:val>
                                        </p:tav>
                                      </p:tavLst>
                                    </p:anim>
                                    <p:anim calcmode="lin" valueType="num">
                                      <p:cBhvr>
                                        <p:cTn id="23" dur="1000" fill="hold"/>
                                        <p:tgtEl>
                                          <p:spTgt spid="1639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strips(downLeft)">
                                      <p:cBhvr>
                                        <p:cTn id="2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958" y="356379"/>
            <a:ext cx="7128792" cy="1143000"/>
          </a:xfrm>
          <a:solidFill>
            <a:schemeClr val="bg1">
              <a:alpha val="49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Участники проекта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3264938" y="2181373"/>
            <a:ext cx="2589170" cy="707886"/>
          </a:xfrm>
          <a:prstGeom prst="rect">
            <a:avLst/>
          </a:prstGeom>
        </p:spPr>
        <p:txBody>
          <a:bodyPr wrap="none">
            <a:spAutoFit/>
          </a:bodyPr>
          <a:lstStyle/>
          <a:p>
            <a:r>
              <a:rPr lang="ru-RU" sz="4000" b="1" dirty="0" smtClean="0">
                <a:solidFill>
                  <a:schemeClr val="accent2">
                    <a:lumMod val="50000"/>
                  </a:schemeClr>
                </a:solidFill>
                <a:effectLst>
                  <a:outerShdw blurRad="38100" dist="38100" dir="2700000" algn="tl">
                    <a:srgbClr val="000000">
                      <a:alpha val="43137"/>
                    </a:srgbClr>
                  </a:outerShdw>
                </a:effectLst>
              </a:rPr>
              <a:t>Философы</a:t>
            </a:r>
            <a:endParaRPr lang="ru-RU" sz="4000" dirty="0"/>
          </a:p>
        </p:txBody>
      </p:sp>
      <p:sp>
        <p:nvSpPr>
          <p:cNvPr id="5" name="Прямоугольник 4"/>
          <p:cNvSpPr/>
          <p:nvPr/>
        </p:nvSpPr>
        <p:spPr>
          <a:xfrm>
            <a:off x="609676" y="1502994"/>
            <a:ext cx="2376264" cy="646331"/>
          </a:xfrm>
          <a:prstGeom prst="rect">
            <a:avLst/>
          </a:prstGeom>
        </p:spPr>
        <p:txBody>
          <a:bodyPr wrap="square">
            <a:spAutoFit/>
          </a:bodyPr>
          <a:lstStyle/>
          <a:p>
            <a:r>
              <a:rPr lang="ru-RU" sz="3600" b="1" dirty="0" smtClean="0">
                <a:solidFill>
                  <a:schemeClr val="accent2">
                    <a:lumMod val="50000"/>
                  </a:schemeClr>
                </a:solidFill>
                <a:effectLst>
                  <a:outerShdw blurRad="38100" dist="38100" dir="2700000" algn="tl">
                    <a:srgbClr val="000000">
                      <a:alpha val="43137"/>
                    </a:srgbClr>
                  </a:outerShdw>
                </a:effectLst>
              </a:rPr>
              <a:t>Историки </a:t>
            </a:r>
            <a:endParaRPr lang="ru-RU" sz="3600" b="1" dirty="0" smtClean="0">
              <a:solidFill>
                <a:schemeClr val="accent2">
                  <a:lumMod val="50000"/>
                </a:schemeClr>
              </a:solidFill>
              <a:effectLst>
                <a:outerShdw blurRad="38100" dist="38100" dir="2700000" algn="tl">
                  <a:srgbClr val="000000">
                    <a:alpha val="43137"/>
                  </a:srgbClr>
                </a:outerShdw>
              </a:effectLst>
            </a:endParaRPr>
          </a:p>
        </p:txBody>
      </p:sp>
      <p:sp>
        <p:nvSpPr>
          <p:cNvPr id="6" name="Прямоугольник 5"/>
          <p:cNvSpPr/>
          <p:nvPr/>
        </p:nvSpPr>
        <p:spPr>
          <a:xfrm>
            <a:off x="5364088" y="1412776"/>
            <a:ext cx="3564904" cy="707886"/>
          </a:xfrm>
          <a:prstGeom prst="rect">
            <a:avLst/>
          </a:prstGeom>
        </p:spPr>
        <p:txBody>
          <a:bodyPr wrap="square">
            <a:spAutoFit/>
          </a:bodyPr>
          <a:lstStyle/>
          <a:p>
            <a:r>
              <a:rPr lang="ru-RU" sz="4000" b="1" dirty="0" smtClean="0">
                <a:solidFill>
                  <a:schemeClr val="accent2">
                    <a:lumMod val="50000"/>
                  </a:schemeClr>
                </a:solidFill>
                <a:effectLst>
                  <a:outerShdw blurRad="38100" dist="38100" dir="2700000" algn="tl">
                    <a:srgbClr val="000000">
                      <a:alpha val="43137"/>
                    </a:srgbClr>
                  </a:outerShdw>
                </a:effectLst>
              </a:rPr>
              <a:t>Искусствоведы</a:t>
            </a:r>
            <a:endParaRPr lang="ru-RU" sz="4000" dirty="0"/>
          </a:p>
        </p:txBody>
      </p:sp>
      <p:pic>
        <p:nvPicPr>
          <p:cNvPr id="7172" name="Picture 4" descr="https://grad-tchudes.nethouse.ru/static/img/0000/0004/0804/40804930.hmvuafizrp.900x1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54" y="2116515"/>
            <a:ext cx="1938908" cy="24730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light-fizika.my1.ru/_si/0/67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893" y="3068960"/>
            <a:ext cx="2939259" cy="33244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4725" y="2062623"/>
            <a:ext cx="1952516" cy="250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7040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title"/>
          </p:nvPr>
        </p:nvSpPr>
        <p:spPr>
          <a:xfrm>
            <a:off x="-15740" y="4199"/>
            <a:ext cx="9144000" cy="1052736"/>
          </a:xfrm>
          <a:solidFill>
            <a:schemeClr val="accent6">
              <a:lumMod val="20000"/>
              <a:lumOff val="80000"/>
            </a:schemeClr>
          </a:solidFill>
        </p:spPr>
        <p:txBody>
          <a:bodyPr>
            <a:no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Этапы работы над </a:t>
            </a:r>
            <a:r>
              <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проектом</a:t>
            </a:r>
          </a:p>
        </p:txBody>
      </p:sp>
      <p:graphicFrame>
        <p:nvGraphicFramePr>
          <p:cNvPr id="4" name="Схема 3"/>
          <p:cNvGraphicFramePr/>
          <p:nvPr>
            <p:extLst>
              <p:ext uri="{D42A27DB-BD31-4B8C-83A1-F6EECF244321}">
                <p14:modId xmlns:p14="http://schemas.microsoft.com/office/powerpoint/2010/main" val="2845823618"/>
              </p:ext>
            </p:extLst>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topkin.ru/wp-content/uploads/2016/10/11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933" t="7787" r="8848"/>
          <a:stretch/>
        </p:blipFill>
        <p:spPr bwMode="auto">
          <a:xfrm>
            <a:off x="251520" y="980728"/>
            <a:ext cx="2415654" cy="20826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293.spb.ru/wp-content/uploads/2015/11/%D0%BB%D0%BE%D0%B3%D0%BE%D1%82%D0%B8%D0%BF.jpg"/>
          <p:cNvPicPr>
            <a:picLocks noChangeAspect="1" noChangeArrowheads="1"/>
          </p:cNvPicPr>
          <p:nvPr/>
        </p:nvPicPr>
        <p:blipFill rotWithShape="1">
          <a:blip r:embed="rId8">
            <a:extLst>
              <a:ext uri="{28A0092B-C50C-407E-A947-70E740481C1C}">
                <a14:useLocalDpi xmlns:a14="http://schemas.microsoft.com/office/drawing/2010/main" val="0"/>
              </a:ext>
            </a:extLst>
          </a:blip>
          <a:srcRect l="15866" t="11984" r="13026" b="13019"/>
          <a:stretch/>
        </p:blipFill>
        <p:spPr bwMode="auto">
          <a:xfrm>
            <a:off x="6553084" y="2942867"/>
            <a:ext cx="2590915" cy="26583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http://mokobr.ru/wp-content/uploads/2016/10/%D1%81%D0%BF%D0%BE%D1%80%D1%82-%D1%81%D1%82%D0%B8%D0%BB%D1%8C.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901" t="9594" r="4449" b="9502"/>
          <a:stretch/>
        </p:blipFill>
        <p:spPr bwMode="auto">
          <a:xfrm>
            <a:off x="107504" y="4725144"/>
            <a:ext cx="3002508" cy="2033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5460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460432" cy="836712"/>
          </a:xfrm>
          <a:solidFill>
            <a:schemeClr val="bg1">
              <a:alpha val="36000"/>
            </a:schemeClr>
          </a:solidFill>
        </p:spPr>
        <p:txBody>
          <a:bodyPr>
            <a:norm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Сроки работы над проектом</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Содержимое 4"/>
          <p:cNvSpPr>
            <a:spLocks noGrp="1"/>
          </p:cNvSpPr>
          <p:nvPr>
            <p:ph sz="half" idx="2"/>
          </p:nvPr>
        </p:nvSpPr>
        <p:spPr>
          <a:xfrm>
            <a:off x="107437" y="1196752"/>
            <a:ext cx="5976731" cy="5622717"/>
          </a:xfrm>
          <a:solidFill>
            <a:schemeClr val="bg1">
              <a:alpha val="61000"/>
            </a:schemeClr>
          </a:solidFill>
        </p:spPr>
        <p:txBody>
          <a:bodyPr>
            <a:normAutofit/>
          </a:bodyPr>
          <a:lstStyle/>
          <a:p>
            <a:pPr>
              <a:buFont typeface="Wingdings" pitchFamily="2" charset="2"/>
              <a:buChar char="q"/>
            </a:pPr>
            <a:r>
              <a:rPr lang="ru-RU" sz="2400" b="1" dirty="0" smtClean="0">
                <a:cs typeface="Times New Roman" pitchFamily="18" charset="0"/>
              </a:rPr>
              <a:t>1 неделя</a:t>
            </a:r>
            <a:r>
              <a:rPr lang="ru-RU" sz="2400" dirty="0" smtClean="0">
                <a:cs typeface="Times New Roman" pitchFamily="18" charset="0"/>
              </a:rPr>
              <a:t>: </a:t>
            </a:r>
            <a:r>
              <a:rPr lang="ru-RU" sz="2400" dirty="0" smtClean="0">
                <a:solidFill>
                  <a:schemeClr val="accent2">
                    <a:lumMod val="50000"/>
                  </a:schemeClr>
                </a:solidFill>
                <a:cs typeface="Times New Roman" pitchFamily="18" charset="0"/>
              </a:rPr>
              <a:t>определение целей, задач, распределение по группам, разработка плана работы;</a:t>
            </a:r>
          </a:p>
          <a:p>
            <a:pPr>
              <a:buFont typeface="Wingdings" pitchFamily="2" charset="2"/>
              <a:buChar char="q"/>
            </a:pPr>
            <a:r>
              <a:rPr lang="ru-RU" sz="2400" b="1" dirty="0" smtClean="0">
                <a:cs typeface="Times New Roman" pitchFamily="18" charset="0"/>
              </a:rPr>
              <a:t>2 неделя: </a:t>
            </a:r>
            <a:r>
              <a:rPr lang="ru-RU" sz="2400" dirty="0" smtClean="0">
                <a:solidFill>
                  <a:schemeClr val="accent2">
                    <a:lumMod val="50000"/>
                  </a:schemeClr>
                </a:solidFill>
                <a:cs typeface="Times New Roman" pitchFamily="18" charset="0"/>
              </a:rPr>
              <a:t>сбор необходимой информации, самостоятельная работа в группах;</a:t>
            </a:r>
          </a:p>
          <a:p>
            <a:pPr>
              <a:buFont typeface="Wingdings" pitchFamily="2" charset="2"/>
              <a:buChar char="q"/>
            </a:pPr>
            <a:r>
              <a:rPr lang="ru-RU" sz="2400" b="1" dirty="0" smtClean="0">
                <a:cs typeface="Times New Roman" pitchFamily="18" charset="0"/>
              </a:rPr>
              <a:t>3 неделя: </a:t>
            </a:r>
            <a:r>
              <a:rPr lang="ru-RU" sz="2400" dirty="0" smtClean="0">
                <a:solidFill>
                  <a:schemeClr val="accent2">
                    <a:lumMod val="50000"/>
                  </a:schemeClr>
                </a:solidFill>
                <a:cs typeface="Times New Roman" pitchFamily="18" charset="0"/>
              </a:rPr>
              <a:t>сопоставительный анализ собранной информации, оформление работ, подготовка презентаций;</a:t>
            </a:r>
          </a:p>
          <a:p>
            <a:pPr>
              <a:buFont typeface="Wingdings" pitchFamily="2" charset="2"/>
              <a:buChar char="q"/>
            </a:pPr>
            <a:r>
              <a:rPr lang="ru-RU" sz="2400" b="1" dirty="0" smtClean="0">
                <a:cs typeface="Times New Roman" pitchFamily="18" charset="0"/>
              </a:rPr>
              <a:t>4 неделя</a:t>
            </a:r>
            <a:r>
              <a:rPr lang="ru-RU" sz="2400" b="1" dirty="0" smtClean="0">
                <a:solidFill>
                  <a:schemeClr val="accent2">
                    <a:lumMod val="50000"/>
                  </a:schemeClr>
                </a:solidFill>
                <a:cs typeface="Times New Roman" pitchFamily="18" charset="0"/>
              </a:rPr>
              <a:t>: </a:t>
            </a:r>
            <a:r>
              <a:rPr lang="ru-RU" sz="2400" dirty="0" smtClean="0">
                <a:solidFill>
                  <a:schemeClr val="accent2">
                    <a:lumMod val="50000"/>
                  </a:schemeClr>
                </a:solidFill>
                <a:cs typeface="Times New Roman" pitchFamily="18" charset="0"/>
              </a:rPr>
              <a:t>представление проекта, рефлексия.</a:t>
            </a:r>
            <a:endParaRPr lang="ru-RU" sz="2400" dirty="0">
              <a:solidFill>
                <a:schemeClr val="accent2">
                  <a:lumMod val="50000"/>
                </a:schemeClr>
              </a:solidFill>
              <a:cs typeface="Times New Roman" pitchFamily="18" charset="0"/>
            </a:endParaRPr>
          </a:p>
        </p:txBody>
      </p:sp>
      <p:pic>
        <p:nvPicPr>
          <p:cNvPr id="10242" name="Picture 2" descr="https://thumbs.dreamstime.com/z/man-holding-clock-calendar-164969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16" t="5795" r="16113" b="12713"/>
          <a:stretch/>
        </p:blipFill>
        <p:spPr bwMode="auto">
          <a:xfrm>
            <a:off x="6444208" y="889517"/>
            <a:ext cx="2532965" cy="2971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nadezdasorokina.ru/wp-content/uploads/2013/11/0009-004-Vo-vremja-prezentatsii-na-anglijskom-jazyke-vazhno-vydelit-glavn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263" y="4330816"/>
            <a:ext cx="2748854" cy="2482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30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15616" y="0"/>
            <a:ext cx="6779096" cy="1143000"/>
          </a:xfrm>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Как мы будем работать?</a:t>
            </a:r>
          </a:p>
        </p:txBody>
      </p:sp>
      <p:sp>
        <p:nvSpPr>
          <p:cNvPr id="17413" name="Rectangle 5"/>
          <p:cNvSpPr>
            <a:spLocks noGrp="1" noChangeArrowheads="1"/>
          </p:cNvSpPr>
          <p:nvPr>
            <p:ph type="body" idx="1"/>
          </p:nvPr>
        </p:nvSpPr>
        <p:spPr>
          <a:xfrm>
            <a:off x="2129838" y="1347825"/>
            <a:ext cx="4968552" cy="3600400"/>
          </a:xfrm>
          <a:solidFill>
            <a:schemeClr val="accent6">
              <a:lumMod val="20000"/>
              <a:lumOff val="80000"/>
              <a:alpha val="47000"/>
            </a:schemeClr>
          </a:solidFill>
        </p:spPr>
        <p:txBody>
          <a:bodyPr>
            <a:noAutofit/>
          </a:bodyPr>
          <a:lstStyle/>
          <a:p>
            <a:pPr>
              <a:buFont typeface="Wingdings" pitchFamily="2" charset="2"/>
              <a:buChar char="§"/>
            </a:pPr>
            <a:r>
              <a:rPr lang="ru-RU" sz="2400" dirty="0" smtClean="0">
                <a:cs typeface="Times New Roman" pitchFamily="18" charset="0"/>
              </a:rPr>
              <a:t>«Философы» </a:t>
            </a:r>
            <a:r>
              <a:rPr lang="ru-RU" sz="2400" dirty="0" smtClean="0">
                <a:cs typeface="Times New Roman" pitchFamily="18" charset="0"/>
              </a:rPr>
              <a:t>выясняют </a:t>
            </a:r>
            <a:r>
              <a:rPr lang="ru-RU" sz="2400" dirty="0" smtClean="0">
                <a:cs typeface="Times New Roman" pitchFamily="18" charset="0"/>
              </a:rPr>
              <a:t>понятие «гениальность»</a:t>
            </a:r>
          </a:p>
          <a:p>
            <a:pPr>
              <a:buNone/>
            </a:pPr>
            <a:endParaRPr lang="ru-RU" sz="2400" dirty="0">
              <a:cs typeface="Times New Roman" pitchFamily="18" charset="0"/>
            </a:endParaRPr>
          </a:p>
          <a:p>
            <a:pPr>
              <a:buFont typeface="Wingdings" pitchFamily="2" charset="2"/>
              <a:buChar char="§"/>
            </a:pPr>
            <a:r>
              <a:rPr lang="ru-RU" sz="2400" dirty="0" smtClean="0">
                <a:cs typeface="Times New Roman" pitchFamily="18" charset="0"/>
              </a:rPr>
              <a:t>«искусствоведы» с анализируют творчество Александра Шилова.</a:t>
            </a:r>
          </a:p>
          <a:p>
            <a:pPr>
              <a:buFont typeface="Wingdings" pitchFamily="2" charset="2"/>
              <a:buChar char="§"/>
            </a:pPr>
            <a:endParaRPr lang="ru-RU" sz="2400" dirty="0" smtClean="0">
              <a:cs typeface="Times New Roman" pitchFamily="18" charset="0"/>
            </a:endParaRPr>
          </a:p>
          <a:p>
            <a:pPr>
              <a:buFont typeface="Wingdings" pitchFamily="2" charset="2"/>
              <a:buChar char="§"/>
            </a:pPr>
            <a:r>
              <a:rPr lang="ru-RU" sz="2400" dirty="0" smtClean="0">
                <a:cs typeface="Times New Roman" pitchFamily="18" charset="0"/>
              </a:rPr>
              <a:t>историки определяют место Александра Шилова в истории искусства</a:t>
            </a:r>
          </a:p>
        </p:txBody>
      </p:sp>
      <p:pic>
        <p:nvPicPr>
          <p:cNvPr id="7" name="Picture 6" descr="http://light-fizika.my1.ru/_si/0/674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51" y="908720"/>
            <a:ext cx="1728192" cy="1954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956668"/>
            <a:ext cx="1655546" cy="21204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s://grad-tchudes.nethouse.ru/static/img/0000/0004/0804/40804930.hmvuafizrp.900x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59" y="4077072"/>
            <a:ext cx="1584177" cy="2020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939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1777" y="404664"/>
            <a:ext cx="7344816" cy="1143000"/>
          </a:xfrm>
          <a:solidFill>
            <a:schemeClr val="bg1">
              <a:alpha val="48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Ожидаемые результаты</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descr="http://www.artwall.ru/files/products/poster_p-378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860455"/>
            <a:ext cx="2941986" cy="4030118"/>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1268" name="Picture 4" descr="http://www.elist10.com/wp-content/uploads/2013/09/The-Mona-Lisa-by-Leonardo-da-Vinc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44824"/>
            <a:ext cx="2181404" cy="3391012"/>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1270" name="Picture 6" descr="http://www.museum.ru/imgB.asp?57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860455"/>
            <a:ext cx="2645081" cy="2865505"/>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257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60632" y="260648"/>
            <a:ext cx="6840760" cy="888461"/>
          </a:xfrm>
          <a:solidFill>
            <a:schemeClr val="bg1">
              <a:alpha val="48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Ожидаемые результаты</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museum.net.ua/wp-content/uploads/2017/02/%D0%A8%D0%B8%D0%BB%D0%BE%D0%B2_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84784"/>
            <a:ext cx="2683017" cy="331236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a/Selfportrait_of_Raffaelo%2C_Uffizi_Flor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484785"/>
            <a:ext cx="2448271" cy="3310816"/>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3314" name="Picture 2" descr="https://upload.wikimedia.org/wikipedia/commons/b/ba/Leonardo_sel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83516"/>
            <a:ext cx="2160239" cy="338951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12079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274638"/>
            <a:ext cx="7272808" cy="1143000"/>
          </a:xfrm>
          <a:solidFill>
            <a:schemeClr val="bg1">
              <a:alpha val="48000"/>
            </a:schemeClr>
          </a:solidFill>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Ожидаемые результаты</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338" name="Picture 2" descr="http://um.mos.ru/upload/resize_cache/iblock/c6b/640_640_2/shilov_gall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5" y="1866688"/>
            <a:ext cx="4151209" cy="415121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mytravelbook.org/object_foto/2016/03/Pamjatnik_Tretjakovu_2.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79" r="-534" b="2379"/>
          <a:stretch/>
        </p:blipFill>
        <p:spPr bwMode="auto">
          <a:xfrm>
            <a:off x="495794" y="1700807"/>
            <a:ext cx="3716165" cy="431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832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579" y="620688"/>
            <a:ext cx="7923862" cy="2862322"/>
          </a:xfrm>
          <a:prstGeom prst="rect">
            <a:avLst/>
          </a:prstGeom>
          <a:solidFill>
            <a:schemeClr val="accent6">
              <a:lumMod val="20000"/>
              <a:lumOff val="80000"/>
              <a:alpha val="49000"/>
            </a:schemeClr>
          </a:solidFill>
          <a:ln>
            <a:noFill/>
          </a:ln>
        </p:spPr>
        <p:txBody>
          <a:bodyPr wrap="square">
            <a:spAutoFit/>
          </a:bodyPr>
          <a:lstStyle/>
          <a:p>
            <a:r>
              <a:rPr lang="ru-RU" sz="2000" dirty="0"/>
              <a:t>Автор шаблона: Носова О. М</a:t>
            </a:r>
            <a:r>
              <a:rPr lang="ru-RU" sz="2000" dirty="0" smtClean="0"/>
              <a:t>. учитель </a:t>
            </a:r>
            <a:r>
              <a:rPr lang="ru-RU" sz="2000" dirty="0"/>
              <a:t>МОУ СОШ № 11</a:t>
            </a:r>
          </a:p>
          <a:p>
            <a:r>
              <a:rPr lang="ru-RU" sz="2000" dirty="0"/>
              <a:t>Курского муниципального  района    </a:t>
            </a:r>
            <a:r>
              <a:rPr lang="ru-RU" sz="2000" dirty="0" smtClean="0"/>
              <a:t>Ставропольского края</a:t>
            </a:r>
          </a:p>
          <a:p>
            <a:pPr algn="ctr"/>
            <a:r>
              <a:rPr lang="ru-RU" sz="2000" dirty="0" smtClean="0"/>
              <a:t>Источники для шаблона</a:t>
            </a:r>
          </a:p>
          <a:p>
            <a:r>
              <a:rPr lang="en-US" sz="2000" dirty="0">
                <a:hlinkClick r:id="rId2"/>
              </a:rPr>
              <a:t>http://www.muzshkola2.znaet.ru/im.xp/052051056052124049049051054051051052051057.html</a:t>
            </a:r>
            <a:r>
              <a:rPr lang="ru-RU" sz="2000" dirty="0"/>
              <a:t> краски</a:t>
            </a:r>
          </a:p>
          <a:p>
            <a:r>
              <a:rPr lang="en-US" sz="2000" dirty="0">
                <a:hlinkClick r:id="rId3"/>
              </a:rPr>
              <a:t>http://img-fotki.yandex.ru/get/6401/153292660.373/0_82308_8a3c5368_XL</a:t>
            </a:r>
            <a:r>
              <a:rPr lang="ru-RU" sz="2000" dirty="0"/>
              <a:t> краски</a:t>
            </a:r>
          </a:p>
          <a:p>
            <a:r>
              <a:rPr lang="en-US" sz="2000" dirty="0">
                <a:hlinkClick r:id="rId4"/>
              </a:rPr>
              <a:t>http://freevector.info/images/vector-paint-brushes.gif</a:t>
            </a:r>
            <a:r>
              <a:rPr lang="ru-RU" sz="2000" dirty="0"/>
              <a:t> кисти</a:t>
            </a:r>
          </a:p>
          <a:p>
            <a:pPr lvl="0"/>
            <a:r>
              <a:rPr lang="ru-RU" sz="2000" u="sng" dirty="0">
                <a:hlinkClick r:id="rId5"/>
              </a:rPr>
              <a:t>http://www.allfons.ru/pic/201208/1280x1024/allfons.ru-15307.jpg</a:t>
            </a:r>
            <a:r>
              <a:rPr lang="ru-RU" sz="2000" u="sng" dirty="0"/>
              <a:t> </a:t>
            </a:r>
            <a:r>
              <a:rPr lang="ru-RU" sz="2000" u="sng" dirty="0" smtClean="0"/>
              <a:t>фон</a:t>
            </a:r>
            <a:endParaRPr lang="ru-RU" dirty="0"/>
          </a:p>
        </p:txBody>
      </p:sp>
      <p:pic>
        <p:nvPicPr>
          <p:cNvPr id="15364" name="Picture 4" descr="http://www.playcast.ru/uploads/2016/09/14/1989009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8580" y="3861048"/>
            <a:ext cx="7923862"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507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1"/>
            <a:ext cx="8229600" cy="1143000"/>
          </a:xfrm>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Источники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a:xfrm>
            <a:off x="179512" y="980728"/>
            <a:ext cx="8712968" cy="5877272"/>
          </a:xfrm>
          <a:solidFill>
            <a:schemeClr val="accent6">
              <a:lumMod val="20000"/>
              <a:lumOff val="80000"/>
            </a:schemeClr>
          </a:solidFill>
        </p:spPr>
        <p:txBody>
          <a:bodyPr>
            <a:normAutofit fontScale="77500" lnSpcReduction="20000"/>
          </a:bodyPr>
          <a:lstStyle/>
          <a:p>
            <a:pPr marL="514350" indent="-514350">
              <a:buFont typeface="+mj-lt"/>
              <a:buAutoNum type="arabicPeriod"/>
            </a:pPr>
            <a:r>
              <a:rPr lang="ru-RU" sz="2600" dirty="0" smtClean="0"/>
              <a:t>Слайд – нет ссылок.</a:t>
            </a:r>
            <a:endParaRPr lang="ru-RU" sz="2600" dirty="0" smtClean="0"/>
          </a:p>
          <a:p>
            <a:pPr marL="514350" indent="-514350">
              <a:buFont typeface="+mj-lt"/>
              <a:buAutoNum type="arabicPeriod"/>
            </a:pPr>
            <a:r>
              <a:rPr lang="ru-RU" sz="2600" dirty="0" smtClean="0"/>
              <a:t>Слайд </a:t>
            </a:r>
            <a:r>
              <a:rPr lang="ru-RU" sz="2600" dirty="0" smtClean="0">
                <a:hlinkClick r:id="rId2"/>
              </a:rPr>
              <a:t>–</a:t>
            </a:r>
            <a:r>
              <a:rPr lang="ru-RU" sz="2600" dirty="0" smtClean="0"/>
              <a:t> Автопортрет : </a:t>
            </a:r>
            <a:r>
              <a:rPr lang="en-US" sz="2600" dirty="0" smtClean="0">
                <a:hlinkClick r:id="rId2"/>
              </a:rPr>
              <a:t>http</a:t>
            </a:r>
            <a:r>
              <a:rPr lang="en-US" sz="2600" dirty="0">
                <a:hlinkClick r:id="rId2"/>
              </a:rPr>
              <a:t>://</a:t>
            </a:r>
            <a:r>
              <a:rPr lang="en-US" sz="2600" dirty="0" smtClean="0">
                <a:hlinkClick r:id="rId2"/>
              </a:rPr>
              <a:t>f11.ifotki.info/org/f97bef775a8b67d41c149edb8f91154f4f149c136009878.jpg</a:t>
            </a:r>
            <a:endParaRPr lang="ru-RU" sz="2600" dirty="0" smtClean="0"/>
          </a:p>
          <a:p>
            <a:pPr marL="514350" indent="-514350">
              <a:buFont typeface="+mj-lt"/>
              <a:buAutoNum type="arabicPeriod"/>
            </a:pPr>
            <a:r>
              <a:rPr lang="ru-RU" sz="2600" dirty="0" smtClean="0"/>
              <a:t>Слайд </a:t>
            </a:r>
            <a:r>
              <a:rPr lang="ru-RU" sz="2600" dirty="0" smtClean="0">
                <a:hlinkClick r:id="rId3"/>
              </a:rPr>
              <a:t>–</a:t>
            </a:r>
            <a:r>
              <a:rPr lang="ru-RU" sz="2600" dirty="0" smtClean="0"/>
              <a:t> Автопортрет : </a:t>
            </a:r>
            <a:r>
              <a:rPr lang="en-US" sz="2600" dirty="0">
                <a:hlinkClick r:id="rId4"/>
              </a:rPr>
              <a:t>http://</a:t>
            </a:r>
            <a:r>
              <a:rPr lang="en-US" sz="2600" dirty="0" smtClean="0">
                <a:hlinkClick r:id="rId4"/>
              </a:rPr>
              <a:t>vvw.ru/uploads/posts/2010-01/1264878095_shilov10.jpg</a:t>
            </a:r>
            <a:endParaRPr lang="ru-RU" sz="2600" dirty="0" smtClean="0"/>
          </a:p>
          <a:p>
            <a:pPr marL="514350" indent="-514350">
              <a:buFont typeface="+mj-lt"/>
              <a:buAutoNum type="arabicPeriod"/>
            </a:pPr>
            <a:r>
              <a:rPr lang="ru-RU" sz="2600" dirty="0" smtClean="0"/>
              <a:t>слайд – текст: </a:t>
            </a:r>
            <a:r>
              <a:rPr lang="ru-RU" sz="2600" dirty="0"/>
              <a:t> </a:t>
            </a:r>
            <a:r>
              <a:rPr lang="ru-RU" sz="2600" dirty="0">
                <a:hlinkClick r:id="rId5"/>
              </a:rPr>
              <a:t>http://</a:t>
            </a:r>
            <a:r>
              <a:rPr lang="ru-RU" sz="2600" dirty="0" smtClean="0">
                <a:hlinkClick r:id="rId5"/>
              </a:rPr>
              <a:t>fb.ru/article/215273/hudojnik-shilov-aleksandr-biografiya-i-samyie-izvestnyie-rabotyi-prichina-smerti-docheri-hudojnika-aleksandra-shilova#image1004720</a:t>
            </a:r>
            <a:r>
              <a:rPr lang="ru-RU" sz="2600" dirty="0" smtClean="0"/>
              <a:t>, </a:t>
            </a:r>
          </a:p>
          <a:p>
            <a:pPr marL="0" indent="0">
              <a:buNone/>
            </a:pPr>
            <a:r>
              <a:rPr lang="ru-RU" sz="2600" dirty="0" smtClean="0"/>
              <a:t>             Гагарин: </a:t>
            </a:r>
            <a:r>
              <a:rPr lang="en-US" sz="2600" dirty="0">
                <a:hlinkClick r:id="rId6"/>
              </a:rPr>
              <a:t>https://</a:t>
            </a:r>
            <a:r>
              <a:rPr lang="en-US" sz="2600" dirty="0" smtClean="0">
                <a:hlinkClick r:id="rId6"/>
              </a:rPr>
              <a:t>allforcreate.ru/wp-content/uploads/2016/02/portret-yuriya-gagarina-765x943.jpg</a:t>
            </a:r>
            <a:r>
              <a:rPr lang="ru-RU" sz="2600" dirty="0" smtClean="0"/>
              <a:t>,</a:t>
            </a:r>
          </a:p>
          <a:p>
            <a:pPr marL="0" indent="0">
              <a:buNone/>
            </a:pPr>
            <a:r>
              <a:rPr lang="ru-RU" sz="2600" dirty="0" smtClean="0"/>
              <a:t>             Анютины глазки: </a:t>
            </a:r>
            <a:r>
              <a:rPr lang="en-US" sz="2600" dirty="0" smtClean="0">
                <a:hlinkClick r:id="rId7"/>
              </a:rPr>
              <a:t>http</a:t>
            </a:r>
            <a:r>
              <a:rPr lang="en-US" sz="2600" dirty="0">
                <a:hlinkClick r:id="rId7"/>
              </a:rPr>
              <a:t>://</a:t>
            </a:r>
            <a:r>
              <a:rPr lang="en-US" sz="2600" dirty="0" smtClean="0">
                <a:hlinkClick r:id="rId7"/>
              </a:rPr>
              <a:t>img-fotki.yandex.ru/get/6107/86441892.2b0/0_99cd4_ba7fed97_orig.jpg</a:t>
            </a:r>
            <a:r>
              <a:rPr lang="ru-RU" sz="2600" dirty="0" smtClean="0"/>
              <a:t>,</a:t>
            </a:r>
          </a:p>
          <a:p>
            <a:pPr marL="0" indent="0">
              <a:buNone/>
            </a:pPr>
            <a:r>
              <a:rPr lang="ru-RU" sz="2600" dirty="0" smtClean="0"/>
              <a:t>              </a:t>
            </a:r>
            <a:r>
              <a:rPr lang="ru-RU" sz="2600" dirty="0" err="1" smtClean="0"/>
              <a:t>В.В.Путин</a:t>
            </a:r>
            <a:r>
              <a:rPr lang="ru-RU" sz="2600" dirty="0" smtClean="0"/>
              <a:t>: </a:t>
            </a:r>
            <a:r>
              <a:rPr lang="en-US" sz="2600" dirty="0" smtClean="0">
                <a:hlinkClick r:id="rId8"/>
              </a:rPr>
              <a:t>https</a:t>
            </a:r>
            <a:r>
              <a:rPr lang="en-US" sz="2600" dirty="0">
                <a:hlinkClick r:id="rId8"/>
              </a:rPr>
              <a:t>://</a:t>
            </a:r>
            <a:r>
              <a:rPr lang="en-US" sz="2600" dirty="0" smtClean="0">
                <a:hlinkClick r:id="rId8"/>
              </a:rPr>
              <a:t>pp.vk.me/c9810/u41876446/141485383/y_92e50e17.jpg</a:t>
            </a:r>
            <a:endParaRPr lang="ru-RU" sz="2600" dirty="0"/>
          </a:p>
          <a:p>
            <a:pPr marL="0" indent="0">
              <a:buNone/>
            </a:pPr>
            <a:r>
              <a:rPr lang="ru-RU" sz="2600" dirty="0" smtClean="0"/>
              <a:t>5. Слайд – текст: </a:t>
            </a:r>
            <a:r>
              <a:rPr lang="ru-RU" sz="2600" dirty="0">
                <a:hlinkClick r:id="rId9"/>
              </a:rPr>
              <a:t>https://</a:t>
            </a:r>
            <a:r>
              <a:rPr lang="ru-RU" sz="2600" dirty="0" smtClean="0">
                <a:hlinkClick r:id="rId9"/>
              </a:rPr>
              <a:t>allforcreate.ru/khudozhnik-shilov</a:t>
            </a:r>
            <a:r>
              <a:rPr lang="ru-RU" sz="2600" dirty="0" smtClean="0"/>
              <a:t>, </a:t>
            </a:r>
            <a:r>
              <a:rPr lang="ru-RU" sz="2600" dirty="0"/>
              <a:t>  </a:t>
            </a:r>
            <a:r>
              <a:rPr lang="ru-RU" sz="2600" dirty="0" smtClean="0"/>
              <a:t>Уборы: </a:t>
            </a:r>
            <a:r>
              <a:rPr lang="ru-RU" sz="2600" dirty="0" smtClean="0">
                <a:hlinkClick r:id="rId9"/>
              </a:rPr>
              <a:t>https</a:t>
            </a:r>
            <a:r>
              <a:rPr lang="ru-RU" sz="2600" dirty="0">
                <a:hlinkClick r:id="rId9"/>
              </a:rPr>
              <a:t>://</a:t>
            </a:r>
            <a:r>
              <a:rPr lang="ru-RU" sz="2600" dirty="0" smtClean="0">
                <a:hlinkClick r:id="rId9"/>
              </a:rPr>
              <a:t>allforcreate.ru/khudozhnik-shilov</a:t>
            </a:r>
            <a:endParaRPr lang="ru-RU" sz="2600" dirty="0" smtClean="0"/>
          </a:p>
          <a:p>
            <a:pPr marL="0" indent="0">
              <a:buNone/>
            </a:pPr>
            <a:r>
              <a:rPr lang="ru-RU" sz="2600" dirty="0" smtClean="0"/>
              <a:t>6. </a:t>
            </a:r>
            <a:r>
              <a:rPr lang="ru-RU" sz="2600" dirty="0" smtClean="0"/>
              <a:t>Слайд </a:t>
            </a:r>
            <a:r>
              <a:rPr lang="ru-RU" sz="2600" dirty="0" err="1" smtClean="0"/>
              <a:t>В.Федоркин</a:t>
            </a:r>
            <a:r>
              <a:rPr lang="ru-RU" sz="2600" dirty="0" smtClean="0"/>
              <a:t>: </a:t>
            </a:r>
            <a:r>
              <a:rPr lang="en-US" sz="2600" dirty="0" smtClean="0">
                <a:hlinkClick r:id="rId10"/>
              </a:rPr>
              <a:t>http</a:t>
            </a:r>
            <a:r>
              <a:rPr lang="en-US" sz="2600" dirty="0">
                <a:hlinkClick r:id="rId10"/>
              </a:rPr>
              <a:t>://</a:t>
            </a:r>
            <a:r>
              <a:rPr lang="en-US" sz="2600" dirty="0" smtClean="0">
                <a:hlinkClick r:id="rId10"/>
              </a:rPr>
              <a:t>img0.liveinternet.ru/images/attach/b/3/16/960/16960676_Voininternacionalist_Vasiliy_Fedorkin_1989g.jpg</a:t>
            </a:r>
            <a:r>
              <a:rPr lang="ru-RU" sz="2600" dirty="0" smtClean="0"/>
              <a:t>, </a:t>
            </a:r>
            <a:r>
              <a:rPr lang="ru-RU" sz="2600" dirty="0"/>
              <a:t>Участник парада </a:t>
            </a:r>
            <a:r>
              <a:rPr lang="ru-RU" sz="2600" dirty="0" smtClean="0"/>
              <a:t>Победы: </a:t>
            </a:r>
            <a:r>
              <a:rPr lang="en-US" sz="2600" dirty="0">
                <a:hlinkClick r:id="rId11"/>
              </a:rPr>
              <a:t>http://</a:t>
            </a:r>
            <a:r>
              <a:rPr lang="en-US" sz="2600" dirty="0" smtClean="0">
                <a:hlinkClick r:id="rId11"/>
              </a:rPr>
              <a:t>kleinburd.ru/news/wp-content/uploads/2014/05/71214.jpg</a:t>
            </a:r>
            <a:endParaRPr lang="ru-RU" sz="2600" dirty="0" smtClean="0"/>
          </a:p>
          <a:p>
            <a:pPr marL="0" indent="0">
              <a:buNone/>
            </a:pPr>
            <a:endParaRPr lang="ru-RU" sz="3600" dirty="0"/>
          </a:p>
          <a:p>
            <a:pPr marL="0" indent="0">
              <a:buNone/>
            </a:pPr>
            <a:endParaRPr lang="ru-RU" sz="3800" dirty="0" smtClean="0"/>
          </a:p>
          <a:p>
            <a:endParaRPr lang="ru-RU" sz="3800" dirty="0"/>
          </a:p>
          <a:p>
            <a:endParaRPr lang="ru-RU" sz="3800" dirty="0" smtClean="0"/>
          </a:p>
          <a:p>
            <a:endParaRPr lang="ru-RU" sz="3800" dirty="0"/>
          </a:p>
          <a:p>
            <a:endParaRPr lang="ru-RU" dirty="0" smtClean="0"/>
          </a:p>
          <a:p>
            <a:endParaRPr lang="ru-RU" dirty="0"/>
          </a:p>
          <a:p>
            <a:endParaRPr lang="ru-RU" dirty="0" smtClean="0"/>
          </a:p>
          <a:p>
            <a:endParaRPr lang="ru-RU" dirty="0"/>
          </a:p>
          <a:p>
            <a:endParaRPr lang="ru-RU" dirty="0"/>
          </a:p>
          <a:p>
            <a:endParaRPr lang="ru-RU" dirty="0"/>
          </a:p>
        </p:txBody>
      </p:sp>
    </p:spTree>
    <p:extLst>
      <p:ext uri="{BB962C8B-B14F-4D97-AF65-F5344CB8AC3E}">
        <p14:creationId xmlns:p14="http://schemas.microsoft.com/office/powerpoint/2010/main" val="406680262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автопортр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642" y="1030554"/>
            <a:ext cx="2697875" cy="3355777"/>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998542"/>
            <a:ext cx="5367845" cy="4524315"/>
          </a:xfrm>
          <a:prstGeom prst="rect">
            <a:avLst/>
          </a:prstGeom>
          <a:solidFill>
            <a:schemeClr val="accent6">
              <a:lumMod val="20000"/>
              <a:lumOff val="80000"/>
            </a:schemeClr>
          </a:solidFill>
        </p:spPr>
        <p:txBody>
          <a:bodyPr wrap="square">
            <a:spAutoFit/>
          </a:bodyPr>
          <a:lstStyle/>
          <a:p>
            <a:pPr marL="342900" indent="-342900">
              <a:buFont typeface="Webdings" panose="05030102010509060703" pitchFamily="18" charset="2"/>
              <a:buChar char=""/>
            </a:pPr>
            <a:r>
              <a:rPr lang="ru-RU" sz="2400" dirty="0"/>
              <a:t>6 октября </a:t>
            </a:r>
            <a:r>
              <a:rPr lang="ru-RU" sz="2400" dirty="0" smtClean="0"/>
              <a:t>1943 г.  </a:t>
            </a:r>
            <a:r>
              <a:rPr lang="ru-RU" sz="2400" dirty="0"/>
              <a:t>родился </a:t>
            </a:r>
            <a:r>
              <a:rPr lang="ru-RU" sz="2400" dirty="0" smtClean="0"/>
              <a:t>в Москве.</a:t>
            </a:r>
          </a:p>
          <a:p>
            <a:pPr marL="342900" indent="-342900">
              <a:buFont typeface="Webdings" panose="05030102010509060703" pitchFamily="18" charset="2"/>
              <a:buChar char=""/>
            </a:pPr>
            <a:r>
              <a:rPr lang="ru-RU" sz="2400" dirty="0" smtClean="0"/>
              <a:t>В 14 лет - в </a:t>
            </a:r>
            <a:r>
              <a:rPr lang="ru-RU" sz="2400" dirty="0"/>
              <a:t>изобразительную студию Тимирязевского округа Москвы. </a:t>
            </a:r>
            <a:endParaRPr lang="ru-RU" sz="2400" dirty="0" smtClean="0"/>
          </a:p>
          <a:p>
            <a:pPr marL="342900" indent="-342900">
              <a:buFont typeface="Webdings" panose="05030102010509060703" pitchFamily="18" charset="2"/>
              <a:buChar char=""/>
            </a:pPr>
            <a:r>
              <a:rPr lang="ru-RU" sz="2400" dirty="0" smtClean="0"/>
              <a:t> С </a:t>
            </a:r>
            <a:r>
              <a:rPr lang="ru-RU" sz="2400" dirty="0"/>
              <a:t>1968 по 1973 </a:t>
            </a:r>
            <a:r>
              <a:rPr lang="ru-RU" sz="2400" dirty="0" smtClean="0"/>
              <a:t>гг. -  </a:t>
            </a:r>
            <a:r>
              <a:rPr lang="ru-RU" sz="2400" dirty="0"/>
              <a:t>МГАХИ имени Сурикова (Московский государственный академический художественный институт</a:t>
            </a:r>
            <a:r>
              <a:rPr lang="ru-RU" sz="2400" dirty="0" smtClean="0"/>
              <a:t>). </a:t>
            </a:r>
          </a:p>
          <a:p>
            <a:pPr marL="342900" indent="-342900">
              <a:buFont typeface="Webdings" panose="05030102010509060703" pitchFamily="18" charset="2"/>
              <a:buChar char=""/>
            </a:pPr>
            <a:r>
              <a:rPr lang="ru-RU" sz="2400" dirty="0" smtClean="0"/>
              <a:t> 1976 </a:t>
            </a:r>
            <a:r>
              <a:rPr lang="ru-RU" sz="2400" dirty="0"/>
              <a:t>году он был принят в Союз Художников </a:t>
            </a:r>
            <a:r>
              <a:rPr lang="ru-RU" sz="2400" dirty="0" smtClean="0"/>
              <a:t>СССР.</a:t>
            </a:r>
          </a:p>
          <a:p>
            <a:pPr marL="342900" indent="-342900">
              <a:buFont typeface="Webdings" panose="05030102010509060703" pitchFamily="18" charset="2"/>
              <a:buChar char=""/>
            </a:pPr>
            <a:r>
              <a:rPr lang="ru-RU" sz="2400" dirty="0"/>
              <a:t>С 1999 года Александр Шилов заседает в Совете по искусству и культуре при президенте </a:t>
            </a:r>
            <a:r>
              <a:rPr lang="ru-RU" sz="2400" dirty="0" smtClean="0"/>
              <a:t>РФ.</a:t>
            </a:r>
            <a:endParaRPr lang="ru-RU" sz="2400" dirty="0"/>
          </a:p>
        </p:txBody>
      </p:sp>
      <p:sp>
        <p:nvSpPr>
          <p:cNvPr id="3" name="TextBox 2"/>
          <p:cNvSpPr txBox="1"/>
          <p:nvPr/>
        </p:nvSpPr>
        <p:spPr>
          <a:xfrm>
            <a:off x="179512" y="188640"/>
            <a:ext cx="8496944" cy="769441"/>
          </a:xfrm>
          <a:prstGeom prst="rect">
            <a:avLst/>
          </a:prstGeom>
          <a:noFill/>
        </p:spPr>
        <p:txBody>
          <a:bodyPr wrap="square" rtlCol="0">
            <a:spAutoFit/>
          </a:bodyPr>
          <a:lstStyle/>
          <a:p>
            <a:pPr algn="ct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Александр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Максович</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Шилов</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45964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1"/>
            <a:ext cx="8229600" cy="835371"/>
          </a:xfrm>
        </p:spPr>
        <p:txBody>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Источники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Объект 2"/>
          <p:cNvSpPr>
            <a:spLocks noGrp="1"/>
          </p:cNvSpPr>
          <p:nvPr>
            <p:ph idx="1"/>
          </p:nvPr>
        </p:nvSpPr>
        <p:spPr>
          <a:xfrm>
            <a:off x="179512" y="980728"/>
            <a:ext cx="8712968" cy="5760640"/>
          </a:xfrm>
          <a:solidFill>
            <a:schemeClr val="accent6">
              <a:lumMod val="20000"/>
              <a:lumOff val="80000"/>
            </a:schemeClr>
          </a:solidFill>
        </p:spPr>
        <p:txBody>
          <a:bodyPr>
            <a:normAutofit fontScale="25000" lnSpcReduction="20000"/>
          </a:bodyPr>
          <a:lstStyle/>
          <a:p>
            <a:pPr marL="0" indent="0">
              <a:buNone/>
            </a:pPr>
            <a:r>
              <a:rPr lang="ru-RU" sz="8000" dirty="0" smtClean="0"/>
              <a:t>7</a:t>
            </a:r>
            <a:r>
              <a:rPr lang="ru-RU" sz="8000" dirty="0" smtClean="0"/>
              <a:t>. Слайд </a:t>
            </a:r>
            <a:r>
              <a:rPr lang="ru-RU" sz="8000" dirty="0" smtClean="0"/>
              <a:t>– «</a:t>
            </a:r>
            <a:r>
              <a:rPr lang="ru-RU" sz="8000" dirty="0" smtClean="0"/>
              <a:t>Перед венчанием»: </a:t>
            </a:r>
            <a:r>
              <a:rPr lang="en-US" sz="8000" dirty="0">
                <a:hlinkClick r:id="rId2"/>
              </a:rPr>
              <a:t>http://bogoglasnik.ru/_</a:t>
            </a:r>
            <a:r>
              <a:rPr lang="en-US" sz="8000" dirty="0" smtClean="0">
                <a:hlinkClick r:id="rId2"/>
              </a:rPr>
              <a:t>ph/19/398895833.jpg</a:t>
            </a:r>
            <a:endParaRPr lang="ru-RU" sz="8000" dirty="0"/>
          </a:p>
          <a:p>
            <a:pPr marL="0" indent="0">
              <a:buNone/>
            </a:pPr>
            <a:r>
              <a:rPr lang="ru-RU" sz="8000" dirty="0" smtClean="0"/>
              <a:t>8</a:t>
            </a:r>
            <a:r>
              <a:rPr lang="ru-RU" sz="8000" dirty="0" smtClean="0"/>
              <a:t>. </a:t>
            </a:r>
            <a:r>
              <a:rPr lang="ru-RU" sz="8000" dirty="0" smtClean="0"/>
              <a:t>Слайд – </a:t>
            </a:r>
            <a:r>
              <a:rPr lang="ru-RU" sz="8000" dirty="0"/>
              <a:t>«Чуть помедленнее кони, чуть помедленнее</a:t>
            </a:r>
            <a:r>
              <a:rPr lang="ru-RU" sz="8000" dirty="0" smtClean="0"/>
              <a:t>…»</a:t>
            </a:r>
            <a:r>
              <a:rPr lang="ru-RU" sz="8000" dirty="0" smtClean="0"/>
              <a:t>: </a:t>
            </a:r>
            <a:r>
              <a:rPr lang="en-US" sz="8000" dirty="0">
                <a:hlinkClick r:id="rId3"/>
              </a:rPr>
              <a:t>http://</a:t>
            </a:r>
            <a:r>
              <a:rPr lang="en-US" sz="8000" dirty="0" smtClean="0">
                <a:hlinkClick r:id="rId3"/>
              </a:rPr>
              <a:t>img</a:t>
            </a:r>
            <a:r>
              <a:rPr lang="ru-RU" sz="8000" dirty="0" smtClean="0">
                <a:hlinkClick r:id="rId3"/>
              </a:rPr>
              <a:t> </a:t>
            </a:r>
            <a:r>
              <a:rPr lang="en-US" sz="8000" dirty="0" smtClean="0">
                <a:hlinkClick r:id="rId3"/>
              </a:rPr>
              <a:t>fotki.yandex.ru/get/6107/86441892.2b0/0_99cd2_bba4760c_orig.jpg</a:t>
            </a:r>
            <a:r>
              <a:rPr lang="ru-RU" sz="8000" dirty="0" smtClean="0"/>
              <a:t>, Н. Сличенко: </a:t>
            </a:r>
            <a:r>
              <a:rPr lang="en-US" sz="8000" dirty="0">
                <a:hlinkClick r:id="rId4"/>
              </a:rPr>
              <a:t>http://</a:t>
            </a:r>
            <a:r>
              <a:rPr lang="en-US" sz="8000" dirty="0" smtClean="0">
                <a:hlinkClick r:id="rId4"/>
              </a:rPr>
              <a:t>mp3pm.ru/uploads/images/n/i/k/nikolaj_slichenko_komp_aleksandr_zatsepin.jpg</a:t>
            </a:r>
            <a:endParaRPr lang="ru-RU" sz="8000" dirty="0" smtClean="0"/>
          </a:p>
          <a:p>
            <a:pPr marL="0" indent="0">
              <a:buNone/>
            </a:pPr>
            <a:r>
              <a:rPr lang="ru-RU" sz="8000" dirty="0" smtClean="0"/>
              <a:t>9. </a:t>
            </a:r>
            <a:r>
              <a:rPr lang="ru-RU" sz="8000" dirty="0"/>
              <a:t>Слайд </a:t>
            </a:r>
            <a:r>
              <a:rPr lang="ru-RU" sz="8000" dirty="0" smtClean="0"/>
              <a:t>– «</a:t>
            </a:r>
            <a:r>
              <a:rPr lang="ru-RU" sz="8000" dirty="0"/>
              <a:t>Цветочек </a:t>
            </a:r>
            <a:r>
              <a:rPr lang="ru-RU" sz="8000" dirty="0" smtClean="0"/>
              <a:t>розмарин»: </a:t>
            </a:r>
            <a:r>
              <a:rPr lang="en-US" sz="8000" dirty="0">
                <a:hlinkClick r:id="rId5"/>
              </a:rPr>
              <a:t>http://</a:t>
            </a:r>
            <a:r>
              <a:rPr lang="en-US" sz="8000" dirty="0" smtClean="0">
                <a:hlinkClick r:id="rId5"/>
              </a:rPr>
              <a:t>mtdata.ru/u26/photoACDC/20062588600-0/original.jpg#20062588600</a:t>
            </a:r>
            <a:r>
              <a:rPr lang="ru-RU" sz="8000" dirty="0" smtClean="0"/>
              <a:t>, </a:t>
            </a:r>
            <a:r>
              <a:rPr lang="en-US" sz="8000" dirty="0">
                <a:hlinkClick r:id="rId6"/>
              </a:rPr>
              <a:t>http://</a:t>
            </a:r>
            <a:r>
              <a:rPr lang="en-US" sz="8000" dirty="0" smtClean="0">
                <a:hlinkClick r:id="rId6"/>
              </a:rPr>
              <a:t>www.amshilov.ru/upload/iblock/c4e/c4ecc17a004ba730cb50dd78603b5e44.jpg</a:t>
            </a:r>
            <a:endParaRPr lang="ru-RU" sz="8000" dirty="0" smtClean="0"/>
          </a:p>
          <a:p>
            <a:pPr marL="0" indent="0">
              <a:buNone/>
            </a:pPr>
            <a:r>
              <a:rPr lang="ru-RU" sz="8000" dirty="0" smtClean="0"/>
              <a:t>10. Слайд  - «Не пишут»: </a:t>
            </a:r>
            <a:r>
              <a:rPr lang="en-US" sz="8000" dirty="0" smtClean="0">
                <a:hlinkClick r:id="rId7"/>
              </a:rPr>
              <a:t>https</a:t>
            </a:r>
            <a:r>
              <a:rPr lang="en-US" sz="8000" dirty="0">
                <a:hlinkClick r:id="rId7"/>
              </a:rPr>
              <a:t>://</a:t>
            </a:r>
            <a:r>
              <a:rPr lang="en-US" sz="8000" dirty="0" smtClean="0">
                <a:hlinkClick r:id="rId7"/>
              </a:rPr>
              <a:t>amshilov.ru/upload/iblock/1c0/1c02fde71609f00b9bcd0da38ace65e8.jpg</a:t>
            </a:r>
            <a:r>
              <a:rPr lang="ru-RU" sz="8000" dirty="0" smtClean="0"/>
              <a:t>, «Одна»: </a:t>
            </a:r>
            <a:r>
              <a:rPr lang="en-US" sz="8000" dirty="0">
                <a:hlinkClick r:id="rId8"/>
              </a:rPr>
              <a:t>https://</a:t>
            </a:r>
            <a:r>
              <a:rPr lang="en-US" sz="8000" dirty="0" smtClean="0">
                <a:hlinkClick r:id="rId8"/>
              </a:rPr>
              <a:t>artchive.ru/res/media/img/oy1200/work/ccf/198000.jpg</a:t>
            </a:r>
            <a:endParaRPr lang="ru-RU" sz="8000" dirty="0" smtClean="0"/>
          </a:p>
          <a:p>
            <a:pPr marL="0" indent="0">
              <a:buNone/>
            </a:pPr>
            <a:r>
              <a:rPr lang="ru-RU" sz="8000" dirty="0" smtClean="0"/>
              <a:t>11. Слайд – «Виолетта с кошкой»: </a:t>
            </a:r>
            <a:r>
              <a:rPr lang="en-US" sz="8000" dirty="0">
                <a:hlinkClick r:id="rId9"/>
              </a:rPr>
              <a:t>http://img-fotki.yandex.ru/get/6106/86441892.2b0/0_99cd8_dac96a6c_orig.jpg</a:t>
            </a:r>
            <a:endParaRPr lang="ru-RU" sz="8000" dirty="0"/>
          </a:p>
          <a:p>
            <a:pPr marL="0" indent="0">
              <a:buNone/>
            </a:pPr>
            <a:r>
              <a:rPr lang="ru-RU" sz="8000" dirty="0" smtClean="0"/>
              <a:t>«Машенька Шилова»: </a:t>
            </a:r>
            <a:r>
              <a:rPr lang="en-US" sz="8000" dirty="0">
                <a:hlinkClick r:id="rId10"/>
              </a:rPr>
              <a:t>http://</a:t>
            </a:r>
            <a:r>
              <a:rPr lang="en-US" sz="8000" dirty="0" smtClean="0">
                <a:hlinkClick r:id="rId10"/>
              </a:rPr>
              <a:t>s00.yaplakal.com/pics/pics_original/5/8/2/8220285.jpg</a:t>
            </a:r>
            <a:endParaRPr lang="ru-RU" sz="8000" dirty="0" smtClean="0"/>
          </a:p>
          <a:p>
            <a:pPr marL="0" indent="0">
              <a:buNone/>
            </a:pPr>
            <a:r>
              <a:rPr lang="ru-RU" sz="8000" dirty="0" smtClean="0"/>
              <a:t>12. Слайд – текст:</a:t>
            </a:r>
            <a:r>
              <a:rPr lang="ru-RU" sz="8000" dirty="0"/>
              <a:t>. </a:t>
            </a:r>
            <a:r>
              <a:rPr lang="ru-RU" sz="8000" dirty="0">
                <a:hlinkClick r:id="rId11"/>
              </a:rPr>
              <a:t>http://</a:t>
            </a:r>
            <a:r>
              <a:rPr lang="ru-RU" sz="8000" dirty="0" smtClean="0">
                <a:hlinkClick r:id="rId11"/>
              </a:rPr>
              <a:t>fb.ru/article/215273/hudojnik-shilov-aleksandr-biografiya-i-samyie-izvestnyie-rabotyi-prichina-smerti-docheri-hudojnika-aleksandra-shilova#image1004732</a:t>
            </a:r>
            <a:r>
              <a:rPr lang="ru-RU" sz="8000" dirty="0" smtClean="0"/>
              <a:t>, галерея </a:t>
            </a:r>
            <a:r>
              <a:rPr lang="ru-RU" sz="8000" dirty="0" err="1" smtClean="0"/>
              <a:t>А.Шилова</a:t>
            </a:r>
            <a:r>
              <a:rPr lang="ru-RU" sz="8000" dirty="0" smtClean="0"/>
              <a:t>: </a:t>
            </a:r>
            <a:r>
              <a:rPr lang="en-US" sz="8000" dirty="0">
                <a:hlinkClick r:id="rId12"/>
              </a:rPr>
              <a:t>https://</a:t>
            </a:r>
            <a:r>
              <a:rPr lang="en-US" sz="8000" dirty="0" smtClean="0">
                <a:hlinkClick r:id="rId12"/>
              </a:rPr>
              <a:t>im0-tub-ru.yandex.net/i?id=2bc23455b5d23a11bc8d1c87e139e4b0-l&amp;n=13</a:t>
            </a:r>
            <a:endParaRPr lang="ru-RU" sz="2400" dirty="0" smtClean="0"/>
          </a:p>
          <a:p>
            <a:endParaRPr lang="ru-RU" sz="2400" dirty="0"/>
          </a:p>
          <a:p>
            <a:endParaRPr lang="ru-RU" sz="2400" dirty="0"/>
          </a:p>
          <a:p>
            <a:pPr marL="0" indent="0">
              <a:buNone/>
            </a:pPr>
            <a:endParaRPr lang="ru-RU" sz="2400" dirty="0"/>
          </a:p>
          <a:p>
            <a:pPr marL="0" indent="0">
              <a:buNone/>
            </a:pPr>
            <a:r>
              <a:rPr lang="ru-RU" sz="2400" dirty="0" smtClean="0"/>
              <a:t>»</a:t>
            </a:r>
          </a:p>
          <a:p>
            <a:pPr marL="0" indent="0">
              <a:buNone/>
            </a:pPr>
            <a:endParaRPr lang="ru-RU" sz="4000" dirty="0" smtClean="0"/>
          </a:p>
          <a:p>
            <a:pPr marL="0" indent="0">
              <a:buNone/>
            </a:pPr>
            <a:endParaRPr lang="ru-RU" sz="4000" dirty="0"/>
          </a:p>
          <a:p>
            <a:pPr marL="0" indent="0">
              <a:buNone/>
            </a:pPr>
            <a:endParaRPr lang="ru-RU" sz="3800" dirty="0"/>
          </a:p>
          <a:p>
            <a:endParaRPr lang="ru-RU" dirty="0" smtClean="0"/>
          </a:p>
          <a:p>
            <a:endParaRPr lang="ru-RU" dirty="0"/>
          </a:p>
          <a:p>
            <a:endParaRPr lang="ru-RU" dirty="0" smtClean="0"/>
          </a:p>
          <a:p>
            <a:endParaRPr lang="ru-RU" dirty="0"/>
          </a:p>
          <a:p>
            <a:endParaRPr lang="ru-RU" dirty="0"/>
          </a:p>
          <a:p>
            <a:endParaRPr lang="ru-RU" dirty="0"/>
          </a:p>
        </p:txBody>
      </p:sp>
    </p:spTree>
    <p:extLst>
      <p:ext uri="{BB962C8B-B14F-4D97-AF65-F5344CB8AC3E}">
        <p14:creationId xmlns:p14="http://schemas.microsoft.com/office/powerpoint/2010/main" val="17475980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35371"/>
          </a:xfrm>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Источники</a:t>
            </a:r>
            <a:endParaRPr lang="ru-RU" dirty="0"/>
          </a:p>
        </p:txBody>
      </p:sp>
      <p:sp>
        <p:nvSpPr>
          <p:cNvPr id="3" name="Объект 2"/>
          <p:cNvSpPr>
            <a:spLocks noGrp="1"/>
          </p:cNvSpPr>
          <p:nvPr>
            <p:ph idx="1"/>
          </p:nvPr>
        </p:nvSpPr>
        <p:spPr>
          <a:xfrm>
            <a:off x="342518" y="1268760"/>
            <a:ext cx="8784976" cy="5400600"/>
          </a:xfrm>
          <a:solidFill>
            <a:schemeClr val="accent6">
              <a:lumMod val="20000"/>
              <a:lumOff val="80000"/>
            </a:schemeClr>
          </a:solidFill>
        </p:spPr>
        <p:txBody>
          <a:bodyPr>
            <a:noAutofit/>
          </a:bodyPr>
          <a:lstStyle/>
          <a:p>
            <a:pPr marL="0" indent="0">
              <a:buNone/>
            </a:pPr>
            <a:r>
              <a:rPr lang="ru-RU" sz="2000" dirty="0" smtClean="0"/>
              <a:t>13. </a:t>
            </a:r>
            <a:r>
              <a:rPr lang="ru-RU" sz="2000" dirty="0"/>
              <a:t>Слайд </a:t>
            </a:r>
            <a:r>
              <a:rPr lang="ru-RU" sz="2000" dirty="0" smtClean="0"/>
              <a:t>– </a:t>
            </a:r>
            <a:r>
              <a:rPr lang="ru-RU" sz="2000" dirty="0" err="1" smtClean="0"/>
              <a:t>А.Шилов</a:t>
            </a:r>
            <a:r>
              <a:rPr lang="ru-RU" sz="2000" dirty="0" smtClean="0"/>
              <a:t>: </a:t>
            </a:r>
            <a:r>
              <a:rPr lang="en-US" sz="2000" dirty="0">
                <a:hlinkClick r:id="rId2"/>
              </a:rPr>
              <a:t>http://</a:t>
            </a:r>
            <a:r>
              <a:rPr lang="en-US" sz="2000" dirty="0" smtClean="0">
                <a:hlinkClick r:id="rId2"/>
              </a:rPr>
              <a:t>files.vm.ru/photo/vecherka/2011/12/doc62v3ggr0jnlr0mm2zi_800_480.jpg</a:t>
            </a:r>
            <a:endParaRPr lang="ru-RU" sz="2000" dirty="0" smtClean="0"/>
          </a:p>
          <a:p>
            <a:pPr marL="0" indent="0">
              <a:buNone/>
            </a:pPr>
            <a:r>
              <a:rPr lang="ru-RU" sz="2000" dirty="0" smtClean="0"/>
              <a:t>14. </a:t>
            </a:r>
            <a:r>
              <a:rPr lang="ru-RU" sz="2000" dirty="0"/>
              <a:t>Слайд </a:t>
            </a:r>
            <a:r>
              <a:rPr lang="ru-RU" sz="2000" dirty="0" smtClean="0"/>
              <a:t>– текст: </a:t>
            </a:r>
            <a:r>
              <a:rPr lang="ru-RU" sz="2000" dirty="0" smtClean="0">
                <a:hlinkClick r:id="rId3"/>
              </a:rPr>
              <a:t>http</a:t>
            </a:r>
            <a:r>
              <a:rPr lang="ru-RU" sz="2000" dirty="0">
                <a:hlinkClick r:id="rId3"/>
              </a:rPr>
              <a:t>://</a:t>
            </a:r>
            <a:r>
              <a:rPr lang="ru-RU" sz="2000" dirty="0" smtClean="0">
                <a:hlinkClick r:id="rId3"/>
              </a:rPr>
              <a:t>fb.ru/article/221436/hudojnik-aleksandr-shilov-biografiya-lichnaya-jizn-tvorchestvo#image1054581</a:t>
            </a:r>
            <a:endParaRPr lang="ru-RU" sz="2000" dirty="0" smtClean="0"/>
          </a:p>
          <a:p>
            <a:pPr marL="0" indent="0">
              <a:buNone/>
            </a:pPr>
            <a:r>
              <a:rPr lang="ru-RU" sz="2000" dirty="0" smtClean="0"/>
              <a:t>15. </a:t>
            </a:r>
            <a:r>
              <a:rPr lang="ru-RU" sz="2000" dirty="0"/>
              <a:t>Слайд – </a:t>
            </a:r>
            <a:r>
              <a:rPr lang="ru-RU" sz="2000" dirty="0" smtClean="0"/>
              <a:t>Автопортрет: </a:t>
            </a:r>
            <a:r>
              <a:rPr lang="en-US" sz="2000" dirty="0" smtClean="0">
                <a:hlinkClick r:id="rId4"/>
              </a:rPr>
              <a:t>https</a:t>
            </a:r>
            <a:r>
              <a:rPr lang="en-US" sz="2000" dirty="0">
                <a:hlinkClick r:id="rId4"/>
              </a:rPr>
              <a:t>://</a:t>
            </a:r>
            <a:r>
              <a:rPr lang="en-US" sz="2000" dirty="0" smtClean="0">
                <a:hlinkClick r:id="rId4"/>
              </a:rPr>
              <a:t>allforcreate.ru/wp-content/uploads/2016/02/avtoportret.jpg</a:t>
            </a:r>
            <a:endParaRPr lang="ru-RU" sz="2000" dirty="0" smtClean="0"/>
          </a:p>
          <a:p>
            <a:pPr marL="0" indent="0">
              <a:buNone/>
            </a:pPr>
            <a:r>
              <a:rPr lang="ru-RU" sz="2000" dirty="0" smtClean="0"/>
              <a:t>16. </a:t>
            </a:r>
            <a:r>
              <a:rPr lang="ru-RU" sz="2000" dirty="0"/>
              <a:t>Слайд </a:t>
            </a:r>
            <a:r>
              <a:rPr lang="ru-RU" sz="2000" dirty="0" smtClean="0"/>
              <a:t>– см. слайды 4, 5, 10</a:t>
            </a:r>
          </a:p>
          <a:p>
            <a:pPr marL="0" indent="0">
              <a:buNone/>
            </a:pPr>
            <a:r>
              <a:rPr lang="ru-RU" sz="2000" dirty="0" smtClean="0"/>
              <a:t>17. </a:t>
            </a:r>
            <a:r>
              <a:rPr lang="ru-RU" sz="2000" dirty="0"/>
              <a:t>Слайд </a:t>
            </a:r>
            <a:r>
              <a:rPr lang="ru-RU" sz="2000" dirty="0" smtClean="0"/>
              <a:t>–Автопортрет: </a:t>
            </a:r>
            <a:r>
              <a:rPr lang="ru-RU" sz="2000" dirty="0" smtClean="0">
                <a:hlinkClick r:id="rId5"/>
              </a:rPr>
              <a:t> </a:t>
            </a:r>
            <a:r>
              <a:rPr lang="ru-RU" sz="2000" dirty="0">
                <a:hlinkClick r:id="rId5"/>
              </a:rPr>
              <a:t>https://allforcreate.ru/khudozhnik-shilov</a:t>
            </a:r>
            <a:endParaRPr lang="ru-RU" sz="2000" dirty="0"/>
          </a:p>
          <a:p>
            <a:pPr marL="0" indent="0">
              <a:buNone/>
            </a:pPr>
            <a:r>
              <a:rPr lang="ru-RU" sz="2000" dirty="0" smtClean="0"/>
              <a:t>18, 19, 20  Слайды – ссылок нет.</a:t>
            </a:r>
          </a:p>
          <a:p>
            <a:pPr marL="0" indent="0">
              <a:buNone/>
            </a:pPr>
            <a:r>
              <a:rPr lang="ru-RU" sz="2000" dirty="0" smtClean="0"/>
              <a:t>21. Слайд – сова: </a:t>
            </a:r>
            <a:r>
              <a:rPr lang="en-US" sz="2000" dirty="0">
                <a:hlinkClick r:id="rId6"/>
              </a:rPr>
              <a:t>http://light-fizika.my1.ru/_</a:t>
            </a:r>
            <a:r>
              <a:rPr lang="en-US" sz="2000" dirty="0" smtClean="0">
                <a:hlinkClick r:id="rId6"/>
              </a:rPr>
              <a:t>si/0/67460.jpg</a:t>
            </a:r>
            <a:r>
              <a:rPr lang="ru-RU" sz="2000" dirty="0" smtClean="0"/>
              <a:t>, сова с книгой: </a:t>
            </a:r>
            <a:r>
              <a:rPr lang="en-US" sz="2000" dirty="0">
                <a:hlinkClick r:id="rId7"/>
              </a:rPr>
              <a:t>https://</a:t>
            </a:r>
            <a:r>
              <a:rPr lang="en-US" sz="2000" dirty="0" smtClean="0">
                <a:hlinkClick r:id="rId7"/>
              </a:rPr>
              <a:t>grad-tchudes.nethouse.ru/static/img/0000/0004/0804/40804930.hmvuafizrp.900x1000.jpg</a:t>
            </a:r>
            <a:r>
              <a:rPr lang="ru-RU" sz="2000" dirty="0" smtClean="0"/>
              <a:t>, сова с бантиком: </a:t>
            </a:r>
            <a:r>
              <a:rPr lang="en-US" sz="2000" dirty="0">
                <a:hlinkClick r:id="rId8"/>
              </a:rPr>
              <a:t>http://</a:t>
            </a:r>
            <a:r>
              <a:rPr lang="en-US" sz="2000" dirty="0" smtClean="0">
                <a:hlinkClick r:id="rId8"/>
              </a:rPr>
              <a:t>previews.123rf.com/images/dedmazay/dedmazay1009/dedmazay100900061/7805007-Brown-owl-on-a-white-background-Stock-Photo.jpg</a:t>
            </a:r>
            <a:endParaRPr lang="ru-RU" sz="2000" dirty="0" smtClean="0"/>
          </a:p>
          <a:p>
            <a:pPr marL="0" indent="0">
              <a:buNone/>
            </a:pPr>
            <a:endParaRPr lang="ru-RU" sz="2000" dirty="0" smtClean="0"/>
          </a:p>
          <a:p>
            <a:pPr marL="0" indent="0">
              <a:buNone/>
            </a:pPr>
            <a:endParaRPr lang="ru-RU" sz="2000" dirty="0" smtClean="0"/>
          </a:p>
          <a:p>
            <a:pPr marL="0" indent="0">
              <a:buNone/>
            </a:pPr>
            <a:endParaRPr lang="ru-RU" sz="2000" dirty="0"/>
          </a:p>
          <a:p>
            <a:pPr marL="0" indent="0">
              <a:buNone/>
            </a:pPr>
            <a:endParaRPr lang="ru-RU" sz="2000" dirty="0"/>
          </a:p>
          <a:p>
            <a:pPr marL="0" indent="0">
              <a:buNone/>
            </a:pPr>
            <a:endParaRPr lang="ru-RU" sz="2000" dirty="0" smtClean="0"/>
          </a:p>
          <a:p>
            <a:endParaRPr lang="ru-RU" sz="2000" dirty="0"/>
          </a:p>
          <a:p>
            <a:endParaRPr lang="ru-RU" sz="2000" dirty="0"/>
          </a:p>
          <a:p>
            <a:endParaRPr lang="ru-RU" sz="2000" dirty="0"/>
          </a:p>
        </p:txBody>
      </p:sp>
    </p:spTree>
    <p:extLst>
      <p:ext uri="{BB962C8B-B14F-4D97-AF65-F5344CB8AC3E}">
        <p14:creationId xmlns:p14="http://schemas.microsoft.com/office/powerpoint/2010/main" val="39139359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Источники</a:t>
            </a:r>
            <a:endParaRPr lang="ru-RU" dirty="0"/>
          </a:p>
        </p:txBody>
      </p:sp>
      <p:sp>
        <p:nvSpPr>
          <p:cNvPr id="3" name="Объект 2"/>
          <p:cNvSpPr>
            <a:spLocks noGrp="1"/>
          </p:cNvSpPr>
          <p:nvPr>
            <p:ph idx="1"/>
          </p:nvPr>
        </p:nvSpPr>
        <p:spPr>
          <a:xfrm>
            <a:off x="179512" y="1124744"/>
            <a:ext cx="8856984" cy="4968552"/>
          </a:xfrm>
          <a:solidFill>
            <a:schemeClr val="accent6">
              <a:lumMod val="20000"/>
              <a:lumOff val="80000"/>
            </a:schemeClr>
          </a:solidFill>
        </p:spPr>
        <p:txBody>
          <a:bodyPr>
            <a:noAutofit/>
          </a:bodyPr>
          <a:lstStyle/>
          <a:p>
            <a:pPr marL="0" indent="0">
              <a:buNone/>
            </a:pPr>
            <a:r>
              <a:rPr lang="ru-RU" sz="2400" dirty="0" smtClean="0"/>
              <a:t>26. Слайд – Леонардо: </a:t>
            </a:r>
            <a:r>
              <a:rPr lang="en-US" sz="2400" dirty="0">
                <a:hlinkClick r:id="rId2"/>
              </a:rPr>
              <a:t>https://</a:t>
            </a:r>
            <a:r>
              <a:rPr lang="en-US" sz="2400" dirty="0" smtClean="0">
                <a:hlinkClick r:id="rId2"/>
              </a:rPr>
              <a:t>upload.wikimedia.org/wikipedia/commons/b/ba/Leonardo_self.jpg</a:t>
            </a:r>
            <a:r>
              <a:rPr lang="ru-RU" sz="2400" dirty="0" smtClean="0"/>
              <a:t>, Рафаэль: </a:t>
            </a:r>
            <a:r>
              <a:rPr lang="en-US" sz="2400" dirty="0">
                <a:hlinkClick r:id="rId3"/>
              </a:rPr>
              <a:t>https://</a:t>
            </a:r>
            <a:r>
              <a:rPr lang="en-US" sz="2400" dirty="0" smtClean="0">
                <a:hlinkClick r:id="rId3"/>
              </a:rPr>
              <a:t>upload.wikimedia.org/wikipedia/commons/6/6a/Selfportrait_of_Raffaelo%2C_Uffizi_Florence.jpg</a:t>
            </a:r>
            <a:r>
              <a:rPr lang="ru-RU" sz="2400" dirty="0" smtClean="0"/>
              <a:t>, А. Шилов: </a:t>
            </a:r>
            <a:r>
              <a:rPr lang="en-US" sz="2400" dirty="0">
                <a:hlinkClick r:id="rId4"/>
              </a:rPr>
              <a:t>http://museum.net.ua/wp-content/uploads/2017/02/%</a:t>
            </a:r>
            <a:r>
              <a:rPr lang="en-US" sz="2400" dirty="0" smtClean="0">
                <a:hlinkClick r:id="rId4"/>
              </a:rPr>
              <a:t>D0%A8%D0%B8%D0%BB%D0%BE%D0%B2_2001.jpg</a:t>
            </a:r>
            <a:endParaRPr lang="ru-RU" sz="2400" dirty="0" smtClean="0"/>
          </a:p>
          <a:p>
            <a:pPr marL="0" indent="0">
              <a:buNone/>
            </a:pPr>
            <a:r>
              <a:rPr lang="ru-RU" sz="2400" dirty="0" smtClean="0"/>
              <a:t>27 слад – Третьяковка: </a:t>
            </a:r>
            <a:r>
              <a:rPr lang="en-US" sz="2400" dirty="0">
                <a:hlinkClick r:id="rId5"/>
              </a:rPr>
              <a:t>http://</a:t>
            </a:r>
            <a:r>
              <a:rPr lang="en-US" sz="2400" dirty="0" smtClean="0">
                <a:hlinkClick r:id="rId5"/>
              </a:rPr>
              <a:t>www.mytravelbook.org/object_foto/2016/03/Pamjatnik_Tretjakovu_2.jpg</a:t>
            </a:r>
            <a:r>
              <a:rPr lang="ru-RU" sz="2400" dirty="0" smtClean="0"/>
              <a:t>, Галерея: </a:t>
            </a:r>
            <a:r>
              <a:rPr lang="en-US" sz="2400" dirty="0">
                <a:hlinkClick r:id="rId6"/>
              </a:rPr>
              <a:t>http://</a:t>
            </a:r>
            <a:r>
              <a:rPr lang="en-US" sz="2400" dirty="0" smtClean="0">
                <a:hlinkClick r:id="rId6"/>
              </a:rPr>
              <a:t>um.mos.ru/upload/resize_cache/iblock/c6b/640_640_2/shilov_gallery.jpg</a:t>
            </a:r>
            <a:endParaRPr lang="ru-RU" sz="2400" dirty="0" smtClean="0"/>
          </a:p>
          <a:p>
            <a:pPr marL="0" indent="0">
              <a:buNone/>
            </a:pPr>
            <a:endParaRPr lang="ru-RU" sz="2400" dirty="0"/>
          </a:p>
          <a:p>
            <a:endParaRPr lang="ru-RU" sz="2400" dirty="0"/>
          </a:p>
          <a:p>
            <a:endParaRPr lang="ru-RU" sz="2400" dirty="0"/>
          </a:p>
          <a:p>
            <a:pPr marL="0" indent="0">
              <a:buNone/>
            </a:pPr>
            <a:endParaRPr lang="ru-RU" sz="2400" dirty="0"/>
          </a:p>
          <a:p>
            <a:pPr marL="0" indent="0">
              <a:buNone/>
            </a:pPr>
            <a:r>
              <a:rPr lang="ru-RU" sz="2400" dirty="0" smtClean="0"/>
              <a:t> </a:t>
            </a:r>
            <a:endParaRPr lang="ru-RU" sz="2400" dirty="0"/>
          </a:p>
        </p:txBody>
      </p:sp>
    </p:spTree>
    <p:extLst>
      <p:ext uri="{BB962C8B-B14F-4D97-AF65-F5344CB8AC3E}">
        <p14:creationId xmlns:p14="http://schemas.microsoft.com/office/powerpoint/2010/main" val="13326854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8636"/>
            <a:ext cx="8229600" cy="880084"/>
          </a:xfrm>
        </p:spPr>
        <p:txBody>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Источники</a:t>
            </a:r>
            <a:endParaRPr lang="ru-RU" dirty="0"/>
          </a:p>
        </p:txBody>
      </p:sp>
      <p:sp>
        <p:nvSpPr>
          <p:cNvPr id="6" name="Объект 5"/>
          <p:cNvSpPr>
            <a:spLocks noGrp="1"/>
          </p:cNvSpPr>
          <p:nvPr>
            <p:ph idx="1"/>
          </p:nvPr>
        </p:nvSpPr>
        <p:spPr>
          <a:xfrm>
            <a:off x="179512" y="764704"/>
            <a:ext cx="8712968" cy="5904656"/>
          </a:xfrm>
          <a:solidFill>
            <a:schemeClr val="accent6">
              <a:lumMod val="20000"/>
              <a:lumOff val="80000"/>
            </a:schemeClr>
          </a:solidFill>
        </p:spPr>
        <p:txBody>
          <a:bodyPr>
            <a:normAutofit fontScale="62500" lnSpcReduction="20000"/>
          </a:bodyPr>
          <a:lstStyle/>
          <a:p>
            <a:pPr marL="0" indent="0">
              <a:buNone/>
            </a:pPr>
            <a:r>
              <a:rPr lang="ru-RU" sz="3800" dirty="0"/>
              <a:t>22. Слайд  - познавательная деятельность: </a:t>
            </a:r>
            <a:r>
              <a:rPr lang="en-US" sz="3800" dirty="0">
                <a:hlinkClick r:id="rId2"/>
              </a:rPr>
              <a:t>http://topkin.ru/wp-content/uploads/2016/10/111.png</a:t>
            </a:r>
            <a:r>
              <a:rPr lang="ru-RU" sz="3800" dirty="0"/>
              <a:t>, опытно-</a:t>
            </a:r>
            <a:r>
              <a:rPr lang="ru-RU" sz="3800" dirty="0" err="1"/>
              <a:t>эксперементальная</a:t>
            </a:r>
            <a:r>
              <a:rPr lang="ru-RU" sz="3800" dirty="0"/>
              <a:t> работа: </a:t>
            </a:r>
            <a:r>
              <a:rPr lang="en-US" sz="3800" dirty="0">
                <a:hlinkClick r:id="rId3"/>
              </a:rPr>
              <a:t>http://293.spb.ru/wp-content/uploads/2015/11/%D0%BB%D0%BE%D0%B3%D0%BE%D1%82%D0%B8%D0%BF.jpg</a:t>
            </a:r>
            <a:r>
              <a:rPr lang="ru-RU" sz="3800" dirty="0"/>
              <a:t>, финиш: </a:t>
            </a:r>
            <a:r>
              <a:rPr lang="en-US" sz="3800" dirty="0">
                <a:hlinkClick r:id="rId4"/>
              </a:rPr>
              <a:t>http://mokobr.ru/wp-content/uploads/2016/10/%D1%81%D0%BF%D0%BE%D1%80%D1%82-%D1%81%D1%82%D0%B8%D0%BB%D1%8C.jpg</a:t>
            </a:r>
            <a:endParaRPr lang="ru-RU" sz="3800" dirty="0"/>
          </a:p>
          <a:p>
            <a:pPr marL="0" indent="0">
              <a:buNone/>
            </a:pPr>
            <a:r>
              <a:rPr lang="ru-RU" sz="3800" dirty="0" smtClean="0"/>
              <a:t>23. </a:t>
            </a:r>
            <a:r>
              <a:rPr lang="ru-RU" sz="3800" dirty="0"/>
              <a:t>Слайд  - </a:t>
            </a:r>
            <a:r>
              <a:rPr lang="ru-RU" sz="3800" dirty="0" smtClean="0"/>
              <a:t>календарь и часы: </a:t>
            </a:r>
            <a:r>
              <a:rPr lang="en-US" sz="3800" dirty="0" smtClean="0">
                <a:hlinkClick r:id="rId5"/>
              </a:rPr>
              <a:t>https</a:t>
            </a:r>
            <a:r>
              <a:rPr lang="en-US" sz="3800" dirty="0">
                <a:hlinkClick r:id="rId5"/>
              </a:rPr>
              <a:t>://</a:t>
            </a:r>
            <a:r>
              <a:rPr lang="en-US" sz="3800" dirty="0" smtClean="0">
                <a:hlinkClick r:id="rId5"/>
              </a:rPr>
              <a:t>thumbs.dreamstime.com/z/man-holding-clock-calendar-16496957.jpg</a:t>
            </a:r>
            <a:r>
              <a:rPr lang="ru-RU" sz="3800" dirty="0" smtClean="0"/>
              <a:t>, презентация: </a:t>
            </a:r>
            <a:r>
              <a:rPr lang="en-US" sz="3800" dirty="0">
                <a:hlinkClick r:id="rId6"/>
              </a:rPr>
              <a:t>http://</a:t>
            </a:r>
            <a:r>
              <a:rPr lang="en-US" sz="3800" dirty="0" smtClean="0">
                <a:hlinkClick r:id="rId6"/>
              </a:rPr>
              <a:t>nadezdasorokina.ru/wp-content/uploads/2013/11/0009-004-Vo-vremja-prezentatsii-na-anglijskom-jazyke-vazhno-vydelit-glavnye.jpg</a:t>
            </a:r>
            <a:endParaRPr lang="ru-RU" sz="3800" dirty="0" smtClean="0"/>
          </a:p>
          <a:p>
            <a:pPr marL="0" indent="0">
              <a:buNone/>
            </a:pPr>
            <a:r>
              <a:rPr lang="ru-RU" sz="3800" dirty="0" smtClean="0"/>
              <a:t>24. Слайд – см.</a:t>
            </a:r>
            <a:r>
              <a:rPr lang="ru-RU" sz="3800" dirty="0"/>
              <a:t> </a:t>
            </a:r>
            <a:r>
              <a:rPr lang="ru-RU" sz="3800" dirty="0" smtClean="0"/>
              <a:t>21. </a:t>
            </a:r>
            <a:r>
              <a:rPr lang="ru-RU" sz="3800" dirty="0"/>
              <a:t>Слайд </a:t>
            </a:r>
            <a:endParaRPr lang="ru-RU" sz="3800" dirty="0" smtClean="0"/>
          </a:p>
          <a:p>
            <a:pPr marL="0" indent="0">
              <a:buNone/>
            </a:pPr>
            <a:r>
              <a:rPr lang="ru-RU" sz="3800" dirty="0" smtClean="0"/>
              <a:t>25. Слайд – «Джоконда»:</a:t>
            </a:r>
            <a:r>
              <a:rPr lang="en-US" sz="3800" dirty="0">
                <a:hlinkClick r:id="rId7"/>
              </a:rPr>
              <a:t>http://</a:t>
            </a:r>
            <a:r>
              <a:rPr lang="en-US" sz="3800" dirty="0" smtClean="0">
                <a:hlinkClick r:id="rId7"/>
              </a:rPr>
              <a:t>www.elist10.com/wp-content/uploads/2013/09/The-Mona-Lisa-by-Leonardo-da-Vinci.jpg</a:t>
            </a:r>
            <a:r>
              <a:rPr lang="ru-RU" sz="3800" dirty="0" smtClean="0"/>
              <a:t>, «Сикстинская мадонна»: </a:t>
            </a:r>
            <a:r>
              <a:rPr lang="en-US" sz="3800" dirty="0">
                <a:hlinkClick r:id="rId8"/>
              </a:rPr>
              <a:t>http://</a:t>
            </a:r>
            <a:r>
              <a:rPr lang="en-US" sz="3800" dirty="0" smtClean="0">
                <a:hlinkClick r:id="rId8"/>
              </a:rPr>
              <a:t>www.artwall.ru/files/products/poster_p-37885.jpg</a:t>
            </a:r>
            <a:r>
              <a:rPr lang="ru-RU" sz="3800" dirty="0" smtClean="0"/>
              <a:t>, «Моя бабушка»: </a:t>
            </a:r>
            <a:r>
              <a:rPr lang="en-US" sz="3800" dirty="0">
                <a:hlinkClick r:id="rId9"/>
              </a:rPr>
              <a:t>http://www.museum.ru/imgB.asp?57188</a:t>
            </a:r>
            <a:endParaRPr lang="ru-RU" sz="3800" dirty="0"/>
          </a:p>
          <a:p>
            <a:endParaRPr lang="ru-RU" sz="3800" dirty="0"/>
          </a:p>
          <a:p>
            <a:pPr marL="0" indent="0">
              <a:buNone/>
            </a:pPr>
            <a:endParaRPr lang="ru-RU" sz="3800" dirty="0" smtClean="0"/>
          </a:p>
          <a:p>
            <a:pPr marL="0" indent="0">
              <a:buNone/>
            </a:pPr>
            <a:endParaRPr lang="ru-RU" sz="3800" dirty="0"/>
          </a:p>
          <a:p>
            <a:pPr marL="0" indent="0">
              <a:buNone/>
            </a:pPr>
            <a:endParaRPr lang="ru-RU" sz="3800" dirty="0"/>
          </a:p>
          <a:p>
            <a:endParaRPr lang="ru-RU" dirty="0"/>
          </a:p>
          <a:p>
            <a:pPr marL="0" indent="0">
              <a:buNone/>
            </a:pPr>
            <a:endParaRPr lang="ru-RU" dirty="0" smtClean="0"/>
          </a:p>
          <a:p>
            <a:pPr marL="0" indent="0">
              <a:buNone/>
            </a:pPr>
            <a:endParaRPr lang="ru-RU" dirty="0" smtClean="0"/>
          </a:p>
          <a:p>
            <a:endParaRPr lang="ru-RU" dirty="0" smtClean="0"/>
          </a:p>
          <a:p>
            <a:endParaRPr lang="ru-RU" dirty="0"/>
          </a:p>
        </p:txBody>
      </p:sp>
    </p:spTree>
    <p:extLst>
      <p:ext uri="{BB962C8B-B14F-4D97-AF65-F5344CB8AC3E}">
        <p14:creationId xmlns:p14="http://schemas.microsoft.com/office/powerpoint/2010/main" val="1454197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0012" y="908720"/>
            <a:ext cx="8567963" cy="1938992"/>
          </a:xfrm>
          <a:prstGeom prst="rect">
            <a:avLst/>
          </a:prstGeom>
        </p:spPr>
        <p:txBody>
          <a:bodyPr wrap="square">
            <a:spAutoFit/>
          </a:bodyPr>
          <a:lstStyle/>
          <a:p>
            <a:pPr algn="ctr"/>
            <a:r>
              <a:rPr lang="ru-RU" sz="2400" dirty="0" smtClean="0"/>
              <a:t>            Александр </a:t>
            </a:r>
            <a:r>
              <a:rPr lang="ru-RU" sz="2400" dirty="0"/>
              <a:t>Шилов – художник, продолжатель русской реалистической </a:t>
            </a:r>
            <a:r>
              <a:rPr lang="ru-RU" sz="2400" dirty="0" smtClean="0"/>
              <a:t>традиции. Не </a:t>
            </a:r>
            <a:r>
              <a:rPr lang="ru-RU" sz="2400" dirty="0"/>
              <a:t>поддаваясь влиянию новомодных тенденций в живописи, в своем творчестве он всегда шел собственной дорогой. </a:t>
            </a:r>
            <a:r>
              <a:rPr lang="ru-RU" sz="2400" dirty="0" smtClean="0"/>
              <a:t>Среди </a:t>
            </a:r>
            <a:r>
              <a:rPr lang="ru-RU" sz="2400" dirty="0"/>
              <a:t>его произведений присутствуют и портреты, и натюрморты, и графика. </a:t>
            </a:r>
            <a:endParaRPr lang="ru-RU" sz="2400" dirty="0" smtClean="0"/>
          </a:p>
        </p:txBody>
      </p:sp>
      <p:pic>
        <p:nvPicPr>
          <p:cNvPr id="1030" name="Picture 6" descr="https://pp.vk.me/c9810/u41876446/141485383/y_92e50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581338"/>
            <a:ext cx="2088231" cy="2823289"/>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Заголовок 1"/>
          <p:cNvSpPr>
            <a:spLocks noGrp="1"/>
          </p:cNvSpPr>
          <p:nvPr>
            <p:ph type="title"/>
          </p:nvPr>
        </p:nvSpPr>
        <p:spPr>
          <a:xfrm>
            <a:off x="457200" y="0"/>
            <a:ext cx="8229600" cy="1035206"/>
          </a:xfrm>
        </p:spPr>
        <p:txBody>
          <a:bodyPr>
            <a:no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Жанры</a:t>
            </a:r>
            <a:r>
              <a:rPr lang="ru-RU" dirty="0" smtClean="0"/>
              <a:t/>
            </a:r>
            <a:br>
              <a:rPr lang="ru-RU" dirty="0" smtClean="0"/>
            </a:br>
            <a:endParaRPr lang="ru-RU" dirty="0"/>
          </a:p>
        </p:txBody>
      </p:sp>
      <p:pic>
        <p:nvPicPr>
          <p:cNvPr id="5122" name="Picture 2" descr="https://allforcreate.ru/wp-content/uploads/2016/02/portret-yuriya-gagarina-765x9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484" y="3581338"/>
            <a:ext cx="2232248" cy="2751647"/>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http://img-fotki.yandex.ru/get/6107/86441892.2b0/0_99cd4_ba7fed97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581338"/>
            <a:ext cx="2065597" cy="2767900"/>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010476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920880" cy="1200329"/>
          </a:xfrm>
          <a:prstGeom prst="rect">
            <a:avLst/>
          </a:prstGeom>
        </p:spPr>
        <p:txBody>
          <a:bodyPr wrap="square">
            <a:spAutoFit/>
          </a:bodyPr>
          <a:lstStyle/>
          <a:p>
            <a:pPr algn="ctr"/>
            <a:r>
              <a:rPr lang="ru-RU" sz="2400" dirty="0"/>
              <a:t>Шилов с удовольствием писал также пейзажи российской природы. При этом он сам себя признавал художником-реалистом, абсолютно отвергая абстракционизм. </a:t>
            </a:r>
          </a:p>
        </p:txBody>
      </p:sp>
      <p:pic>
        <p:nvPicPr>
          <p:cNvPr id="12290" name="Picture 2" descr="Конец августа. Уб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008" y="1772816"/>
            <a:ext cx="5937490" cy="3979161"/>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Прямоугольник 4"/>
          <p:cNvSpPr/>
          <p:nvPr/>
        </p:nvSpPr>
        <p:spPr>
          <a:xfrm>
            <a:off x="2771800" y="5921060"/>
            <a:ext cx="2664296" cy="369332"/>
          </a:xfrm>
          <a:prstGeom prst="rect">
            <a:avLst/>
          </a:prstGeom>
          <a:solidFill>
            <a:schemeClr val="accent6">
              <a:lumMod val="20000"/>
              <a:lumOff val="80000"/>
            </a:schemeClr>
          </a:solidFill>
        </p:spPr>
        <p:txBody>
          <a:bodyPr wrap="square">
            <a:spAutoFit/>
          </a:bodyPr>
          <a:lstStyle/>
          <a:p>
            <a:pPr algn="ctr"/>
            <a:r>
              <a:rPr lang="ru-RU" dirty="0"/>
              <a:t>Конец августа. Уборы </a:t>
            </a:r>
          </a:p>
        </p:txBody>
      </p:sp>
    </p:spTree>
    <p:extLst>
      <p:ext uri="{BB962C8B-B14F-4D97-AF65-F5344CB8AC3E}">
        <p14:creationId xmlns:p14="http://schemas.microsoft.com/office/powerpoint/2010/main" val="29293482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7168" y="788804"/>
            <a:ext cx="8432816" cy="1200329"/>
          </a:xfrm>
          <a:prstGeom prst="rect">
            <a:avLst/>
          </a:prstGeom>
        </p:spPr>
        <p:txBody>
          <a:bodyPr wrap="square">
            <a:spAutoFit/>
          </a:bodyPr>
          <a:lstStyle/>
          <a:p>
            <a:r>
              <a:rPr lang="ru-RU" sz="2400" dirty="0"/>
              <a:t>Но непревзойденным мастером художник Шилов стал все </a:t>
            </a:r>
            <a:r>
              <a:rPr lang="ru-RU" sz="2400" dirty="0" smtClean="0"/>
              <a:t>же в </a:t>
            </a:r>
            <a:r>
              <a:rPr lang="ru-RU" sz="2400" dirty="0"/>
              <a:t>жанре портрета. </a:t>
            </a:r>
            <a:r>
              <a:rPr lang="ru-RU" sz="2400" dirty="0" smtClean="0">
                <a:ln w="1905"/>
                <a:effectLst>
                  <a:innerShdw blurRad="69850" dist="43180" dir="5400000">
                    <a:srgbClr val="000000">
                      <a:alpha val="65000"/>
                    </a:srgbClr>
                  </a:innerShdw>
                </a:effectLst>
              </a:rPr>
              <a:t>Создавая </a:t>
            </a:r>
            <a:r>
              <a:rPr lang="ru-RU" sz="2400" dirty="0" smtClean="0">
                <a:ln w="1905"/>
                <a:effectLst>
                  <a:innerShdw blurRad="69850" dist="43180" dir="5400000">
                    <a:srgbClr val="000000">
                      <a:alpha val="65000"/>
                    </a:srgbClr>
                  </a:innerShdw>
                </a:effectLst>
              </a:rPr>
              <a:t>очередную работу, он передает в ней индивидуальность, характер, настроение человека. </a:t>
            </a:r>
            <a:endParaRPr lang="ru-RU" sz="2400" dirty="0">
              <a:ln w="1905"/>
              <a:effectLst>
                <a:innerShdw blurRad="69850" dist="43180" dir="5400000">
                  <a:srgbClr val="000000">
                    <a:alpha val="65000"/>
                  </a:srgbClr>
                </a:innerShdw>
              </a:effectLst>
            </a:endParaRPr>
          </a:p>
        </p:txBody>
      </p:sp>
      <p:pic>
        <p:nvPicPr>
          <p:cNvPr id="13316" name="Picture 4" descr=" (520x587, 64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71655"/>
            <a:ext cx="3206795" cy="3619979"/>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42715" y="5949280"/>
            <a:ext cx="2864564" cy="646331"/>
          </a:xfrm>
          <a:prstGeom prst="rect">
            <a:avLst/>
          </a:prstGeom>
          <a:solidFill>
            <a:schemeClr val="accent6">
              <a:lumMod val="20000"/>
              <a:lumOff val="80000"/>
            </a:schemeClr>
          </a:solidFill>
        </p:spPr>
        <p:txBody>
          <a:bodyPr wrap="square">
            <a:spAutoFit/>
          </a:bodyPr>
          <a:lstStyle/>
          <a:p>
            <a:pPr algn="ctr"/>
            <a:r>
              <a:rPr lang="ru-RU" dirty="0"/>
              <a:t>Воин-интернационалист </a:t>
            </a:r>
            <a:endParaRPr lang="ru-RU" dirty="0" smtClean="0"/>
          </a:p>
          <a:p>
            <a:pPr algn="ctr"/>
            <a:r>
              <a:rPr lang="ru-RU" dirty="0" smtClean="0"/>
              <a:t>Василий </a:t>
            </a:r>
            <a:r>
              <a:rPr lang="ru-RU" dirty="0" err="1" smtClean="0"/>
              <a:t>Федоркин</a:t>
            </a:r>
            <a:endParaRPr lang="ru-RU" dirty="0"/>
          </a:p>
        </p:txBody>
      </p:sp>
      <p:sp>
        <p:nvSpPr>
          <p:cNvPr id="8" name="Прямоугольник 7"/>
          <p:cNvSpPr/>
          <p:nvPr/>
        </p:nvSpPr>
        <p:spPr>
          <a:xfrm>
            <a:off x="5220072" y="5949280"/>
            <a:ext cx="2232248" cy="646331"/>
          </a:xfrm>
          <a:prstGeom prst="rect">
            <a:avLst/>
          </a:prstGeom>
          <a:solidFill>
            <a:schemeClr val="accent6">
              <a:lumMod val="20000"/>
              <a:lumOff val="80000"/>
            </a:schemeClr>
          </a:solidFill>
        </p:spPr>
        <p:txBody>
          <a:bodyPr wrap="square">
            <a:spAutoFit/>
          </a:bodyPr>
          <a:lstStyle/>
          <a:p>
            <a:pPr algn="ctr"/>
            <a:r>
              <a:rPr lang="ru-RU" dirty="0" smtClean="0"/>
              <a:t>Участник </a:t>
            </a:r>
            <a:endParaRPr lang="ru-RU" dirty="0" smtClean="0"/>
          </a:p>
          <a:p>
            <a:pPr algn="ctr"/>
            <a:r>
              <a:rPr lang="ru-RU" dirty="0" smtClean="0"/>
              <a:t>парада Победы </a:t>
            </a:r>
            <a:endParaRPr lang="ru-RU" dirty="0"/>
          </a:p>
        </p:txBody>
      </p:sp>
      <p:sp>
        <p:nvSpPr>
          <p:cNvPr id="2" name="Заголовок 1"/>
          <p:cNvSpPr>
            <a:spLocks noGrp="1"/>
          </p:cNvSpPr>
          <p:nvPr>
            <p:ph type="title"/>
          </p:nvPr>
        </p:nvSpPr>
        <p:spPr>
          <a:xfrm>
            <a:off x="422616" y="217304"/>
            <a:ext cx="8229600" cy="691416"/>
          </a:xfrm>
        </p:spPr>
        <p:txBody>
          <a:bodyPr>
            <a:noAutofit/>
          </a:bodyPr>
          <a:lstStyle/>
          <a:p>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Портреты</a:t>
            </a:r>
          </a:p>
        </p:txBody>
      </p:sp>
      <p:pic>
        <p:nvPicPr>
          <p:cNvPr id="3074" name="Picture 2" descr="http://kleinburd.ru/news/wp-content/uploads/2014/05/71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71655"/>
            <a:ext cx="2985893" cy="3658061"/>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3328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8064" y="4654877"/>
            <a:ext cx="2487476" cy="646331"/>
          </a:xfrm>
          <a:prstGeom prst="rect">
            <a:avLst/>
          </a:prstGeom>
          <a:solidFill>
            <a:schemeClr val="accent6">
              <a:lumMod val="20000"/>
              <a:lumOff val="80000"/>
            </a:schemeClr>
          </a:solidFill>
        </p:spPr>
        <p:txBody>
          <a:bodyPr wrap="none">
            <a:spAutoFit/>
          </a:bodyPr>
          <a:lstStyle/>
          <a:p>
            <a:r>
              <a:rPr lang="ru-RU" dirty="0"/>
              <a:t>Перед венчанием </a:t>
            </a:r>
            <a:endParaRPr lang="ru-RU" dirty="0" smtClean="0"/>
          </a:p>
          <a:p>
            <a:r>
              <a:rPr lang="ru-RU" dirty="0" smtClean="0"/>
              <a:t>(</a:t>
            </a:r>
            <a:r>
              <a:rPr lang="ru-RU" dirty="0"/>
              <a:t>И. </a:t>
            </a:r>
            <a:r>
              <a:rPr lang="ru-RU" dirty="0" err="1"/>
              <a:t>Леонардова</a:t>
            </a:r>
            <a:r>
              <a:rPr lang="ru-RU" dirty="0"/>
              <a:t>), 1997г</a:t>
            </a:r>
            <a:r>
              <a:rPr lang="ru-RU" dirty="0" smtClean="0"/>
              <a:t>.</a:t>
            </a:r>
            <a:endParaRPr lang="ru-RU" dirty="0"/>
          </a:p>
        </p:txBody>
      </p:sp>
      <p:sp>
        <p:nvSpPr>
          <p:cNvPr id="6" name="Прямоугольник 5"/>
          <p:cNvSpPr/>
          <p:nvPr/>
        </p:nvSpPr>
        <p:spPr>
          <a:xfrm>
            <a:off x="104864" y="396132"/>
            <a:ext cx="4587232" cy="6001643"/>
          </a:xfrm>
          <a:prstGeom prst="rect">
            <a:avLst/>
          </a:prstGeom>
          <a:solidFill>
            <a:schemeClr val="accent6">
              <a:lumMod val="20000"/>
              <a:lumOff val="80000"/>
              <a:alpha val="66000"/>
            </a:schemeClr>
          </a:solidFill>
        </p:spPr>
        <p:txBody>
          <a:bodyPr wrap="square">
            <a:spAutoFit/>
          </a:bodyPr>
          <a:lstStyle/>
          <a:p>
            <a:pPr algn="ctr"/>
            <a:r>
              <a:rPr lang="ru-RU" sz="2400" dirty="0" smtClean="0"/>
              <a:t>А. Шилов </a:t>
            </a:r>
            <a:r>
              <a:rPr lang="ru-RU" sz="2400" dirty="0"/>
              <a:t>на своих полотнах раскрывает </a:t>
            </a:r>
            <a:r>
              <a:rPr lang="ru-RU" sz="2400" dirty="0" smtClean="0"/>
              <a:t>понятие красота. </a:t>
            </a:r>
            <a:r>
              <a:rPr lang="ru-RU" sz="2400" dirty="0"/>
              <a:t>Гармоничная, благородная красота достойно прожитой жизни. Красота любви к Богу, к жизни, к музыке, к женщине...</a:t>
            </a:r>
          </a:p>
          <a:p>
            <a:pPr algn="ctr"/>
            <a:r>
              <a:rPr lang="ru-RU" sz="2400" dirty="0" smtClean="0"/>
              <a:t>В </a:t>
            </a:r>
            <a:r>
              <a:rPr lang="ru-RU" sz="2400" dirty="0" smtClean="0"/>
              <a:t>его </a:t>
            </a:r>
            <a:r>
              <a:rPr lang="ru-RU" sz="2400" dirty="0" smtClean="0"/>
              <a:t>искусстве нет ничего случайного. </a:t>
            </a:r>
            <a:r>
              <a:rPr lang="ru-RU" sz="2400" dirty="0" smtClean="0"/>
              <a:t>Всё, </a:t>
            </a:r>
            <a:r>
              <a:rPr lang="ru-RU" sz="2400" dirty="0" smtClean="0"/>
              <a:t>что </a:t>
            </a:r>
            <a:r>
              <a:rPr lang="ru-RU" sz="2400" dirty="0" smtClean="0"/>
              <a:t>создаёт</a:t>
            </a:r>
            <a:r>
              <a:rPr lang="ru-RU" sz="2400" dirty="0" smtClean="0"/>
              <a:t> образ: поза</a:t>
            </a:r>
            <a:r>
              <a:rPr lang="ru-RU" sz="2400" dirty="0" smtClean="0"/>
              <a:t>, одежда, </a:t>
            </a:r>
            <a:r>
              <a:rPr lang="ru-RU" sz="2400" dirty="0" smtClean="0"/>
              <a:t>интерьер - призвано </a:t>
            </a:r>
            <a:r>
              <a:rPr lang="ru-RU" sz="2400" dirty="0" smtClean="0"/>
              <a:t>характеризовать героя, передавая его душевный мир. </a:t>
            </a:r>
            <a:r>
              <a:rPr lang="ru-RU" sz="2400" dirty="0" smtClean="0"/>
              <a:t>В его </a:t>
            </a:r>
            <a:r>
              <a:rPr lang="ru-RU" sz="2400" dirty="0" smtClean="0"/>
              <a:t>картинах </a:t>
            </a:r>
            <a:r>
              <a:rPr lang="ru-RU" sz="2400" dirty="0" smtClean="0"/>
              <a:t> </a:t>
            </a:r>
            <a:r>
              <a:rPr lang="ru-RU" sz="2400" dirty="0" smtClean="0"/>
              <a:t>отсутствует что-либо лишнее. Человек для Шилова – неисчерпаемый источник вдохновения</a:t>
            </a:r>
            <a:r>
              <a:rPr lang="ru-RU" sz="2800" dirty="0" smtClean="0"/>
              <a:t>. </a:t>
            </a:r>
          </a:p>
          <a:p>
            <a:pPr algn="ctr"/>
            <a:endParaRPr lang="ru-RU" sz="2000" dirty="0"/>
          </a:p>
        </p:txBody>
      </p:sp>
      <p:pic>
        <p:nvPicPr>
          <p:cNvPr id="1026" name="Picture 2" descr="http://bogoglasnik.ru/_ph/19/398895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026" y="396132"/>
            <a:ext cx="3413398" cy="4079759"/>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2185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endParaRPr lang="ru-RU" dirty="0"/>
          </a:p>
        </p:txBody>
      </p:sp>
      <p:sp>
        <p:nvSpPr>
          <p:cNvPr id="3" name="Прямоугольник 2"/>
          <p:cNvSpPr/>
          <p:nvPr/>
        </p:nvSpPr>
        <p:spPr>
          <a:xfrm>
            <a:off x="161256" y="3605051"/>
            <a:ext cx="4272320" cy="3046988"/>
          </a:xfrm>
          <a:prstGeom prst="rect">
            <a:avLst/>
          </a:prstGeom>
          <a:solidFill>
            <a:schemeClr val="accent6">
              <a:lumMod val="20000"/>
              <a:lumOff val="80000"/>
            </a:schemeClr>
          </a:solidFill>
        </p:spPr>
        <p:txBody>
          <a:bodyPr wrap="square">
            <a:spAutoFit/>
          </a:bodyPr>
          <a:lstStyle/>
          <a:p>
            <a:pPr algn="ctr"/>
            <a:r>
              <a:rPr lang="ru-RU" sz="2400" dirty="0"/>
              <a:t>Для выдающегося портретиста моделями служили люди различных профессий, возраста, внешности, материального и социального статуса. </a:t>
            </a:r>
            <a:r>
              <a:rPr lang="ru-RU" sz="2400" dirty="0" smtClean="0"/>
              <a:t>Главное </a:t>
            </a:r>
            <a:r>
              <a:rPr lang="ru-RU" sz="2400" dirty="0"/>
              <a:t>для него – постигнуть внутренний мир </a:t>
            </a:r>
            <a:r>
              <a:rPr lang="ru-RU" sz="2400" dirty="0" smtClean="0"/>
              <a:t>человека. </a:t>
            </a:r>
            <a:endParaRPr lang="ru-RU" sz="2400" dirty="0"/>
          </a:p>
        </p:txBody>
      </p:sp>
      <p:pic>
        <p:nvPicPr>
          <p:cNvPr id="6148" name="Picture 4" descr="http://img-fotki.yandex.ru/get/6107/86441892.2b0/0_99cd2_bba4760c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56" y="199072"/>
            <a:ext cx="3042592" cy="3259376"/>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0" name="Picture 2" descr="http://mp3pm.ru/uploads/images/n/i/k/nikolaj_slichenko_komp_aleksandr_zatsep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761" y="188640"/>
            <a:ext cx="4195778" cy="6408712"/>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775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10436"/>
            <a:ext cx="8856984" cy="1569660"/>
          </a:xfrm>
          <a:prstGeom prst="rect">
            <a:avLst/>
          </a:prstGeom>
          <a:solidFill>
            <a:schemeClr val="accent6">
              <a:lumMod val="20000"/>
              <a:lumOff val="80000"/>
              <a:alpha val="43000"/>
            </a:schemeClr>
          </a:solidFill>
        </p:spPr>
        <p:txBody>
          <a:bodyPr wrap="square">
            <a:spAutoFit/>
          </a:bodyPr>
          <a:lstStyle/>
          <a:p>
            <a:pPr algn="ctr"/>
            <a:r>
              <a:rPr lang="ru-RU" sz="2400" dirty="0" smtClean="0"/>
              <a:t>    Художника </a:t>
            </a:r>
            <a:r>
              <a:rPr lang="ru-RU" sz="2400" dirty="0"/>
              <a:t>в равной степени интересуют образы как знаменитых людей, так и тех, о ком его поклонники узнают лишь благодаря его выставкам. Он изображал ветеранов Великой Отечественной войны, </a:t>
            </a:r>
            <a:r>
              <a:rPr lang="ru-RU" sz="2400" dirty="0" smtClean="0"/>
              <a:t>стариков, </a:t>
            </a:r>
            <a:r>
              <a:rPr lang="ru-RU" sz="2400" dirty="0"/>
              <a:t>неизвестных деревенских старух. </a:t>
            </a:r>
          </a:p>
        </p:txBody>
      </p:sp>
      <p:sp>
        <p:nvSpPr>
          <p:cNvPr id="6" name="Прямоугольник 5"/>
          <p:cNvSpPr/>
          <p:nvPr/>
        </p:nvSpPr>
        <p:spPr>
          <a:xfrm>
            <a:off x="5220072" y="6095037"/>
            <a:ext cx="3222104" cy="646331"/>
          </a:xfrm>
          <a:prstGeom prst="rect">
            <a:avLst/>
          </a:prstGeom>
          <a:solidFill>
            <a:schemeClr val="accent6">
              <a:lumMod val="20000"/>
              <a:lumOff val="80000"/>
            </a:schemeClr>
          </a:solidFill>
        </p:spPr>
        <p:txBody>
          <a:bodyPr wrap="square">
            <a:spAutoFit/>
          </a:bodyPr>
          <a:lstStyle/>
          <a:p>
            <a:pPr algn="ctr"/>
            <a:r>
              <a:rPr lang="ru-RU" dirty="0"/>
              <a:t>Герой Советского Союза </a:t>
            </a:r>
            <a:r>
              <a:rPr lang="ru-RU" dirty="0" smtClean="0"/>
              <a:t>                 Е.И</a:t>
            </a:r>
            <a:r>
              <a:rPr lang="ru-RU" dirty="0"/>
              <a:t>. Михайлова-Демина </a:t>
            </a:r>
            <a:r>
              <a:rPr lang="ru-RU" dirty="0" smtClean="0"/>
              <a:t> </a:t>
            </a:r>
            <a:endParaRPr lang="ru-RU" dirty="0"/>
          </a:p>
        </p:txBody>
      </p:sp>
      <p:sp>
        <p:nvSpPr>
          <p:cNvPr id="9" name="Прямоугольник 8"/>
          <p:cNvSpPr/>
          <p:nvPr/>
        </p:nvSpPr>
        <p:spPr>
          <a:xfrm>
            <a:off x="1147003" y="5974251"/>
            <a:ext cx="2128853" cy="369332"/>
          </a:xfrm>
          <a:prstGeom prst="rect">
            <a:avLst/>
          </a:prstGeom>
          <a:solidFill>
            <a:schemeClr val="accent6">
              <a:lumMod val="20000"/>
              <a:lumOff val="80000"/>
            </a:schemeClr>
          </a:solidFill>
        </p:spPr>
        <p:txBody>
          <a:bodyPr wrap="none">
            <a:spAutoFit/>
          </a:bodyPr>
          <a:lstStyle/>
          <a:p>
            <a:r>
              <a:rPr lang="ru-RU" dirty="0" smtClean="0"/>
              <a:t>Цветочек розмарин</a:t>
            </a:r>
            <a:endParaRPr lang="ru-RU" dirty="0"/>
          </a:p>
        </p:txBody>
      </p:sp>
      <p:pic>
        <p:nvPicPr>
          <p:cNvPr id="4100" name="Picture 4" descr="http://mtdata.ru/u26/photoACDC/20062588600-0/original.jpg#20062588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48" y="1988840"/>
            <a:ext cx="3376693" cy="3849430"/>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2" name="Picture 6" descr="http://www.amshilov.ru/upload/iblock/c4e/c4ecc17a004ba730cb50dd78603b5e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568" y="1988840"/>
            <a:ext cx="3419872" cy="4014633"/>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513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1254</Words>
  <Application>Microsoft Office PowerPoint</Application>
  <PresentationFormat>Экран (4:3)</PresentationFormat>
  <Paragraphs>184</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Художник  Александр Шилов</vt:lpstr>
      <vt:lpstr>Наш современник</vt:lpstr>
      <vt:lpstr>Презентация PowerPoint</vt:lpstr>
      <vt:lpstr> Жанры </vt:lpstr>
      <vt:lpstr>Презентация PowerPoint</vt:lpstr>
      <vt:lpstr>Портреты</vt:lpstr>
      <vt:lpstr>Презентация PowerPoint</vt:lpstr>
      <vt:lpstr>  </vt:lpstr>
      <vt:lpstr>Презентация PowerPoint</vt:lpstr>
      <vt:lpstr>Презентация PowerPoint</vt:lpstr>
      <vt:lpstr>Презентация PowerPoint</vt:lpstr>
      <vt:lpstr>Галерея Александра Шилова</vt:lpstr>
      <vt:lpstr>Гордость России</vt:lpstr>
      <vt:lpstr>Награды А.М. Шилова</vt:lpstr>
      <vt:lpstr>Проект «Художник Александр Шилов» </vt:lpstr>
      <vt:lpstr>Совместимы ли понятия гениальность и современность?</vt:lpstr>
      <vt:lpstr>Александр Шилов – гений?</vt:lpstr>
      <vt:lpstr>Что нам предстоит узнать?</vt:lpstr>
      <vt:lpstr>В рамках проекта нам предстоит:</vt:lpstr>
      <vt:lpstr>С чего начнём?</vt:lpstr>
      <vt:lpstr>Участники проекта</vt:lpstr>
      <vt:lpstr>Этапы работы над проектом</vt:lpstr>
      <vt:lpstr>Сроки работы над проектом</vt:lpstr>
      <vt:lpstr>Как мы будем работать?</vt:lpstr>
      <vt:lpstr>Ожидаемые результаты</vt:lpstr>
      <vt:lpstr>Ожидаемые результаты</vt:lpstr>
      <vt:lpstr>Ожидаемые результаты</vt:lpstr>
      <vt:lpstr>Презентация PowerPoint</vt:lpstr>
      <vt:lpstr>Источники</vt:lpstr>
      <vt:lpstr>Источники</vt:lpstr>
      <vt:lpstr>Источники</vt:lpstr>
      <vt:lpstr>Источники</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Художник Александр Шилов</dc:title>
  <dc:creator>Ольга Михайловна</dc:creator>
  <cp:lastModifiedBy>uswer</cp:lastModifiedBy>
  <cp:revision>62</cp:revision>
  <dcterms:created xsi:type="dcterms:W3CDTF">2014-07-16T18:59:26Z</dcterms:created>
  <dcterms:modified xsi:type="dcterms:W3CDTF">2017-02-27T22:09:24Z</dcterms:modified>
</cp:coreProperties>
</file>