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804CB-915F-11D1-2637-059D46620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B577FF-EBEA-D2AE-7C73-4A52D9245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3471EA-1431-A8EB-29C8-99230E9CC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DE1E73-E362-EA51-2981-352FA74A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D9EB32-BAFC-62B4-39DC-61DD5271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9C633-004C-84D5-9775-7D4858F3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2198FA-681E-95A9-665A-1405D9E73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999E93-A040-7362-60C9-F0BCB8CF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AC3EEC-0FB1-DD63-79A3-9A235F4B5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B7304D-4840-9EBF-0AED-DDEA419E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5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1A6CF34-FBBC-7EB1-7D10-AED7EF0BC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382F8D-7647-E9A5-5842-538F8D576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C0BB9F-E7A1-BA71-D455-85980F0F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D3C60A-1608-93A5-B1A5-9C9C6E48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DCBCF-B57D-99E2-0361-68FC7053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2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3D376-39AC-F459-9DE9-4D83685A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D71D5-8634-2253-4E30-7F6192661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11A46B-A020-372F-8ACF-F9BB1F88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F3D87-E8DB-124F-7B95-540FA25E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8E8D5-BD50-9625-224A-40C617B9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0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CF97B-FDC7-E237-2375-9F0410D1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20C2DD-11CE-1AFB-C97E-D28AEA281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B863E0-CDE9-33DC-6D20-DDD35D41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1E6E52-0097-DA80-E9DF-B2343042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42B1C6-3B14-4FB2-CDA2-DAB1D000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5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F393C-3374-8F3D-A369-6235D3F70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1C4B4-0420-9583-CBE5-A29ACB472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FD9A52-D9C3-4E1C-D976-1951D567A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FBB31B-A654-14A7-CEEB-4286F255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25F5E9-52D7-F04F-76D9-063384D0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64A950-EA97-E2A8-54A1-9330E3E45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03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BBEE9-D374-E27C-B1C5-C64937A4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BE35DF-9974-68CF-0974-6ED94F9D7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467C1D-855E-474C-DB59-2DCC09C2A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F32C7C-01A6-8E60-E1B4-27BA1CC91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DCE5A0-BE11-2E8E-3D7C-98D1140BD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6356C8-7685-E506-66FA-AD0FCAFDD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5AB13D-628D-7BF4-7846-C6A50EA2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74B3CA-099A-678A-96A5-30DCC2D5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39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331FD-B512-58B1-A3DE-1F681604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86D294-9802-C916-0609-E45BC1D2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BD8806-F0D8-475A-AE1A-42389841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EE181F-0B01-8604-B939-2A8209CB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0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C25142-2F1E-015D-B4F7-92FB6017F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76C7BF-6230-7604-523B-A53CFA49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F0B330-8669-C58B-D0FE-3C8C821B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3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DFC01-357F-4C56-A840-5AA62B67F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A5A65C-CEBA-924E-E9D8-8CBEEAAC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A732F9-FACA-4D8E-6F85-A4DF23E34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5121ED-9499-CDF5-B6C7-C8A84152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E2DAF-B12D-06DA-E7B8-8E46AF47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3EE187-E106-1B8E-6105-C6FABD6B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4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1A1C0-D1CD-D5B5-DED6-11E220A47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E9F3C1-934B-CF36-F0AB-1131958F9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AC6F21-3E2A-43B0-EAEC-A8D6534BB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114A10-AAB8-3DC1-3764-5BC2699A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F8B303-EB64-8425-CE62-6520EB36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705237-DF22-7E42-3836-A8673584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4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15006-8BDD-3DE4-96DD-4F78B910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63DBBE-22FB-5FDC-3CC4-AB3E4D1C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13EDCF-BC62-9BBC-9DE2-9270387C1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1DF9-B6DE-417B-8469-A8309CDEE5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142686-F751-45A3-0ACD-1A1CC1587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50237C-61BB-7B8A-75CC-ED5939F6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82AC-E0DC-4736-8E7C-AF8DFF752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2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67B81-EF86-5712-3F41-04163FB1A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210676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E28545-A265-F908-0DC1-1C231D0C37B9}"/>
              </a:ext>
            </a:extLst>
          </p:cNvPr>
          <p:cNvSpPr txBox="1"/>
          <p:nvPr/>
        </p:nvSpPr>
        <p:spPr>
          <a:xfrm>
            <a:off x="3048778" y="197346"/>
            <a:ext cx="609755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Матема́тика</a:t>
            </a:r>
            <a:r>
              <a:rPr lang="ru-RU" dirty="0"/>
              <a:t> (др.-греч. </a:t>
            </a:r>
            <a:r>
              <a:rPr lang="ru-RU" dirty="0" err="1"/>
              <a:t>μᾰθημᾰτικά</a:t>
            </a:r>
            <a:r>
              <a:rPr lang="ru-RU" dirty="0"/>
              <a:t>[1] &lt; </a:t>
            </a:r>
            <a:r>
              <a:rPr lang="ru-RU" dirty="0" err="1"/>
              <a:t>μάθημ</a:t>
            </a:r>
            <a:r>
              <a:rPr lang="ru-RU" dirty="0"/>
              <a:t>α «изучение; наука») — точная формальная наука[2], первоначально исследовавшая количественные отношения и пространственные формы[3]. В более современном понимании, это наука об отношениях между объектами, о которых ничего не известно, кроме описывающих их некоторых свойств, — именно тех, которые в качестве аксиом положены в основание той или иной математической теории[4].</a:t>
            </a:r>
          </a:p>
          <a:p>
            <a:endParaRPr lang="ru-RU" dirty="0"/>
          </a:p>
          <a:p>
            <a:r>
              <a:rPr lang="ru-RU" dirty="0"/>
              <a:t>Математика исторически сложилась на основе операций подсчёта, измерения и описания формы объектов[5]. Математические объекты создаются путём идеализации свойств реальных или других математических объектов и записи этих свойств на формальном языке.</a:t>
            </a:r>
          </a:p>
          <a:p>
            <a:endParaRPr lang="ru-RU" dirty="0"/>
          </a:p>
          <a:p>
            <a:r>
              <a:rPr lang="ru-RU" dirty="0"/>
              <a:t>Математика не относится к естественным наукам, но широко используется в них как для точной формулировки их содержания, так и для получения новых результатов. Она является фундаментальной наукой, предоставляющей (общие) языковые средства другим наукам; тем самым она выявляет их структурную взаимосвязь и способствует нахождению самых общих законов природы[6].</a:t>
            </a:r>
          </a:p>
        </p:txBody>
      </p:sp>
    </p:spTree>
    <p:extLst>
      <p:ext uri="{BB962C8B-B14F-4D97-AF65-F5344CB8AC3E}">
        <p14:creationId xmlns:p14="http://schemas.microsoft.com/office/powerpoint/2010/main" val="255115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E9C9D-8EA6-FE76-D234-CBBB5DC05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46" y="589060"/>
            <a:ext cx="10515600" cy="1325563"/>
          </a:xfrm>
        </p:spPr>
        <p:txBody>
          <a:bodyPr/>
          <a:lstStyle/>
          <a:p>
            <a:r>
              <a:rPr lang="ru-RU" dirty="0"/>
              <a:t>Информатика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8D80C6-65E9-25F7-9861-D30FB8B7A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182" y="1885816"/>
            <a:ext cx="5029636" cy="30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5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450F8-3F5E-374E-6005-3925FE16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Биология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70BC94-A7E6-FEB0-9C29-11AB3DA58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26" y="2327814"/>
            <a:ext cx="4652688" cy="332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5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8779F-8A63-886B-6BE8-C0DD8305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CB9B64-B87E-FAE2-0F41-B27F6FDDF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58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Математика</vt:lpstr>
      <vt:lpstr>Презентация PowerPoint</vt:lpstr>
      <vt:lpstr>Информатика</vt:lpstr>
      <vt:lpstr>Биология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ирина славникова</dc:creator>
  <cp:lastModifiedBy>ирина славникова</cp:lastModifiedBy>
  <cp:revision>2</cp:revision>
  <dcterms:created xsi:type="dcterms:W3CDTF">2023-11-24T06:03:53Z</dcterms:created>
  <dcterms:modified xsi:type="dcterms:W3CDTF">2023-11-24T07:40:32Z</dcterms:modified>
</cp:coreProperties>
</file>