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D4A38B-B2EF-4FBC-8DBA-5E5F91C4C979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A1C9A5-58EB-4FF9-8DFE-9BEDCDE84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cap="all" dirty="0" smtClean="0"/>
              <a:t>Вычитание рациональных чисел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71600" y="1700808"/>
            <a:ext cx="734481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Известно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1,8 – 3,49 = –1,69. </a:t>
            </a:r>
            <a:endParaRPr lang="ru-RU" sz="2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выражения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3,49 – 1,8;		в) –(1,8 – 3,49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–3,49 + 1,8;		г) –(3,49 – 1,8).</a:t>
            </a:r>
          </a:p>
          <a:p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548680"/>
            <a:ext cx="4767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</a:pP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Письменная 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23528" y="3582888"/>
            <a:ext cx="83529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algn="just" fontAlgn="base">
              <a:spcBef>
                <a:spcPct val="0"/>
              </a:spcBef>
              <a:spcAft>
                <a:spcPct val="0"/>
              </a:spcAft>
              <a:tabLst>
                <a:tab pos="1438275" algn="l"/>
                <a:tab pos="2343150" algn="l"/>
                <a:tab pos="2514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II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1438275" algn="l"/>
                <a:tab pos="2343150" algn="l"/>
                <a:tab pos="2514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Вычислите: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1438275" algn="l"/>
                <a:tab pos="2343150" algn="l"/>
                <a:tab pos="25146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438275" algn="l"/>
                <a:tab pos="2343150" algn="l"/>
                <a:tab pos="2514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       -       ;		       б)        +             ;		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0,51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0,2.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Вычислите: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0,6 + 2,7;		    б) 3,4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0,2).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Выполните действия: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0,8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3,4;	    б)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23528" y="106760"/>
            <a:ext cx="835292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Проверочная работа.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I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3431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Вычислите: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34315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		 б)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		в) 0,43 + 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3,2).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Вычислите: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0,4 + 2,5;		 б) 2,6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0,2).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Выполните действия: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0,6 + 5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4,5;	        б)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2" name="Рисунок 297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268760"/>
            <a:ext cx="235128" cy="720080"/>
          </a:xfrm>
          <a:prstGeom prst="rect">
            <a:avLst/>
          </a:prstGeom>
          <a:noFill/>
        </p:spPr>
      </p:pic>
      <p:pic>
        <p:nvPicPr>
          <p:cNvPr id="34821" name="Рисунок 297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268760"/>
            <a:ext cx="249823" cy="720080"/>
          </a:xfrm>
          <a:prstGeom prst="rect">
            <a:avLst/>
          </a:prstGeom>
          <a:noFill/>
        </p:spPr>
      </p:pic>
      <p:pic>
        <p:nvPicPr>
          <p:cNvPr id="34820" name="Рисунок 297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268760"/>
            <a:ext cx="249823" cy="720080"/>
          </a:xfrm>
          <a:prstGeom prst="rect">
            <a:avLst/>
          </a:prstGeom>
          <a:noFill/>
        </p:spPr>
      </p:pic>
      <p:pic>
        <p:nvPicPr>
          <p:cNvPr id="34819" name="Рисунок 297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96752"/>
            <a:ext cx="264519" cy="810091"/>
          </a:xfrm>
          <a:prstGeom prst="rect">
            <a:avLst/>
          </a:prstGeom>
          <a:noFill/>
        </p:spPr>
      </p:pic>
      <p:pic>
        <p:nvPicPr>
          <p:cNvPr id="34818" name="Рисунок 297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068960"/>
            <a:ext cx="263050" cy="758202"/>
          </a:xfrm>
          <a:prstGeom prst="rect">
            <a:avLst/>
          </a:prstGeom>
          <a:noFill/>
        </p:spPr>
      </p:pic>
      <p:pic>
        <p:nvPicPr>
          <p:cNvPr id="34817" name="Рисунок 297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3068960"/>
            <a:ext cx="822950" cy="720081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30" name="Рисунок 297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4365104"/>
            <a:ext cx="249824" cy="720080"/>
          </a:xfrm>
          <a:prstGeom prst="rect">
            <a:avLst/>
          </a:prstGeom>
          <a:noFill/>
        </p:spPr>
      </p:pic>
      <p:pic>
        <p:nvPicPr>
          <p:cNvPr id="34829" name="Рисунок 297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0639" y="4293096"/>
            <a:ext cx="263050" cy="758206"/>
          </a:xfrm>
          <a:prstGeom prst="rect">
            <a:avLst/>
          </a:prstGeom>
          <a:noFill/>
        </p:spPr>
      </p:pic>
      <p:pic>
        <p:nvPicPr>
          <p:cNvPr id="34828" name="Рисунок 2971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2886" y="5877272"/>
            <a:ext cx="238068" cy="686195"/>
          </a:xfrm>
          <a:prstGeom prst="rect">
            <a:avLst/>
          </a:prstGeom>
          <a:noFill/>
        </p:spPr>
      </p:pic>
      <p:pic>
        <p:nvPicPr>
          <p:cNvPr id="34827" name="Рисунок 297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5877272"/>
            <a:ext cx="718610" cy="733582"/>
          </a:xfrm>
          <a:prstGeom prst="rect">
            <a:avLst/>
          </a:prstGeom>
          <a:noFill/>
        </p:spPr>
      </p:pic>
      <p:pic>
        <p:nvPicPr>
          <p:cNvPr id="34826" name="Рисунок 2971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11960" y="4293096"/>
            <a:ext cx="705679" cy="864096"/>
          </a:xfrm>
          <a:prstGeom prst="rect">
            <a:avLst/>
          </a:prstGeom>
          <a:noFill/>
        </p:spPr>
      </p:pic>
      <p:pic>
        <p:nvPicPr>
          <p:cNvPr id="34825" name="Рисунок 297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35895" y="4365104"/>
            <a:ext cx="288033" cy="830214"/>
          </a:xfrm>
          <a:prstGeom prst="rect">
            <a:avLst/>
          </a:prstGeom>
          <a:noFill/>
        </p:spPr>
      </p:pic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52112" y="2060848"/>
            <a:ext cx="81374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задание.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normalizeH="0" baseline="0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939(2 строка); 924 (б, г); </a:t>
            </a:r>
            <a:r>
              <a:rPr lang="ru-RU" sz="36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948 (б, г).</a:t>
            </a:r>
            <a:endParaRPr kumimoji="0" lang="ru-RU" sz="3600" b="1" i="0" u="none" strike="noStrike" normalizeH="0" baseline="0" dirty="0" smtClean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67544" y="404664"/>
            <a:ext cx="835292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Устная работа.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Вычислите: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+ 0,3;		е)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        ;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+ 1,2;		ж)          +           ;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0,8 + 1;		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        ;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3,7 + 3;		и)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        ;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+ 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2,5);		к)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Рисунок 296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060848"/>
            <a:ext cx="288032" cy="830209"/>
          </a:xfrm>
          <a:prstGeom prst="rect">
            <a:avLst/>
          </a:prstGeom>
          <a:noFill/>
        </p:spPr>
      </p:pic>
      <p:pic>
        <p:nvPicPr>
          <p:cNvPr id="1032" name="Рисунок 296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060848"/>
            <a:ext cx="288032" cy="830210"/>
          </a:xfrm>
          <a:prstGeom prst="rect">
            <a:avLst/>
          </a:prstGeom>
          <a:noFill/>
        </p:spPr>
      </p:pic>
      <p:pic>
        <p:nvPicPr>
          <p:cNvPr id="1031" name="Рисунок 296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924944"/>
            <a:ext cx="288032" cy="830210"/>
          </a:xfrm>
          <a:prstGeom prst="rect">
            <a:avLst/>
          </a:prstGeom>
          <a:noFill/>
        </p:spPr>
      </p:pic>
      <p:pic>
        <p:nvPicPr>
          <p:cNvPr id="1030" name="Рисунок 296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2924944"/>
            <a:ext cx="713534" cy="864096"/>
          </a:xfrm>
          <a:prstGeom prst="rect">
            <a:avLst/>
          </a:prstGeom>
          <a:noFill/>
        </p:spPr>
      </p:pic>
      <p:pic>
        <p:nvPicPr>
          <p:cNvPr id="1029" name="Рисунок 2967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3789040"/>
            <a:ext cx="216024" cy="830210"/>
          </a:xfrm>
          <a:prstGeom prst="rect">
            <a:avLst/>
          </a:prstGeom>
          <a:noFill/>
        </p:spPr>
      </p:pic>
      <p:pic>
        <p:nvPicPr>
          <p:cNvPr id="1028" name="Рисунок 2967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3789039"/>
            <a:ext cx="288032" cy="830209"/>
          </a:xfrm>
          <a:prstGeom prst="rect">
            <a:avLst/>
          </a:prstGeom>
          <a:noFill/>
        </p:spPr>
      </p:pic>
      <p:pic>
        <p:nvPicPr>
          <p:cNvPr id="1027" name="Рисунок 296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4589600"/>
            <a:ext cx="288032" cy="830209"/>
          </a:xfrm>
          <a:prstGeom prst="rect">
            <a:avLst/>
          </a:prstGeom>
          <a:noFill/>
        </p:spPr>
      </p:pic>
      <p:pic>
        <p:nvPicPr>
          <p:cNvPr id="1026" name="Рисунок 2967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4581128"/>
            <a:ext cx="648072" cy="936104"/>
          </a:xfrm>
          <a:prstGeom prst="rect">
            <a:avLst/>
          </a:prstGeom>
          <a:noFill/>
        </p:spPr>
      </p:pic>
      <p:pic>
        <p:nvPicPr>
          <p:cNvPr id="1025" name="Рисунок 2967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5517232"/>
            <a:ext cx="1093346" cy="864096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477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83768" y="3212976"/>
          <a:ext cx="4611191" cy="882396"/>
        </p:xfrm>
        <a:graphic>
          <a:graphicData uri="http://schemas.openxmlformats.org/drawingml/2006/table">
            <a:tbl>
              <a:tblPr/>
              <a:tblGrid>
                <a:gridCol w="46111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800" b="1" i="1" cap="none" spc="300" dirty="0">
                          <a:ln w="11430" cmpd="sng">
                            <a:solidFill>
                              <a:schemeClr val="accent2">
                                <a:lumMod val="5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4800" b="1" cap="none" spc="300" dirty="0">
                          <a:ln w="11430" cmpd="sng">
                            <a:solidFill>
                              <a:schemeClr val="accent2">
                                <a:lumMod val="5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4800" b="1" i="1" cap="none" spc="300" dirty="0" err="1">
                          <a:ln w="11430" cmpd="sng">
                            <a:solidFill>
                              <a:schemeClr val="accent2">
                                <a:lumMod val="5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4800" b="1" cap="none" spc="300" dirty="0">
                          <a:ln w="11430" cmpd="sng">
                            <a:solidFill>
                              <a:schemeClr val="accent2">
                                <a:lumMod val="5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4800" b="1" i="1" cap="none" spc="300" dirty="0" err="1">
                          <a:ln w="11430" cmpd="sng">
                            <a:solidFill>
                              <a:schemeClr val="accent2">
                                <a:lumMod val="5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4800" b="1" cap="none" spc="300" dirty="0">
                          <a:ln w="11430" cmpd="sng">
                            <a:solidFill>
                              <a:schemeClr val="accent2">
                                <a:lumMod val="5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+ (–</a:t>
                      </a:r>
                      <a:r>
                        <a:rPr lang="ru-RU" sz="4800" b="1" i="1" cap="none" spc="300" dirty="0" err="1">
                          <a:ln w="11430" cmpd="sng">
                            <a:solidFill>
                              <a:schemeClr val="accent2">
                                <a:lumMod val="5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4800" b="1" cap="none" spc="300" dirty="0">
                          <a:ln w="11430" cmpd="sng">
                            <a:solidFill>
                              <a:schemeClr val="accent2">
                                <a:lumMod val="5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4800" b="1" cap="none" spc="300" dirty="0">
                        <a:ln w="11430" cmpd="sng">
                          <a:solidFill>
                            <a:schemeClr val="accent2">
                              <a:lumMod val="5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C00000"/>
                        </a:solidFill>
                        <a:effectLst>
                          <a:glow rad="45500">
                            <a:schemeClr val="accent1">
                              <a:satMod val="220000"/>
                              <a:alpha val="35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548680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Правило для вычитания рациональных чисел: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59632" y="1845405"/>
            <a:ext cx="734481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Вычитание двух рациональных чисел.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№ 919; 922.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№ 939(1 строка).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548680"/>
            <a:ext cx="4767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</a:pP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Письменная 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979712" y="332656"/>
            <a:ext cx="53501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Дешифровщик</a:t>
            </a: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6472" y="908720"/>
            <a:ext cx="3833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вычислите: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95536" y="1628800"/>
            <a:ext cx="82089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143000" algn="l"/>
                <a:tab pos="1943100" algn="l"/>
                <a:tab pos="2743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 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    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             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 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14" name="Рисунок 296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1008112" cy="898136"/>
          </a:xfrm>
          <a:prstGeom prst="rect">
            <a:avLst/>
          </a:prstGeom>
          <a:noFill/>
        </p:spPr>
      </p:pic>
      <p:pic>
        <p:nvPicPr>
          <p:cNvPr id="29713" name="Рисунок 296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348880"/>
            <a:ext cx="432048" cy="814244"/>
          </a:xfrm>
          <a:prstGeom prst="rect">
            <a:avLst/>
          </a:prstGeom>
          <a:noFill/>
        </p:spPr>
      </p:pic>
      <p:pic>
        <p:nvPicPr>
          <p:cNvPr id="29712" name="Рисунок 2967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348880"/>
            <a:ext cx="432048" cy="814244"/>
          </a:xfrm>
          <a:prstGeom prst="rect">
            <a:avLst/>
          </a:prstGeom>
          <a:noFill/>
        </p:spPr>
      </p:pic>
      <p:pic>
        <p:nvPicPr>
          <p:cNvPr id="29711" name="Рисунок 2967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276872"/>
            <a:ext cx="504056" cy="949952"/>
          </a:xfrm>
          <a:prstGeom prst="rect">
            <a:avLst/>
          </a:prstGeom>
          <a:noFill/>
        </p:spPr>
      </p:pic>
      <p:pic>
        <p:nvPicPr>
          <p:cNvPr id="29710" name="Рисунок 296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348880"/>
            <a:ext cx="432048" cy="814244"/>
          </a:xfrm>
          <a:prstGeom prst="rect">
            <a:avLst/>
          </a:prstGeom>
          <a:noFill/>
        </p:spPr>
      </p:pic>
      <p:pic>
        <p:nvPicPr>
          <p:cNvPr id="29709" name="Рисунок 296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284983"/>
            <a:ext cx="864096" cy="882099"/>
          </a:xfrm>
          <a:prstGeom prst="rect">
            <a:avLst/>
          </a:prstGeom>
          <a:noFill/>
        </p:spPr>
      </p:pic>
      <p:pic>
        <p:nvPicPr>
          <p:cNvPr id="29708" name="Рисунок 2968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4077072"/>
            <a:ext cx="288032" cy="830210"/>
          </a:xfrm>
          <a:prstGeom prst="rect">
            <a:avLst/>
          </a:prstGeom>
          <a:noFill/>
        </p:spPr>
      </p:pic>
      <p:pic>
        <p:nvPicPr>
          <p:cNvPr id="29707" name="Рисунок 2968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4077072"/>
            <a:ext cx="432049" cy="756085"/>
          </a:xfrm>
          <a:prstGeom prst="rect">
            <a:avLst/>
          </a:prstGeom>
          <a:noFill/>
        </p:spPr>
      </p:pic>
      <p:pic>
        <p:nvPicPr>
          <p:cNvPr id="29706" name="Рисунок 2968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4077072"/>
            <a:ext cx="452622" cy="792088"/>
          </a:xfrm>
          <a:prstGeom prst="rect">
            <a:avLst/>
          </a:prstGeom>
          <a:noFill/>
        </p:spPr>
      </p:pic>
      <p:pic>
        <p:nvPicPr>
          <p:cNvPr id="29705" name="Рисунок 2968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4077072"/>
            <a:ext cx="432048" cy="756084"/>
          </a:xfrm>
          <a:prstGeom prst="rect">
            <a:avLst/>
          </a:prstGeom>
          <a:noFill/>
        </p:spPr>
      </p:pic>
      <p:pic>
        <p:nvPicPr>
          <p:cNvPr id="29704" name="Рисунок 2968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4941168"/>
            <a:ext cx="792088" cy="825794"/>
          </a:xfrm>
          <a:prstGeom prst="rect">
            <a:avLst/>
          </a:prstGeom>
          <a:noFill/>
        </p:spPr>
      </p:pic>
      <p:pic>
        <p:nvPicPr>
          <p:cNvPr id="29703" name="Рисунок 2968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87624" y="5733256"/>
            <a:ext cx="296848" cy="855622"/>
          </a:xfrm>
          <a:prstGeom prst="rect">
            <a:avLst/>
          </a:prstGeom>
          <a:noFill/>
        </p:spPr>
      </p:pic>
      <p:pic>
        <p:nvPicPr>
          <p:cNvPr id="29702" name="Рисунок 2968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31840" y="5733256"/>
            <a:ext cx="436457" cy="792088"/>
          </a:xfrm>
          <a:prstGeom prst="rect">
            <a:avLst/>
          </a:prstGeom>
          <a:noFill/>
        </p:spPr>
      </p:pic>
      <p:pic>
        <p:nvPicPr>
          <p:cNvPr id="29701" name="Рисунок 2968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20072" y="5733256"/>
            <a:ext cx="288032" cy="830209"/>
          </a:xfrm>
          <a:prstGeom prst="rect">
            <a:avLst/>
          </a:prstGeom>
          <a:noFill/>
        </p:spPr>
      </p:pic>
      <p:pic>
        <p:nvPicPr>
          <p:cNvPr id="29700" name="Рисунок 2968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6296" y="5733256"/>
            <a:ext cx="288032" cy="830210"/>
          </a:xfrm>
          <a:prstGeom prst="rect">
            <a:avLst/>
          </a:prstGeom>
          <a:noFill/>
        </p:spPr>
      </p:pic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67544" y="1412776"/>
            <a:ext cx="828092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 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1             .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              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     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		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979712" y="332656"/>
            <a:ext cx="53501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Дешифровщик</a:t>
            </a: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6891" y="908720"/>
            <a:ext cx="3812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вычислите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5" name="Рисунок 296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1152128" cy="792088"/>
          </a:xfrm>
          <a:prstGeom prst="rect">
            <a:avLst/>
          </a:prstGeom>
          <a:noFill/>
        </p:spPr>
      </p:pic>
      <p:pic>
        <p:nvPicPr>
          <p:cNvPr id="30734" name="Рисунок 296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1479" y="2132856"/>
            <a:ext cx="314215" cy="864096"/>
          </a:xfrm>
          <a:prstGeom prst="rect">
            <a:avLst/>
          </a:prstGeom>
          <a:noFill/>
        </p:spPr>
      </p:pic>
      <p:pic>
        <p:nvPicPr>
          <p:cNvPr id="30733" name="Рисунок 296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132856"/>
            <a:ext cx="288032" cy="830210"/>
          </a:xfrm>
          <a:prstGeom prst="rect">
            <a:avLst/>
          </a:prstGeom>
          <a:noFill/>
        </p:spPr>
      </p:pic>
      <p:pic>
        <p:nvPicPr>
          <p:cNvPr id="30732" name="Рисунок 296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204864"/>
            <a:ext cx="288032" cy="830209"/>
          </a:xfrm>
          <a:prstGeom prst="rect">
            <a:avLst/>
          </a:prstGeom>
          <a:noFill/>
        </p:spPr>
      </p:pic>
      <p:pic>
        <p:nvPicPr>
          <p:cNvPr id="30731" name="Рисунок 296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204864"/>
            <a:ext cx="288032" cy="830210"/>
          </a:xfrm>
          <a:prstGeom prst="rect">
            <a:avLst/>
          </a:prstGeom>
          <a:noFill/>
        </p:spPr>
      </p:pic>
      <p:pic>
        <p:nvPicPr>
          <p:cNvPr id="30730" name="Рисунок 2969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2996952"/>
            <a:ext cx="987538" cy="864096"/>
          </a:xfrm>
          <a:prstGeom prst="rect">
            <a:avLst/>
          </a:prstGeom>
          <a:noFill/>
        </p:spPr>
      </p:pic>
      <p:pic>
        <p:nvPicPr>
          <p:cNvPr id="30729" name="Рисунок 2969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3789040"/>
            <a:ext cx="288032" cy="830210"/>
          </a:xfrm>
          <a:prstGeom prst="rect">
            <a:avLst/>
          </a:prstGeom>
          <a:noFill/>
        </p:spPr>
      </p:pic>
      <p:pic>
        <p:nvPicPr>
          <p:cNvPr id="30728" name="Рисунок 2969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3861048"/>
            <a:ext cx="458499" cy="864096"/>
          </a:xfrm>
          <a:prstGeom prst="rect">
            <a:avLst/>
          </a:prstGeom>
          <a:noFill/>
        </p:spPr>
      </p:pic>
      <p:pic>
        <p:nvPicPr>
          <p:cNvPr id="30727" name="Рисунок 2969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3789040"/>
            <a:ext cx="458501" cy="864097"/>
          </a:xfrm>
          <a:prstGeom prst="rect">
            <a:avLst/>
          </a:prstGeom>
          <a:noFill/>
        </p:spPr>
      </p:pic>
      <p:pic>
        <p:nvPicPr>
          <p:cNvPr id="30726" name="Рисунок 2969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0352" y="3861048"/>
            <a:ext cx="288032" cy="830209"/>
          </a:xfrm>
          <a:prstGeom prst="rect">
            <a:avLst/>
          </a:prstGeom>
          <a:noFill/>
        </p:spPr>
      </p:pic>
      <p:pic>
        <p:nvPicPr>
          <p:cNvPr id="30725" name="Рисунок 2970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1" y="4653136"/>
            <a:ext cx="987539" cy="864096"/>
          </a:xfrm>
          <a:prstGeom prst="rect">
            <a:avLst/>
          </a:prstGeom>
          <a:noFill/>
        </p:spPr>
      </p:pic>
      <p:pic>
        <p:nvPicPr>
          <p:cNvPr id="30724" name="Рисунок 2970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32" y="5517232"/>
            <a:ext cx="288032" cy="830211"/>
          </a:xfrm>
          <a:prstGeom prst="rect">
            <a:avLst/>
          </a:prstGeom>
          <a:noFill/>
        </p:spPr>
      </p:pic>
      <p:pic>
        <p:nvPicPr>
          <p:cNvPr id="30723" name="Рисунок 297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5589240"/>
            <a:ext cx="288032" cy="830210"/>
          </a:xfrm>
          <a:prstGeom prst="rect">
            <a:avLst/>
          </a:prstGeom>
          <a:noFill/>
        </p:spPr>
      </p:pic>
      <p:pic>
        <p:nvPicPr>
          <p:cNvPr id="30722" name="Рисунок 2970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52120" y="5517232"/>
            <a:ext cx="288032" cy="830210"/>
          </a:xfrm>
          <a:prstGeom prst="rect">
            <a:avLst/>
          </a:prstGeom>
          <a:noFill/>
        </p:spPr>
      </p:pic>
      <p:pic>
        <p:nvPicPr>
          <p:cNvPr id="30721" name="Рисунок 2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96336" y="5589240"/>
            <a:ext cx="288032" cy="830209"/>
          </a:xfrm>
          <a:prstGeom prst="rect">
            <a:avLst/>
          </a:prstGeom>
          <a:noFill/>
        </p:spPr>
      </p:pic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0" y="7515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1943100" algn="l"/>
                <a:tab pos="2743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95736" y="620688"/>
            <a:ext cx="41264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ЦИФИРЬ.</a:t>
            </a:r>
            <a:endParaRPr kumimoji="0" lang="ru-RU" sz="3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9" name="Picture 5" descr="http://www.krotov.info/pictures/17/TSIFI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370" t="2817" r="4110" b="4225"/>
          <a:stretch>
            <a:fillRect/>
          </a:stretch>
        </p:blipFill>
        <p:spPr bwMode="auto">
          <a:xfrm>
            <a:off x="323528" y="1412776"/>
            <a:ext cx="4104456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755" name="Picture 11" descr="http://t.mikl.beliu.name/wp-content/uploads/2012/11/zifiry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988840"/>
            <a:ext cx="3981450" cy="3886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5616" y="1484784"/>
            <a:ext cx="73448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920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548680"/>
            <a:ext cx="4767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</a:pP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Письменная  работа.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2276872"/>
            <a:ext cx="84249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Выясните закономерность, связывающую приведенные числа, и продолжите последовательность.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4005064"/>
          <a:ext cx="8136903" cy="1656184"/>
        </p:xfrm>
        <a:graphic>
          <a:graphicData uri="http://schemas.openxmlformats.org/drawingml/2006/table">
            <a:tbl>
              <a:tblPr/>
              <a:tblGrid>
                <a:gridCol w="1007262"/>
                <a:gridCol w="1162415"/>
                <a:gridCol w="1164878"/>
                <a:gridCol w="1145175"/>
                <a:gridCol w="923528"/>
                <a:gridCol w="903827"/>
                <a:gridCol w="923528"/>
                <a:gridCol w="906290"/>
              </a:tblGrid>
              <a:tr h="1656184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–1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–1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2773" name="Рисунок 297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4293096"/>
            <a:ext cx="432048" cy="1080120"/>
          </a:xfrm>
          <a:prstGeom prst="rect">
            <a:avLst/>
          </a:prstGeom>
          <a:noFill/>
        </p:spPr>
      </p:pic>
      <p:pic>
        <p:nvPicPr>
          <p:cNvPr id="32772" name="Рисунок 297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4498" y="4293096"/>
            <a:ext cx="405254" cy="1089123"/>
          </a:xfrm>
          <a:prstGeom prst="rect">
            <a:avLst/>
          </a:prstGeom>
          <a:noFill/>
        </p:spPr>
      </p:pic>
      <p:pic>
        <p:nvPicPr>
          <p:cNvPr id="32771" name="Рисунок 297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221088"/>
            <a:ext cx="360040" cy="1105834"/>
          </a:xfrm>
          <a:prstGeom prst="rect">
            <a:avLst/>
          </a:prstGeom>
          <a:noFill/>
        </p:spPr>
      </p:pic>
      <p:pic>
        <p:nvPicPr>
          <p:cNvPr id="32770" name="Рисунок 2970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221088"/>
            <a:ext cx="360040" cy="1105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27584" y="1484784"/>
            <a:ext cx="73448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Нахождение значений выражений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924(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948(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548680"/>
            <a:ext cx="4767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</a:pP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Письменная  работа.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11560" y="3140968"/>
            <a:ext cx="77048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Противоположные выражения.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№ 951 (а, в).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215</TotalTime>
  <Words>197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Урок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biblioteka</cp:lastModifiedBy>
  <cp:revision>14</cp:revision>
  <dcterms:created xsi:type="dcterms:W3CDTF">2013-03-13T16:11:31Z</dcterms:created>
  <dcterms:modified xsi:type="dcterms:W3CDTF">2016-11-17T05:13:38Z</dcterms:modified>
</cp:coreProperties>
</file>