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comments/comment1.xml" ContentType="application/vnd.openxmlformats-officedocument.presentationml.comments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handoutMasterIdLst>
    <p:handoutMasterId r:id="rId23"/>
  </p:handoutMasterIdLst>
  <p:sldIdLst>
    <p:sldId id="256" r:id="rId2"/>
    <p:sldId id="272" r:id="rId3"/>
    <p:sldId id="273" r:id="rId4"/>
    <p:sldId id="274" r:id="rId5"/>
    <p:sldId id="257" r:id="rId6"/>
    <p:sldId id="262" r:id="rId7"/>
    <p:sldId id="271" r:id="rId8"/>
    <p:sldId id="261" r:id="rId9"/>
    <p:sldId id="263" r:id="rId10"/>
    <p:sldId id="264" r:id="rId11"/>
    <p:sldId id="266" r:id="rId12"/>
    <p:sldId id="267" r:id="rId13"/>
    <p:sldId id="268" r:id="rId14"/>
    <p:sldId id="269" r:id="rId15"/>
    <p:sldId id="270" r:id="rId16"/>
    <p:sldId id="276" r:id="rId17"/>
    <p:sldId id="277" r:id="rId18"/>
    <p:sldId id="278" r:id="rId19"/>
    <p:sldId id="279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Юрий" initials="Ю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Rg st="2" end="20"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60" autoAdjust="0"/>
    <p:restoredTop sz="94624" autoAdjust="0"/>
  </p:normalViewPr>
  <p:slideViewPr>
    <p:cSldViewPr>
      <p:cViewPr varScale="1">
        <p:scale>
          <a:sx n="65" d="100"/>
          <a:sy n="65" d="100"/>
        </p:scale>
        <p:origin x="-1440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-2880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8-12-10T19:38:32.962" idx="3">
    <p:pos x="10" y="10"/>
    <p:text/>
  </p:cm>
  <p:cm authorId="0" dt="2018-12-10T19:38:37.566" idx="4">
    <p:pos x="146" y="146"/>
    <p:text/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96B849-C37C-401C-A2A0-0DE613833060}" type="datetimeFigureOut">
              <a:rPr lang="ru-RU" smtClean="0"/>
              <a:pPr/>
              <a:t>10.12.2018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018F46-157C-45F0-85AC-6ACD1D009F6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63000B-17D7-4199-A57A-5954409D3C28}" type="datetimeFigureOut">
              <a:rPr lang="ru-RU" smtClean="0"/>
              <a:pPr/>
              <a:t>10.12.2018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6D7A9F-B63B-4F3D-AA58-8594D4C895E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D7A9F-B63B-4F3D-AA58-8594D4C895EC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D7A9F-B63B-4F3D-AA58-8594D4C895EC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D7A9F-B63B-4F3D-AA58-8594D4C895EC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D7A9F-B63B-4F3D-AA58-8594D4C895EC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D7A9F-B63B-4F3D-AA58-8594D4C895EC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D7A9F-B63B-4F3D-AA58-8594D4C895EC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10.12.2018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10.12.2018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10.12.2018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10.12.2018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10.12.2018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5B106E36-FD25-4E2D-B0AA-010F637433A0}" type="datetimeFigureOut">
              <a:rPr lang="ru-RU" smtClean="0"/>
              <a:pPr/>
              <a:t>10.12.2018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comments" Target="../comments/commen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188640"/>
            <a:ext cx="8352928" cy="4968552"/>
          </a:xfrm>
        </p:spPr>
        <p:txBody>
          <a:bodyPr>
            <a:normAutofit/>
          </a:bodyPr>
          <a:lstStyle/>
          <a:p>
            <a:pPr lvl="0"/>
            <a:r>
              <a:rPr lang="ru-RU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1. Что </a:t>
            </a:r>
            <a:r>
              <a:rPr lang="ru-RU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такое клей</a:t>
            </a:r>
            <a:r>
              <a:rPr lang="ru-RU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br>
              <a:rPr lang="ru-RU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2. Перечислите </a:t>
            </a:r>
            <a:r>
              <a:rPr lang="ru-RU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виды клеев</a:t>
            </a:r>
            <a:r>
              <a:rPr lang="ru-RU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3. Какие </a:t>
            </a:r>
            <a:r>
              <a:rPr lang="ru-RU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клеи используют для склеивания древесины?</a:t>
            </a:r>
            <a:br>
              <a:rPr lang="ru-RU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55776" y="6165304"/>
            <a:ext cx="6408712" cy="504056"/>
          </a:xfrm>
        </p:spPr>
        <p:txBody>
          <a:bodyPr>
            <a:normAutofit/>
          </a:bodyPr>
          <a:lstStyle/>
          <a:p>
            <a:pPr algn="ctr"/>
            <a:endParaRPr lang="ru-RU" sz="2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07704" y="4869160"/>
            <a:ext cx="5328592" cy="504056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Крепление пилки в лобзике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246215" y="493285"/>
            <a:ext cx="8740471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Пилку в лобзике закрепляют </a:t>
            </a:r>
          </a:p>
          <a:p>
            <a:pPr algn="ctr"/>
            <a:r>
              <a:rPr lang="ru-RU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сначала в нижнем, а затем в верхнем зажиме. </a:t>
            </a:r>
          </a:p>
        </p:txBody>
      </p:sp>
      <p:pic>
        <p:nvPicPr>
          <p:cNvPr id="5" name="Picture 9" descr="Выпиливаем_из_фанеры_стр_00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4350" y="1556792"/>
            <a:ext cx="5524500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88640"/>
            <a:ext cx="8640960" cy="1296144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.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5085185"/>
            <a:ext cx="8424936" cy="1152128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Рабочие позы при выпиливании 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сидя и стоя.</a:t>
            </a:r>
            <a:endParaRPr lang="ru-RU" sz="2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052736"/>
            <a:ext cx="4104455" cy="3816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462" y="1052736"/>
            <a:ext cx="4176017" cy="3758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www.lobzik.pri.ee/modules/smartsection/visit.php?fileid=70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3" y="188640"/>
            <a:ext cx="8784976" cy="561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www.lobzik.pri.ee/modules/smartsection/visit.php?fileid=1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763686" y="-1179511"/>
            <a:ext cx="5616623" cy="8352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Nikolay\Desktop\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8162"/>
            <a:ext cx="8568951" cy="5393086"/>
          </a:xfrm>
          <a:prstGeom prst="rect">
            <a:avLst/>
          </a:prstGeom>
          <a:noFill/>
        </p:spPr>
      </p:pic>
      <p:sp>
        <p:nvSpPr>
          <p:cNvPr id="5" name="Подзаголовок 4"/>
          <p:cNvSpPr txBox="1">
            <a:spLocks noGrp="1"/>
          </p:cNvSpPr>
          <p:nvPr>
            <p:ph type="subTitle" idx="1"/>
          </p:nvPr>
        </p:nvSpPr>
        <p:spPr>
          <a:xfrm>
            <a:off x="2699792" y="6131327"/>
            <a:ext cx="61926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Выпиливание внутреннего контура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88640"/>
            <a:ext cx="8640960" cy="504056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Правила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безопасной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работы: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1.  Надёжно 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прикреплять выпиловочный столик к крышке верстака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2. Правильно 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 надёжно закреплять пилку в лобзике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3. Во 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время работы не наклоняться низко над изделием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4. Во 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время выпиливания нельзя держать левую руку близко к полотну 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пилки.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5. При 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выпиливании не делать рывков лобзиком и не допускать изгибов пилки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88640"/>
            <a:ext cx="8640960" cy="3168352"/>
          </a:xfrm>
        </p:spPr>
        <p:txBody>
          <a:bodyPr>
            <a:noAutofit/>
          </a:bodyPr>
          <a:lstStyle/>
          <a:p>
            <a:pPr lvl="0"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Для чего используется лобзик?</a:t>
            </a:r>
            <a:endParaRPr lang="ru-RU" sz="4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88640"/>
            <a:ext cx="8496944" cy="1728192"/>
          </a:xfrm>
        </p:spPr>
        <p:txBody>
          <a:bodyPr>
            <a:noAutofit/>
          </a:bodyPr>
          <a:lstStyle/>
          <a:p>
            <a:pPr lvl="0"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Из </a:t>
            </a:r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каких частей состоит лобзик?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683568" y="1700808"/>
            <a:ext cx="7992888" cy="38164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332656"/>
            <a:ext cx="8640960" cy="1656184"/>
          </a:xfrm>
        </p:spPr>
        <p:txBody>
          <a:bodyPr>
            <a:noAutofit/>
          </a:bodyPr>
          <a:lstStyle/>
          <a:p>
            <a:pPr lvl="0"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800" dirty="0" smtClean="0"/>
              <a:t> </a:t>
            </a:r>
            <a:r>
              <a:rPr lang="ru-RU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Как закрепляется пилка в лобзике?</a:t>
            </a:r>
            <a:br>
              <a:rPr lang="ru-RU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9" descr="Выпиливаем_из_фанеры_стр_00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772816"/>
            <a:ext cx="7704856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268760"/>
            <a:ext cx="8640960" cy="3384376"/>
          </a:xfrm>
        </p:spPr>
        <p:txBody>
          <a:bodyPr>
            <a:noAutofit/>
          </a:bodyPr>
          <a:lstStyle/>
          <a:p>
            <a:pPr lvl="0" algn="ctr"/>
            <a:r>
              <a:rPr lang="ru-RU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Чем зачищают </a:t>
            </a:r>
            <a:r>
              <a:rPr lang="ru-RU" sz="5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выпиленную </a:t>
            </a:r>
            <a:r>
              <a:rPr lang="ru-RU" sz="5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деталь?</a:t>
            </a:r>
            <a:br>
              <a:rPr lang="ru-RU" sz="5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5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260648"/>
            <a:ext cx="8352928" cy="5040560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Загадка:</a:t>
            </a:r>
            <a:r>
              <a:rPr lang="ru-RU" sz="4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Зазубренный </a:t>
            </a:r>
            <a:r>
              <a:rPr lang="ru-RU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нос</a:t>
            </a:r>
            <a:br>
              <a:rPr lang="ru-RU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Ест дерево насквозь.</a:t>
            </a:r>
            <a:br>
              <a:rPr lang="ru-RU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 фанеру и доску</a:t>
            </a:r>
            <a:br>
              <a:rPr lang="ru-RU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Держит ровную строку.</a:t>
            </a:r>
            <a:br>
              <a:rPr lang="ru-RU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55776" y="6165304"/>
            <a:ext cx="6408712" cy="504056"/>
          </a:xfrm>
        </p:spPr>
        <p:txBody>
          <a:bodyPr>
            <a:normAutofit/>
          </a:bodyPr>
          <a:lstStyle/>
          <a:p>
            <a:pPr algn="ctr"/>
            <a:endParaRPr lang="ru-RU" sz="2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772816"/>
            <a:ext cx="8640960" cy="2088232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Приступаем к работе.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3501008"/>
            <a:ext cx="8352928" cy="1512168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лобзик</a:t>
            </a:r>
            <a:endParaRPr lang="ru-RU" sz="5400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55776" y="6165304"/>
            <a:ext cx="6408712" cy="504056"/>
          </a:xfrm>
        </p:spPr>
        <p:txBody>
          <a:bodyPr>
            <a:normAutofit/>
          </a:bodyPr>
          <a:lstStyle/>
          <a:p>
            <a:pPr algn="ctr"/>
            <a:endParaRPr lang="ru-RU" sz="2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04664"/>
            <a:ext cx="8208912" cy="29523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2276872"/>
            <a:ext cx="8352928" cy="201622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ТЕМА УРОКА: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Выпиливание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лобзиком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55776" y="6165304"/>
            <a:ext cx="6408712" cy="504056"/>
          </a:xfrm>
        </p:spPr>
        <p:txBody>
          <a:bodyPr>
            <a:normAutofit/>
          </a:bodyPr>
          <a:lstStyle/>
          <a:p>
            <a:pPr algn="ctr"/>
            <a:r>
              <a:rPr lang="ru-RU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Тицкий Алексей Петрович</a:t>
            </a:r>
          </a:p>
        </p:txBody>
      </p:sp>
      <p:pic>
        <p:nvPicPr>
          <p:cNvPr id="5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404664"/>
            <a:ext cx="3096344" cy="180020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 flipH="1">
            <a:off x="179503" y="6237312"/>
            <a:ext cx="18722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МБОУ СОШ №3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62200" y="6093296"/>
            <a:ext cx="6705600" cy="576064"/>
          </a:xfrm>
        </p:spPr>
        <p:txBody>
          <a:bodyPr>
            <a:noAutofit/>
          </a:bodyPr>
          <a:lstStyle/>
          <a:p>
            <a:pPr algn="ctr"/>
            <a:r>
              <a:rPr lang="ru-RU" sz="1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Методы обучения: </a:t>
            </a:r>
          </a:p>
          <a:p>
            <a:pPr algn="ctr"/>
            <a:r>
              <a:rPr lang="ru-RU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рассказ, беседа, фронтальный опрос, демонстрация наглядных пособий, работа с </a:t>
            </a:r>
            <a:r>
              <a:rPr lang="ru-RU" sz="1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мультимедийными</a:t>
            </a:r>
            <a:r>
              <a:rPr lang="ru-RU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средствами, практические работы</a:t>
            </a:r>
            <a:endParaRPr lang="ru-RU" sz="1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188639"/>
            <a:ext cx="8784976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r>
              <a:rPr lang="ru-RU" sz="2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Познакомить учащихся с основными приемами выпиливания ручным лобзиком по внешнему, внутреннему контуру.</a:t>
            </a:r>
            <a:br>
              <a:rPr lang="ru-RU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r>
              <a:rPr lang="ru-RU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Ознакомить учащихся со способами заправки и регулировки    лобзика; научить осуществлять окончательную обработку изделия  шлифовальной шкуркой и надфилем.</a:t>
            </a:r>
            <a:br>
              <a:rPr lang="ru-RU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Повторить правила безопасности труда; </a:t>
            </a:r>
            <a:br>
              <a:rPr lang="ru-RU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Воспитывать бережливость в расходовании материалов, аккуратность и точность в работе.</a:t>
            </a:r>
            <a:br>
              <a:rPr lang="ru-RU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Выполнить  проект.</a:t>
            </a:r>
            <a:br>
              <a:rPr lang="ru-RU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188640"/>
            <a:ext cx="8784976" cy="5328592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Лобзик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– инструмент для выпиливания изделий из древесины и фанеры.</a:t>
            </a:r>
            <a:b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Лобзик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представляет собой металлическую рамку, на концах которой имеются винтовые зажимы с гайками для крепления </a:t>
            </a:r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пилки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– узкой тонкой металлической полоски с мелкими зубьями.</a:t>
            </a:r>
            <a:b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 flipV="1">
            <a:off x="2286000" y="258902"/>
            <a:ext cx="45720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5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188640"/>
            <a:ext cx="2376264" cy="936104"/>
          </a:xfrm>
          <a:prstGeom prst="rect">
            <a:avLst/>
          </a:prstGeom>
        </p:spPr>
      </p:pic>
      <p:sp>
        <p:nvSpPr>
          <p:cNvPr id="6146" name="AutoShape 2" descr="https://stroydomsale.ru/upload/iblock/155/1552867dfd2126fd5c0151abbf8eb94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48" name="Picture 4" descr="C:\Users\Иван\Desktop\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4725144"/>
            <a:ext cx="3600400" cy="10801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188640"/>
            <a:ext cx="8784976" cy="5328592"/>
          </a:xfrm>
        </p:spPr>
        <p:txBody>
          <a:bodyPr>
            <a:normAutofit fontScale="90000"/>
          </a:bodyPr>
          <a:lstStyle/>
          <a:p>
            <a:pPr marL="342900" indent="-342900"/>
            <a:r>
              <a:rPr lang="ru-RU" sz="2800" dirty="0" smtClean="0">
                <a:solidFill>
                  <a:schemeClr val="bg1"/>
                </a:solidFill>
              </a:rPr>
              <a:t>	</a:t>
            </a:r>
            <a:br>
              <a:rPr lang="ru-RU" sz="2800" dirty="0" smtClean="0">
                <a:solidFill>
                  <a:schemeClr val="bg1"/>
                </a:solidFill>
              </a:rPr>
            </a:br>
            <a:r>
              <a:rPr lang="ru-RU" sz="2800" dirty="0" smtClean="0">
                <a:solidFill>
                  <a:schemeClr val="bg1"/>
                </a:solidFill>
              </a:rPr>
              <a:t/>
            </a:r>
            <a:br>
              <a:rPr lang="ru-RU" sz="2800" dirty="0" smtClean="0">
                <a:solidFill>
                  <a:schemeClr val="bg1"/>
                </a:solidFill>
              </a:rPr>
            </a:br>
            <a:r>
              <a:rPr lang="ru-RU" sz="2800" dirty="0" smtClean="0">
                <a:solidFill>
                  <a:schemeClr val="bg1"/>
                </a:solidFill>
              </a:rPr>
              <a:t/>
            </a:r>
            <a:br>
              <a:rPr lang="ru-RU" sz="2800" dirty="0" smtClean="0">
                <a:solidFill>
                  <a:schemeClr val="bg1"/>
                </a:solidFill>
              </a:rPr>
            </a:br>
            <a:r>
              <a:rPr lang="ru-RU" sz="2800" dirty="0" smtClean="0">
                <a:solidFill>
                  <a:schemeClr val="bg1"/>
                </a:solidFill>
              </a:rPr>
              <a:t/>
            </a:r>
            <a:br>
              <a:rPr lang="ru-RU" sz="2800" dirty="0" smtClean="0">
                <a:solidFill>
                  <a:schemeClr val="bg1"/>
                </a:solidFill>
              </a:rPr>
            </a:br>
            <a:r>
              <a:rPr lang="ru-RU" sz="27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Лобзик</a:t>
            </a:r>
            <a:r>
              <a:rPr lang="ru-RU" sz="27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это - Легкие деревянные</a:t>
            </a:r>
            <a:br>
              <a:rPr lang="ru-RU" sz="27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или металлические П-образные </a:t>
            </a:r>
            <a:r>
              <a:rPr lang="ru-RU" sz="27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рамки</a:t>
            </a:r>
            <a:r>
              <a:rPr lang="ru-RU" sz="27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7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концах этих рамок имеются </a:t>
            </a:r>
            <a:r>
              <a:rPr lang="ru-RU" sz="27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винтовые </a:t>
            </a:r>
            <a:br>
              <a:rPr lang="ru-RU" sz="27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зажимы</a:t>
            </a:r>
            <a:r>
              <a:rPr lang="ru-RU" sz="27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в которых укрепляют пилки.</a:t>
            </a:r>
            <a:br>
              <a:rPr lang="ru-RU" sz="27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Пилки</a:t>
            </a:r>
            <a:r>
              <a:rPr lang="ru-RU" sz="27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для лобзиков - это очень узкие тонкие стальные полоски с мелкими насечками-зубьями на од­ной из кромок.</a:t>
            </a:r>
            <a:br>
              <a:rPr lang="ru-RU" sz="27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 flipV="1">
            <a:off x="2286000" y="258902"/>
            <a:ext cx="45720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5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188640"/>
            <a:ext cx="2376264" cy="936104"/>
          </a:xfrm>
          <a:prstGeom prst="rect">
            <a:avLst/>
          </a:prstGeom>
        </p:spPr>
      </p:pic>
      <p:sp>
        <p:nvSpPr>
          <p:cNvPr id="6146" name="AutoShape 2" descr="https://stroydomsale.ru/upload/iblock/155/1552867dfd2126fd5c0151abbf8eb94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48" name="Picture 4" descr="C:\Users\Иван\Desktop\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4725144"/>
            <a:ext cx="3600400" cy="10801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62200" y="5805264"/>
            <a:ext cx="6705600" cy="1052736"/>
          </a:xfrm>
        </p:spPr>
        <p:txBody>
          <a:bodyPr>
            <a:normAutofit fontScale="25000" lnSpcReduction="20000"/>
          </a:bodyPr>
          <a:lstStyle/>
          <a:p>
            <a:endParaRPr lang="ru-RU" sz="1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0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Ручной лобзик: 1- рамка, 2-ручка, </a:t>
            </a:r>
          </a:p>
          <a:p>
            <a:pPr algn="just"/>
            <a:r>
              <a:rPr lang="ru-RU" sz="10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3-зажимные гайки, 4-пилка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79512" y="188640"/>
            <a:ext cx="8784976" cy="48246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188640"/>
            <a:ext cx="8784976" cy="1152128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Пилку в лобзике закрепляют </a:t>
            </a:r>
            <a:b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 наклоном зубьев в сторону ручки. </a:t>
            </a:r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1556793"/>
            <a:ext cx="8785225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 rot="10800000" flipV="1">
            <a:off x="467544" y="5152906"/>
            <a:ext cx="20162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Правильно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 flipH="1">
            <a:off x="6228176" y="5157192"/>
            <a:ext cx="208823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Неправильно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131840" y="5157192"/>
            <a:ext cx="22073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Неправильно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918</TotalTime>
  <Words>108</Words>
  <Application>Microsoft Office PowerPoint</Application>
  <PresentationFormat>Экран (4:3)</PresentationFormat>
  <Paragraphs>40</Paragraphs>
  <Slides>20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Обычная</vt:lpstr>
      <vt:lpstr>1. Что такое клей?  2. Перечислите виды клеев.  3. Какие клеи используют для склеивания древесины? </vt:lpstr>
      <vt:lpstr>Загадка:   Зазубренный нос Ест дерево насквозь. И фанеру и доску Держит ровную строку. </vt:lpstr>
      <vt:lpstr> лобзик</vt:lpstr>
      <vt:lpstr>   ТЕМА УРОКА:  Выпиливание лобзиком.</vt:lpstr>
      <vt:lpstr>Слайд 5</vt:lpstr>
      <vt:lpstr>Лобзик – инструмент для выпиливания изделий из древесины и фанеры. Лобзик представляет собой металлическую рамку, на концах которой имеются винтовые зажимы с гайками для крепления пилки – узкой тонкой металлической полоски с мелкими зубьями. </vt:lpstr>
      <vt:lpstr>     Лобзик это - Легкие деревянные  или металлические П-образные рамки. На концах этих рамок имеются винтовые  зажимы, в которых укрепляют пилки. Пилки для лобзиков - это очень узкие тонкие стальные полоски с мелкими насечками-зубьями на од­ной из кромок.   </vt:lpstr>
      <vt:lpstr>Слайд 8</vt:lpstr>
      <vt:lpstr> Пилку в лобзике закрепляют  с наклоном зубьев в сторону ручки. </vt:lpstr>
      <vt:lpstr>Крепление пилки в лобзике</vt:lpstr>
      <vt:lpstr> .</vt:lpstr>
      <vt:lpstr>Слайд 12</vt:lpstr>
      <vt:lpstr>Слайд 13</vt:lpstr>
      <vt:lpstr>Слайд 14</vt:lpstr>
      <vt:lpstr> Правила безопасной работы:  1.  Надёжно прикреплять выпиловочный столик к крышке верстака. 2. Правильно и надёжно закреплять пилку в лобзике. 3. Во время работы не наклоняться низко над изделием. 4. Во время выпиливания нельзя держать левую руку близко к полотну пилки. 5. При выпиливании не делать рывков лобзиком и не допускать изгибов пилки.</vt:lpstr>
      <vt:lpstr>  Для чего используется лобзик?</vt:lpstr>
      <vt:lpstr>      Из каких частей состоит лобзик?   </vt:lpstr>
      <vt:lpstr>  Как закрепляется пилка в лобзике? </vt:lpstr>
      <vt:lpstr> Чем зачищают выпиленную деталь? </vt:lpstr>
      <vt:lpstr>Приступаем к работе.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Алексей Петрович</dc:creator>
  <cp:lastModifiedBy>Юрий</cp:lastModifiedBy>
  <cp:revision>66</cp:revision>
  <dcterms:created xsi:type="dcterms:W3CDTF">2017-10-23T15:01:53Z</dcterms:created>
  <dcterms:modified xsi:type="dcterms:W3CDTF">2018-12-10T17:09:23Z</dcterms:modified>
</cp:coreProperties>
</file>