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31D8D-B697-466C-9312-8A9057A4042F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116E0-F115-4BF0-A37E-1CB3055D6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116E0-F115-4BF0-A37E-1CB3055D6B6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EAF463A-BC7C-46EE-9F1E-7F377CCA4891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2400"/>
            <a:ext cx="8077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Презентация к открытому занятию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бисероплетению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 занятия: "Выполнение божьей коровки из бисера, на одном отрезке проволоки»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5486400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2000" y="5410200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МБУ ДО «Центр дополнительного образования детей» Октябрьский район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г.Ростов-на-Дону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Объединение «Волшебный бисер»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Педагог ДО:  Рукина Елена Николаевна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~System\Desktop\Новая папка\bozhya-korovka-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4476749" cy="3581400"/>
          </a:xfrm>
          <a:prstGeom prst="rect">
            <a:avLst/>
          </a:prstGeom>
          <a:noFill/>
        </p:spPr>
      </p:pic>
      <p:pic>
        <p:nvPicPr>
          <p:cNvPr id="2051" name="Picture 3" descr="20131012_152714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 l="12122" r="12122" b="-2180"/>
          <a:stretch>
            <a:fillRect/>
          </a:stretch>
        </p:blipFill>
        <p:spPr bwMode="auto">
          <a:xfrm>
            <a:off x="4769428" y="1524000"/>
            <a:ext cx="4156364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86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Божья коровка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это членистоногое насекомое, которое относится к отряду жесткокрылые, семейству божьи коровки (лат.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Coccinellidae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fontAlgn="base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Научное название божья коровка получила благодаря своей необычно яркой окраске – латинское слово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coccineus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соответствует понятию «алый». </a:t>
            </a:r>
          </a:p>
          <a:p>
            <a:pPr fontAlgn="base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3074" name="Picture 2" descr="D:\~System\Desktop\Новая папка\Азиатская-божья-коровка-Harmonia-axyridis-–-вид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1" y="4373264"/>
            <a:ext cx="3352800" cy="2256135"/>
          </a:xfrm>
          <a:prstGeom prst="rect">
            <a:avLst/>
          </a:prstGeom>
          <a:noFill/>
        </p:spPr>
      </p:pic>
      <p:pic>
        <p:nvPicPr>
          <p:cNvPr id="3075" name="Picture 3" descr="D:\~System\Desktop\Новая папка\DSC04784.jpg"/>
          <p:cNvPicPr>
            <a:picLocks noChangeAspect="1" noChangeArrowheads="1"/>
          </p:cNvPicPr>
          <p:nvPr/>
        </p:nvPicPr>
        <p:blipFill>
          <a:blip r:embed="rId4" cstate="print"/>
          <a:srcRect l="16771" r="20340" b="18462"/>
          <a:stretch>
            <a:fillRect/>
          </a:stretch>
        </p:blipFill>
        <p:spPr bwMode="auto">
          <a:xfrm rot="5400000">
            <a:off x="6877050" y="2114550"/>
            <a:ext cx="1981200" cy="2019300"/>
          </a:xfrm>
          <a:prstGeom prst="rect">
            <a:avLst/>
          </a:prstGeom>
          <a:noFill/>
        </p:spPr>
      </p:pic>
      <p:pic>
        <p:nvPicPr>
          <p:cNvPr id="3076" name="Picture 4" descr="D:\~System\Desktop\Новая папка\445529_33747nothumb650.jpg"/>
          <p:cNvPicPr>
            <a:picLocks noChangeAspect="1" noChangeArrowheads="1"/>
          </p:cNvPicPr>
          <p:nvPr/>
        </p:nvPicPr>
        <p:blipFill>
          <a:blip r:embed="rId5"/>
          <a:srcRect l="108" t="865"/>
          <a:stretch>
            <a:fillRect/>
          </a:stretch>
        </p:blipFill>
        <p:spPr bwMode="auto">
          <a:xfrm>
            <a:off x="3733800" y="2133600"/>
            <a:ext cx="2985955" cy="2667000"/>
          </a:xfrm>
          <a:prstGeom prst="rect">
            <a:avLst/>
          </a:prstGeom>
          <a:noFill/>
        </p:spPr>
      </p:pic>
      <p:pic>
        <p:nvPicPr>
          <p:cNvPr id="6" name="Рисунок 5" descr="D:\~System\Desktop\clip1622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2133600"/>
            <a:ext cx="3352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D:\~System\Desktop\Новая папка\21321-otkrytki-bozhya-korovka.jpg"/>
          <p:cNvPicPr>
            <a:picLocks noChangeAspect="1" noChangeArrowheads="1"/>
          </p:cNvPicPr>
          <p:nvPr/>
        </p:nvPicPr>
        <p:blipFill>
          <a:blip r:embed="rId7"/>
          <a:srcRect r="16968"/>
          <a:stretch>
            <a:fillRect/>
          </a:stretch>
        </p:blipFill>
        <p:spPr bwMode="auto">
          <a:xfrm>
            <a:off x="5943600" y="4267200"/>
            <a:ext cx="2971800" cy="2362200"/>
          </a:xfrm>
          <a:prstGeom prst="rect">
            <a:avLst/>
          </a:prstGeom>
          <a:noFill/>
        </p:spPr>
      </p:pic>
      <p:pic>
        <p:nvPicPr>
          <p:cNvPr id="3079" name="Picture 7" descr="D:\~System\Desktop\Новая папка\bozhya-korovka-8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7600" y="4876800"/>
            <a:ext cx="2190750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0480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Насекомое в случае опасности выделяет «молоко» – специальную ядовитую жидкость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гемолимфу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отпугивающую хищников.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~System\Desktop\Новая папка\14965535781248899.jpg"/>
          <p:cNvPicPr>
            <a:picLocks noChangeAspect="1" noChangeArrowheads="1"/>
          </p:cNvPicPr>
          <p:nvPr/>
        </p:nvPicPr>
        <p:blipFill>
          <a:blip r:embed="rId2"/>
          <a:srcRect t="12249"/>
          <a:stretch>
            <a:fillRect/>
          </a:stretch>
        </p:blipFill>
        <p:spPr bwMode="auto">
          <a:xfrm>
            <a:off x="1447800" y="990600"/>
            <a:ext cx="5943600" cy="2729484"/>
          </a:xfrm>
          <a:prstGeom prst="rect">
            <a:avLst/>
          </a:prstGeom>
          <a:noFill/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228600" y="381000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Божья коровка уничтожает тлю и способствуют сохранению урожая.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5" name="Picture 9" descr="D:\~System\Desktop\Новая папка\f23c2561784e7d952f3f43137e623178_i-2722.jpg"/>
          <p:cNvPicPr>
            <a:picLocks noChangeAspect="1" noChangeArrowheads="1"/>
          </p:cNvPicPr>
          <p:nvPr/>
        </p:nvPicPr>
        <p:blipFill>
          <a:blip r:embed="rId3"/>
          <a:srcRect l="3290" t="14994" r="2947" b="19209"/>
          <a:stretch>
            <a:fillRect/>
          </a:stretch>
        </p:blipFill>
        <p:spPr bwMode="auto">
          <a:xfrm>
            <a:off x="228600" y="4191000"/>
            <a:ext cx="4343400" cy="2438400"/>
          </a:xfrm>
          <a:prstGeom prst="rect">
            <a:avLst/>
          </a:prstGeom>
          <a:noFill/>
        </p:spPr>
      </p:pic>
      <p:pic>
        <p:nvPicPr>
          <p:cNvPr id="4106" name="Picture 10" descr="D:\~System\Desktop\Новая папка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4191000"/>
            <a:ext cx="3962400" cy="2452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28600"/>
            <a:ext cx="8686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Размер божьей коровки колеблется от 4 до 10 мм. Форма тела насекомых почти круглая или вытянуто-овальная, плоская снизу и сильновыпуклая сверху.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Его поверхность у некоторых видов божьих коровок покрыта тонкими волосками.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строении тела божьих коровок выделяют голову, спинку, грудь, состоящую из трех отделов, три пары лапок, брюшко, и крылья с надкрыльями. Голова насекомого маленькая, неподвижно соединена с  грудью и, в зависимости от вида, может быть немного вытянута. Глаза божьей коровки относительно большого размера. Усики, состоящие из 8-11 члеников, обладают большой гибкостью. </a:t>
            </a:r>
          </a:p>
          <a:p>
            <a:pPr fontAlgn="base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~System\Desktop\Новая папка\bogia-korovka-iz-plastikovix-butilok_0.jpg"/>
          <p:cNvPicPr>
            <a:picLocks noChangeAspect="1" noChangeArrowheads="1"/>
          </p:cNvPicPr>
          <p:nvPr/>
        </p:nvPicPr>
        <p:blipFill>
          <a:blip r:embed="rId2"/>
          <a:srcRect l="12000" r="8000" b="1538"/>
          <a:stretch>
            <a:fillRect/>
          </a:stretch>
        </p:blipFill>
        <p:spPr bwMode="auto">
          <a:xfrm>
            <a:off x="228600" y="2971800"/>
            <a:ext cx="4267200" cy="3413760"/>
          </a:xfrm>
          <a:prstGeom prst="rect">
            <a:avLst/>
          </a:prstGeom>
          <a:noFill/>
        </p:spPr>
      </p:pic>
      <p:pic>
        <p:nvPicPr>
          <p:cNvPr id="5" name="Рисунок 4" descr="D:\~System\Desktop\1_5254fdd538f0c5254fdd538f6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971800"/>
            <a:ext cx="410516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04800" y="228600"/>
            <a:ext cx="8610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Летают божьи коровки при помощи двух задних крыльев. Передние крылья божьей коровки в процессе эволюции трансформировались в жесткие надкрылья, служащие защитой для основной пары на тот период, пока коровки находятся на земле.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~System\Desktop\Новая папка\bogjya-korovka-2.jpg"/>
          <p:cNvPicPr>
            <a:picLocks noChangeAspect="1" noChangeArrowheads="1"/>
          </p:cNvPicPr>
          <p:nvPr/>
        </p:nvPicPr>
        <p:blipFill>
          <a:blip r:embed="rId2"/>
          <a:srcRect l="9395"/>
          <a:stretch>
            <a:fillRect/>
          </a:stretch>
        </p:blipFill>
        <p:spPr bwMode="auto">
          <a:xfrm>
            <a:off x="228600" y="1600200"/>
            <a:ext cx="5879046" cy="2971800"/>
          </a:xfrm>
          <a:prstGeom prst="rect">
            <a:avLst/>
          </a:prstGeom>
          <a:noFill/>
        </p:spPr>
      </p:pic>
      <p:pic>
        <p:nvPicPr>
          <p:cNvPr id="5123" name="Picture 3" descr="D:\~System\Desktop\Новая папка\bozhya-korovka-1.jpg"/>
          <p:cNvPicPr>
            <a:picLocks noChangeAspect="1" noChangeArrowheads="1"/>
          </p:cNvPicPr>
          <p:nvPr/>
        </p:nvPicPr>
        <p:blipFill>
          <a:blip r:embed="rId3"/>
          <a:srcRect l="9368"/>
          <a:stretch>
            <a:fillRect/>
          </a:stretch>
        </p:blipFill>
        <p:spPr bwMode="auto">
          <a:xfrm>
            <a:off x="3821030" y="3505200"/>
            <a:ext cx="5056272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04800" y="228600"/>
            <a:ext cx="853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многочисленное семейство божьих коровок входит более 4 000 видов, разделенных на 7 подсемейств, которые включают в себя приблизительно 360 родов.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D:\~System\Desktop\Новая папка\1368204220_10016298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90600"/>
            <a:ext cx="7162800" cy="5648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0" y="304800"/>
            <a:ext cx="548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Калибровка бисера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процессе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работы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66800" y="838201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 используем китайский бисер.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Калибруем по размеру и форме: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Елена\Documents\ЕС\кружок\ЦДОД\Бисероплетение\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76400"/>
            <a:ext cx="6400800" cy="4038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81000" y="57150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Названия бисера в зависимости от формы и размера: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«БАТОНЫ» , «БУЛОЧКИ», «ОЛАДУШКИ», «БЛИНЧИКИ».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28600" y="304800"/>
            <a:ext cx="8686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52700" algn="l"/>
                <a:tab pos="3629025" algn="l"/>
                <a:tab pos="399097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Рефлексия: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52700" algn="l"/>
                <a:tab pos="3629025" algn="l"/>
                <a:tab pos="399097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чего нужна яркая расцветка ?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52700" algn="l"/>
                <a:tab pos="3629025" algn="l"/>
                <a:tab pos="399097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Какого размера бывает божья коровка ?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52700" algn="l"/>
                <a:tab pos="3629025" algn="l"/>
                <a:tab pos="399097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 питается божья коровка?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52700" algn="l"/>
                <a:tab pos="3629025" algn="l"/>
                <a:tab pos="399097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такое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гимолимфа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катандирин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52700" algn="l"/>
                <a:tab pos="3629025" algn="l"/>
                <a:tab pos="399097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Чему вы сегодня научились?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52700" algn="l"/>
                <a:tab pos="3629025" algn="l"/>
                <a:tab pos="399097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Было ли вам трудно?                    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машний комп\D\телеф 2015-16 февраль\Новая папка\IMAG5311.jpg"/>
          <p:cNvPicPr/>
          <p:nvPr/>
        </p:nvPicPr>
        <p:blipFill>
          <a:blip r:embed="rId2" cstate="print">
            <a:lum bright="30000"/>
          </a:blip>
          <a:srcRect t="6332" r="-2"/>
          <a:stretch>
            <a:fillRect/>
          </a:stretch>
        </p:blipFill>
        <p:spPr bwMode="auto">
          <a:xfrm>
            <a:off x="381000" y="1905000"/>
            <a:ext cx="3546082" cy="440761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04800" y="304800"/>
            <a:ext cx="8610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Схема: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-  Черный бисер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-  Желтый (красный или оранжевый) бисер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20131012_152714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 l="12122" r="12122" b="-2180"/>
          <a:stretch>
            <a:fillRect/>
          </a:stretch>
        </p:blipFill>
        <p:spPr bwMode="auto">
          <a:xfrm>
            <a:off x="3952009" y="1905000"/>
            <a:ext cx="5191991" cy="456895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99</TotalTime>
  <Words>368</Words>
  <PresentationFormat>Экран (4:3)</PresentationFormat>
  <Paragraphs>34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LenaCQ</dc:creator>
  <cp:lastModifiedBy>LenaCQ</cp:lastModifiedBy>
  <cp:revision>13</cp:revision>
  <dcterms:created xsi:type="dcterms:W3CDTF">2017-09-29T11:33:46Z</dcterms:created>
  <dcterms:modified xsi:type="dcterms:W3CDTF">2017-09-30T06:06:20Z</dcterms:modified>
</cp:coreProperties>
</file>