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4B58-C18D-4436-804B-A8E8B3D3447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1EA2BCC-292A-4B90-BE52-BD1EF7DD39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190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4B58-C18D-4436-804B-A8E8B3D3447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EA2BCC-292A-4B90-BE52-BD1EF7DD39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816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4B58-C18D-4436-804B-A8E8B3D3447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EA2BCC-292A-4B90-BE52-BD1EF7DD39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713171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4B58-C18D-4436-804B-A8E8B3D3447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EA2BCC-292A-4B90-BE52-BD1EF7DD39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8084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4B58-C18D-4436-804B-A8E8B3D3447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EA2BCC-292A-4B90-BE52-BD1EF7DD39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286278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4B58-C18D-4436-804B-A8E8B3D3447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EA2BCC-292A-4B90-BE52-BD1EF7DD39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8664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4B58-C18D-4436-804B-A8E8B3D3447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2BCC-292A-4B90-BE52-BD1EF7DD39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5039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4B58-C18D-4436-804B-A8E8B3D3447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2BCC-292A-4B90-BE52-BD1EF7DD39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022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4B58-C18D-4436-804B-A8E8B3D3447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2BCC-292A-4B90-BE52-BD1EF7DD39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547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4B58-C18D-4436-804B-A8E8B3D3447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EA2BCC-292A-4B90-BE52-BD1EF7DD39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475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4B58-C18D-4436-804B-A8E8B3D3447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EA2BCC-292A-4B90-BE52-BD1EF7DD39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63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4B58-C18D-4436-804B-A8E8B3D3447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EA2BCC-292A-4B90-BE52-BD1EF7DD39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1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4B58-C18D-4436-804B-A8E8B3D3447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2BCC-292A-4B90-BE52-BD1EF7DD39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115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4B58-C18D-4436-804B-A8E8B3D3447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2BCC-292A-4B90-BE52-BD1EF7DD39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448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4B58-C18D-4436-804B-A8E8B3D3447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2BCC-292A-4B90-BE52-BD1EF7DD39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86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4B58-C18D-4436-804B-A8E8B3D3447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EA2BCC-292A-4B90-BE52-BD1EF7DD39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005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44B58-C18D-4436-804B-A8E8B3D3447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1EA2BCC-292A-4B90-BE52-BD1EF7DD39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374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76" y="1803569"/>
            <a:ext cx="1208442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Высокоскоростные поезда. </a:t>
            </a:r>
          </a:p>
          <a:p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600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3661" y="218746"/>
            <a:ext cx="33848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 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63635" y="1801643"/>
            <a:ext cx="9849394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ассмотреть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устройство, принцип работы магнитной подвески; виды высокоскоростных поездов, их конструкторские особенности.</a:t>
            </a:r>
          </a:p>
        </p:txBody>
      </p:sp>
    </p:spTree>
    <p:extLst>
      <p:ext uri="{BB962C8B-B14F-4D97-AF65-F5344CB8AC3E}">
        <p14:creationId xmlns="" xmlns:p14="http://schemas.microsoft.com/office/powerpoint/2010/main" val="3720654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3706" y="420452"/>
            <a:ext cx="81254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магнитной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подвески.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50117" y="1382262"/>
            <a:ext cx="483208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Движение поезда осуществляется линейным двигателем – поочерёдно включаются обмотки статора, создавая бегущее магнитное поле. Статор поезда втягивается в это поле и движет весь состав. При этом с частотой 4000 раз в секунду происходит смена полюсов на магнитах путем попеременной подачи тока. Изменение силы и частоты тока позволяет регулировать скорость состава.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1026" name="Picture 2" descr="https://showme1-9071.kxcdn.com/2018/02/21/19/UMuS2hk_ShowMe_last_thum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235" y="1920241"/>
            <a:ext cx="5725886" cy="39711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50517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7384" y="216732"/>
            <a:ext cx="9588651" cy="986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работы магнитной подвески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36470" y="1645919"/>
            <a:ext cx="49900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основе движения поезда лежит принцип соединения разных полюсов магнитов, которые притянутся друг к другу. За счет этого поезд буквально скользит по воздуху на незначительном расстоянии от рельсов. </a:t>
            </a:r>
            <a:endParaRPr lang="ru-RU" sz="2400" dirty="0"/>
          </a:p>
        </p:txBody>
      </p:sp>
      <p:pic>
        <p:nvPicPr>
          <p:cNvPr id="2050" name="Picture 2" descr="https://present5.com/presentation/1/96683250_267350925.pdf-img/96683250_267350925.pdf-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663" y="1802674"/>
            <a:ext cx="6104708" cy="49568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1616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4751" y="0"/>
            <a:ext cx="8672502" cy="986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высокоскоростных поездов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81943" y="1005116"/>
            <a:ext cx="6096000" cy="58528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840"/>
              </a:spcBef>
              <a:spcAft>
                <a:spcPts val="84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Maglev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Train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(Япония);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840"/>
              </a:spcBef>
              <a:spcAft>
                <a:spcPts val="84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TGV POS  V150 (Франция);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840"/>
              </a:spcBef>
              <a:spcAft>
                <a:spcPts val="84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ML-500R (Япония);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840"/>
              </a:spcBef>
              <a:spcAft>
                <a:spcPts val="84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TR09 (Германия);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840"/>
              </a:spcBef>
              <a:spcAft>
                <a:spcPts val="84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Гармония-380А (Китай);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840"/>
              </a:spcBef>
              <a:spcAft>
                <a:spcPts val="84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Shinkansen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Япония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840"/>
              </a:spcBef>
              <a:spcAft>
                <a:spcPts val="84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Aerotrain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I80HV (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Франция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840"/>
              </a:spcBef>
              <a:spcAft>
                <a:spcPts val="84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THSR 700T (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Тайвань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840"/>
              </a:spcBef>
              <a:spcAft>
                <a:spcPts val="84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KTX2 (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Южная Корея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Сапсан (Россия).</a:t>
            </a:r>
            <a:endParaRPr lang="ru-RU" dirty="0"/>
          </a:p>
        </p:txBody>
      </p:sp>
      <p:pic>
        <p:nvPicPr>
          <p:cNvPr id="3074" name="Picture 2" descr="поезд для вас самый оптимальный вариант, ведь на этом маршруте ездят соврем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714" y="1680882"/>
            <a:ext cx="5755762" cy="50508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36703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6800" y="230179"/>
            <a:ext cx="623958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840"/>
              </a:spcBef>
              <a:spcAft>
                <a:spcPts val="840"/>
              </a:spcAft>
            </a:pPr>
            <a:r>
              <a:rPr lang="ru-RU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Maglev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Train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(Япония)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33749" y="1789612"/>
            <a:ext cx="43285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Данный транспорт на магнитной подушке бьет все рекорды, разгоняясь до 603 километров в час. За 11 секунд поезд проезжает 1.8 километров в час.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Maglev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Train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имеет обтекаемый аэродинамический корпус, что видно на фото</a:t>
            </a:r>
            <a:endParaRPr lang="ru-RU" sz="2400" dirty="0"/>
          </a:p>
        </p:txBody>
      </p:sp>
      <p:pic>
        <p:nvPicPr>
          <p:cNvPr id="4098" name="Picture 2" descr="https://transportinet.ru/wp-content/uploads/2020/08/d-fgps2wsaiwsd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857" y="2111188"/>
            <a:ext cx="5094514" cy="46281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02752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8001" y="285981"/>
            <a:ext cx="42284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Сапсан (Россия)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76550" y="1698171"/>
            <a:ext cx="39847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Сапсан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! Состав приобрел известность в нашей стране. Несмотря на то, что его стандартная скорость составляет 250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км.ч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на испытаниях его удалось разогнать до 350 километров в час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  <p:pic>
        <p:nvPicPr>
          <p:cNvPr id="5122" name="Picture 2" descr="Доппоезда &amp;quot;Сапсан&amp;quot; будут курсировать между Москвой и Петербургом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518" y="2407948"/>
            <a:ext cx="5935019" cy="43293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05085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81834" y="210340"/>
            <a:ext cx="118919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Конструкторские особенности высокоскоростных поездов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53989" y="1976718"/>
            <a:ext cx="442408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высокоскоростные поезда в штатной эксплуатации развивают скорости до 350—400 км/ч, а в испытаниях и вовсе могут разгоняться до 560—580 км/ч. Благодаря быстроте обслуживания и высокой скорости движения они составляют серьёзную конкуренцию другим видам транспорта, сохраняя при этом такое свойство всех поездов, как низкая себестоимость перевозок при большом объёме пассажиропотока.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...тяговое оборудование и система автоведения, также способствуют повышению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247" y="2420471"/>
            <a:ext cx="5598459" cy="37920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6466860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264</Words>
  <Application>Microsoft Office PowerPoint</Application>
  <PresentationFormat>Произвольный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III</dc:creator>
  <cp:lastModifiedBy>Вера</cp:lastModifiedBy>
  <cp:revision>10</cp:revision>
  <dcterms:created xsi:type="dcterms:W3CDTF">2022-03-28T09:06:48Z</dcterms:created>
  <dcterms:modified xsi:type="dcterms:W3CDTF">2023-05-16T16:50:19Z</dcterms:modified>
</cp:coreProperties>
</file>