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</p:sldMasterIdLst>
  <p:sldIdLst>
    <p:sldId id="256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3" r:id="rId23"/>
    <p:sldId id="274" r:id="rId24"/>
    <p:sldId id="275" r:id="rId25"/>
    <p:sldId id="27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250B92-B196-4A01-A855-CC82FF9225F4}" v="235" dt="2020-07-15T11:45:18.5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8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microsoft.com/office/2016/11/relationships/changesInfo" Target="changesInfos/changesInfo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8D250B92-B196-4A01-A855-CC82FF9225F4}"/>
    <pc:docChg chg="delSld modSld">
      <pc:chgData name="" userId="" providerId="" clId="Web-{8D250B92-B196-4A01-A855-CC82FF9225F4}" dt="2020-07-15T11:45:18.549" v="234"/>
      <pc:docMkLst>
        <pc:docMk/>
      </pc:docMkLst>
      <pc:sldChg chg="addSp delSp modSp">
        <pc:chgData name="" userId="" providerId="" clId="Web-{8D250B92-B196-4A01-A855-CC82FF9225F4}" dt="2020-07-15T11:40:59.626" v="106" actId="1076"/>
        <pc:sldMkLst>
          <pc:docMk/>
          <pc:sldMk cId="0" sldId="256"/>
        </pc:sldMkLst>
        <pc:spChg chg="add mod">
          <ac:chgData name="" userId="" providerId="" clId="Web-{8D250B92-B196-4A01-A855-CC82FF9225F4}" dt="2020-07-15T11:39:42.918" v="55" actId="1076"/>
          <ac:spMkLst>
            <pc:docMk/>
            <pc:sldMk cId="0" sldId="256"/>
            <ac:spMk id="2" creationId="{DB7841A4-525E-4A23-9E79-BFD7D7960BAC}"/>
          </ac:spMkLst>
        </pc:spChg>
        <pc:spChg chg="add mod">
          <ac:chgData name="" userId="" providerId="" clId="Web-{8D250B92-B196-4A01-A855-CC82FF9225F4}" dt="2020-07-15T11:40:59.626" v="106" actId="1076"/>
          <ac:spMkLst>
            <pc:docMk/>
            <pc:sldMk cId="0" sldId="256"/>
            <ac:spMk id="3" creationId="{58515BE0-0A6A-4167-A778-4FB27A5E91C2}"/>
          </ac:spMkLst>
        </pc:spChg>
        <pc:picChg chg="add del mod">
          <ac:chgData name="" userId="" providerId="" clId="Web-{8D250B92-B196-4A01-A855-CC82FF9225F4}" dt="2020-07-15T11:38:13.975" v="4"/>
          <ac:picMkLst>
            <pc:docMk/>
            <pc:sldMk cId="0" sldId="256"/>
            <ac:picMk id="5" creationId="{8CEB06A8-CFD0-42B6-B04D-5ECF89FB1F94}"/>
          </ac:picMkLst>
        </pc:picChg>
        <pc:picChg chg="add del mod">
          <ac:chgData name="" userId="" providerId="" clId="Web-{8D250B92-B196-4A01-A855-CC82FF9225F4}" dt="2020-07-15T11:38:22.288" v="7"/>
          <ac:picMkLst>
            <pc:docMk/>
            <pc:sldMk cId="0" sldId="256"/>
            <ac:picMk id="6" creationId="{ECAF5CD3-FB29-4CFF-A353-0A872EB69969}"/>
          </ac:picMkLst>
        </pc:picChg>
        <pc:picChg chg="del mod">
          <ac:chgData name="" userId="" providerId="" clId="Web-{8D250B92-B196-4A01-A855-CC82FF9225F4}" dt="2020-07-15T11:39:33.371" v="54"/>
          <ac:picMkLst>
            <pc:docMk/>
            <pc:sldMk cId="0" sldId="256"/>
            <ac:picMk id="352" creationId="{00000000-0000-0000-0000-000000000000}"/>
          </ac:picMkLst>
        </pc:picChg>
      </pc:sldChg>
      <pc:sldChg chg="modSp">
        <pc:chgData name="" userId="" providerId="" clId="Web-{8D250B92-B196-4A01-A855-CC82FF9225F4}" dt="2020-07-15T11:41:48.723" v="145" actId="20577"/>
        <pc:sldMkLst>
          <pc:docMk/>
          <pc:sldMk cId="0" sldId="257"/>
        </pc:sldMkLst>
        <pc:spChg chg="mod">
          <ac:chgData name="" userId="" providerId="" clId="Web-{8D250B92-B196-4A01-A855-CC82FF9225F4}" dt="2020-07-15T11:41:48.723" v="145" actId="20577"/>
          <ac:spMkLst>
            <pc:docMk/>
            <pc:sldMk cId="0" sldId="257"/>
            <ac:spMk id="353" creationId="{00000000-0000-0000-0000-000000000000}"/>
          </ac:spMkLst>
        </pc:spChg>
      </pc:sldChg>
      <pc:sldChg chg="modSp">
        <pc:chgData name="" userId="" providerId="" clId="Web-{8D250B92-B196-4A01-A855-CC82FF9225F4}" dt="2020-07-15T11:42:22.381" v="156" actId="20577"/>
        <pc:sldMkLst>
          <pc:docMk/>
          <pc:sldMk cId="0" sldId="260"/>
        </pc:sldMkLst>
        <pc:spChg chg="mod">
          <ac:chgData name="" userId="" providerId="" clId="Web-{8D250B92-B196-4A01-A855-CC82FF9225F4}" dt="2020-07-15T11:42:22.381" v="156" actId="20577"/>
          <ac:spMkLst>
            <pc:docMk/>
            <pc:sldMk cId="0" sldId="260"/>
            <ac:spMk id="361" creationId="{00000000-0000-0000-0000-000000000000}"/>
          </ac:spMkLst>
        </pc:spChg>
      </pc:sldChg>
      <pc:sldChg chg="modSp">
        <pc:chgData name="" userId="" providerId="" clId="Web-{8D250B92-B196-4A01-A855-CC82FF9225F4}" dt="2020-07-15T11:42:46.008" v="160" actId="20577"/>
        <pc:sldMkLst>
          <pc:docMk/>
          <pc:sldMk cId="0" sldId="262"/>
        </pc:sldMkLst>
        <pc:spChg chg="mod">
          <ac:chgData name="" userId="" providerId="" clId="Web-{8D250B92-B196-4A01-A855-CC82FF9225F4}" dt="2020-07-15T11:42:46.008" v="160" actId="20577"/>
          <ac:spMkLst>
            <pc:docMk/>
            <pc:sldMk cId="0" sldId="262"/>
            <ac:spMk id="368" creationId="{00000000-0000-0000-0000-000000000000}"/>
          </ac:spMkLst>
        </pc:spChg>
      </pc:sldChg>
      <pc:sldChg chg="modSp">
        <pc:chgData name="" userId="" providerId="" clId="Web-{8D250B92-B196-4A01-A855-CC82FF9225F4}" dt="2020-07-15T11:43:23.198" v="170" actId="1076"/>
        <pc:sldMkLst>
          <pc:docMk/>
          <pc:sldMk cId="0" sldId="263"/>
        </pc:sldMkLst>
        <pc:spChg chg="mod">
          <ac:chgData name="" userId="" providerId="" clId="Web-{8D250B92-B196-4A01-A855-CC82FF9225F4}" dt="2020-07-15T11:43:23.198" v="170" actId="1076"/>
          <ac:spMkLst>
            <pc:docMk/>
            <pc:sldMk cId="0" sldId="263"/>
            <ac:spMk id="373" creationId="{00000000-0000-0000-0000-000000000000}"/>
          </ac:spMkLst>
        </pc:spChg>
        <pc:picChg chg="mod">
          <ac:chgData name="" userId="" providerId="" clId="Web-{8D250B92-B196-4A01-A855-CC82FF9225F4}" dt="2020-07-15T11:43:04.696" v="166" actId="1076"/>
          <ac:picMkLst>
            <pc:docMk/>
            <pc:sldMk cId="0" sldId="263"/>
            <ac:picMk id="374" creationId="{00000000-0000-0000-0000-000000000000}"/>
          </ac:picMkLst>
        </pc:picChg>
        <pc:picChg chg="mod">
          <ac:chgData name="" userId="" providerId="" clId="Web-{8D250B92-B196-4A01-A855-CC82FF9225F4}" dt="2020-07-15T11:43:17.400" v="169" actId="1076"/>
          <ac:picMkLst>
            <pc:docMk/>
            <pc:sldMk cId="0" sldId="263"/>
            <ac:picMk id="375" creationId="{00000000-0000-0000-0000-000000000000}"/>
          </ac:picMkLst>
        </pc:picChg>
        <pc:picChg chg="mod">
          <ac:chgData name="" userId="" providerId="" clId="Web-{8D250B92-B196-4A01-A855-CC82FF9225F4}" dt="2020-07-15T11:43:08.306" v="167" actId="1076"/>
          <ac:picMkLst>
            <pc:docMk/>
            <pc:sldMk cId="0" sldId="263"/>
            <ac:picMk id="376" creationId="{00000000-0000-0000-0000-000000000000}"/>
          </ac:picMkLst>
        </pc:picChg>
      </pc:sldChg>
      <pc:sldChg chg="modSp">
        <pc:chgData name="" userId="" providerId="" clId="Web-{8D250B92-B196-4A01-A855-CC82FF9225F4}" dt="2020-07-15T11:44:21.170" v="201" actId="20577"/>
        <pc:sldMkLst>
          <pc:docMk/>
          <pc:sldMk cId="0" sldId="268"/>
        </pc:sldMkLst>
        <pc:spChg chg="mod">
          <ac:chgData name="" userId="" providerId="" clId="Web-{8D250B92-B196-4A01-A855-CC82FF9225F4}" dt="2020-07-15T11:44:21.170" v="201" actId="20577"/>
          <ac:spMkLst>
            <pc:docMk/>
            <pc:sldMk cId="0" sldId="268"/>
            <ac:spMk id="403" creationId="{00000000-0000-0000-0000-000000000000}"/>
          </ac:spMkLst>
        </pc:spChg>
      </pc:sldChg>
      <pc:sldChg chg="modSp">
        <pc:chgData name="" userId="" providerId="" clId="Web-{8D250B92-B196-4A01-A855-CC82FF9225F4}" dt="2020-07-15T11:44:57.719" v="229" actId="20577"/>
        <pc:sldMkLst>
          <pc:docMk/>
          <pc:sldMk cId="0" sldId="269"/>
        </pc:sldMkLst>
        <pc:spChg chg="mod">
          <ac:chgData name="" userId="" providerId="" clId="Web-{8D250B92-B196-4A01-A855-CC82FF9225F4}" dt="2020-07-15T11:44:57.719" v="229" actId="20577"/>
          <ac:spMkLst>
            <pc:docMk/>
            <pc:sldMk cId="0" sldId="269"/>
            <ac:spMk id="407" creationId="{00000000-0000-0000-0000-000000000000}"/>
          </ac:spMkLst>
        </pc:spChg>
      </pc:sldChg>
      <pc:sldChg chg="modSp">
        <pc:chgData name="" userId="" providerId="" clId="Web-{8D250B92-B196-4A01-A855-CC82FF9225F4}" dt="2020-07-15T11:45:06.657" v="232" actId="20577"/>
        <pc:sldMkLst>
          <pc:docMk/>
          <pc:sldMk cId="0" sldId="276"/>
        </pc:sldMkLst>
        <pc:spChg chg="mod">
          <ac:chgData name="" userId="" providerId="" clId="Web-{8D250B92-B196-4A01-A855-CC82FF9225F4}" dt="2020-07-15T11:45:06.657" v="232" actId="20577"/>
          <ac:spMkLst>
            <pc:docMk/>
            <pc:sldMk cId="0" sldId="276"/>
            <ac:spMk id="426" creationId="{00000000-0000-0000-0000-000000000000}"/>
          </ac:spMkLst>
        </pc:spChg>
      </pc:sldChg>
      <pc:sldChg chg="del">
        <pc:chgData name="" userId="" providerId="" clId="Web-{8D250B92-B196-4A01-A855-CC82FF9225F4}" dt="2020-07-15T11:45:18.549" v="234"/>
        <pc:sldMkLst>
          <pc:docMk/>
          <pc:sldMk cId="0" sldId="27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marL="53640" algn="r"/>
            <a:endParaRPr lang="en-US" sz="4600" b="0" strike="noStrike" spc="-1">
              <a:solidFill>
                <a:srgbClr val="E7EACB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401040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marL="53640" algn="r"/>
            <a:endParaRPr lang="en-US" sz="4600" b="0" strike="noStrike" spc="-1">
              <a:solidFill>
                <a:srgbClr val="E7EACB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4628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40104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40104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marL="53640" algn="r"/>
            <a:endParaRPr lang="en-US" sz="4600" b="0" strike="noStrike" spc="-1">
              <a:solidFill>
                <a:srgbClr val="E7EACB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4628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4628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40104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40104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40104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marL="53640" algn="r"/>
            <a:endParaRPr lang="en-US" sz="4600" b="0" strike="noStrike" spc="-1">
              <a:solidFill>
                <a:srgbClr val="E7EACB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457200" y="1646280"/>
            <a:ext cx="8229600" cy="452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marL="53640" algn="r"/>
            <a:endParaRPr lang="en-US" sz="4600" b="0" strike="noStrike" spc="-1">
              <a:solidFill>
                <a:srgbClr val="E7EACB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marL="53640" algn="r"/>
            <a:endParaRPr lang="en-US" sz="4600" b="0" strike="noStrike" spc="-1">
              <a:solidFill>
                <a:srgbClr val="E7EACB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4628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marL="53640" algn="r"/>
            <a:endParaRPr lang="en-US" sz="4600" b="0" strike="noStrike" spc="-1">
              <a:solidFill>
                <a:srgbClr val="E7EACB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457200" y="253800"/>
            <a:ext cx="8229600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marL="53640" algn="r"/>
            <a:endParaRPr lang="en-US" sz="4600" b="0" strike="noStrike" spc="-1">
              <a:solidFill>
                <a:srgbClr val="E7EACB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4628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200" y="40104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marL="53640" algn="r"/>
            <a:endParaRPr lang="en-US" sz="4600" b="0" strike="noStrike" spc="-1">
              <a:solidFill>
                <a:srgbClr val="E7EACB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46280"/>
            <a:ext cx="8229600" cy="452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marL="53640" algn="r"/>
            <a:endParaRPr lang="en-US" sz="4600" b="0" strike="noStrike" spc="-1">
              <a:solidFill>
                <a:srgbClr val="E7EACB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4628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40104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marL="53640" algn="r"/>
            <a:endParaRPr lang="en-US" sz="4600" b="0" strike="noStrike" spc="-1">
              <a:solidFill>
                <a:srgbClr val="E7EACB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64628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401040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marL="53640" algn="r"/>
            <a:endParaRPr lang="en-US" sz="4600" b="0" strike="noStrike" spc="-1">
              <a:solidFill>
                <a:srgbClr val="E7EACB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7200" y="401040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marL="53640" algn="r"/>
            <a:endParaRPr lang="en-US" sz="4600" b="0" strike="noStrike" spc="-1">
              <a:solidFill>
                <a:srgbClr val="E7EACB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4240" y="164628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57200" y="40104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674240" y="40104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marL="53640" algn="r"/>
            <a:endParaRPr lang="en-US" sz="4600" b="0" strike="noStrike" spc="-1">
              <a:solidFill>
                <a:srgbClr val="E7EACB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3239640" y="164628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6022080" y="164628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57200" y="40104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3239640" y="40104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6022080" y="40104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marL="53640" algn="r"/>
            <a:endParaRPr lang="en-US" sz="4600" b="0" strike="noStrike" spc="-1">
              <a:solidFill>
                <a:srgbClr val="E7EACB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subTitle"/>
          </p:nvPr>
        </p:nvSpPr>
        <p:spPr>
          <a:xfrm>
            <a:off x="457200" y="1646280"/>
            <a:ext cx="8229600" cy="452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marL="53640" algn="r"/>
            <a:endParaRPr lang="en-US" sz="4600" b="0" strike="noStrike" spc="-1">
              <a:solidFill>
                <a:srgbClr val="E7EACB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marL="53640" algn="r"/>
            <a:endParaRPr lang="en-US" sz="4600" b="0" strike="noStrike" spc="-1">
              <a:solidFill>
                <a:srgbClr val="E7EACB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4628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marL="53640" algn="r"/>
            <a:endParaRPr lang="en-US" sz="4600" b="0" strike="noStrike" spc="-1">
              <a:solidFill>
                <a:srgbClr val="E7EACB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marL="53640" algn="r"/>
            <a:endParaRPr lang="en-US" sz="4600" b="0" strike="noStrike" spc="-1">
              <a:solidFill>
                <a:srgbClr val="E7EACB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subTitle"/>
          </p:nvPr>
        </p:nvSpPr>
        <p:spPr>
          <a:xfrm>
            <a:off x="457200" y="253800"/>
            <a:ext cx="8229600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marL="53640" algn="r"/>
            <a:endParaRPr lang="en-US" sz="4600" b="0" strike="noStrike" spc="-1">
              <a:solidFill>
                <a:srgbClr val="E7EACB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64628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57200" y="40104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marL="53640" algn="r"/>
            <a:endParaRPr lang="en-US" sz="4600" b="0" strike="noStrike" spc="-1">
              <a:solidFill>
                <a:srgbClr val="E7EACB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64628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674240" y="40104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marL="53640" algn="r"/>
            <a:endParaRPr lang="en-US" sz="4600" b="0" strike="noStrike" spc="-1">
              <a:solidFill>
                <a:srgbClr val="E7EACB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4628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401040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marL="53640" algn="r"/>
            <a:endParaRPr lang="en-US" sz="4600" b="0" strike="noStrike" spc="-1">
              <a:solidFill>
                <a:srgbClr val="E7EACB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57200" y="401040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marL="53640" algn="r"/>
            <a:endParaRPr lang="en-US" sz="4600" b="0" strike="noStrike" spc="-1">
              <a:solidFill>
                <a:srgbClr val="E7EACB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674240" y="164628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457200" y="40104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 type="body"/>
          </p:nvPr>
        </p:nvSpPr>
        <p:spPr>
          <a:xfrm>
            <a:off x="4674240" y="40104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marL="53640" algn="r"/>
            <a:endParaRPr lang="en-US" sz="4600" b="0" strike="noStrike" spc="-1">
              <a:solidFill>
                <a:srgbClr val="E7EACB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3239640" y="164628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6022080" y="164628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457200" y="40104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body"/>
          </p:nvPr>
        </p:nvSpPr>
        <p:spPr>
          <a:xfrm>
            <a:off x="3239640" y="40104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9" name="PlaceHolder 7"/>
          <p:cNvSpPr>
            <a:spLocks noGrp="1"/>
          </p:cNvSpPr>
          <p:nvPr>
            <p:ph type="body"/>
          </p:nvPr>
        </p:nvSpPr>
        <p:spPr>
          <a:xfrm>
            <a:off x="6022080" y="40104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marL="53640" algn="r"/>
            <a:endParaRPr lang="en-US" sz="4600" b="0" strike="noStrike" spc="-1">
              <a:solidFill>
                <a:srgbClr val="E7EACB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subTitle"/>
          </p:nvPr>
        </p:nvSpPr>
        <p:spPr>
          <a:xfrm>
            <a:off x="457200" y="1646280"/>
            <a:ext cx="8229600" cy="452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marL="53640" algn="r"/>
            <a:endParaRPr lang="en-US" sz="4600" b="0" strike="noStrike" spc="-1">
              <a:solidFill>
                <a:srgbClr val="E7EACB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marL="53640" algn="r"/>
            <a:endParaRPr lang="en-US" sz="4600" b="0" strike="noStrike" spc="-1">
              <a:solidFill>
                <a:srgbClr val="E7EACB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4628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marL="53640" algn="r"/>
            <a:endParaRPr lang="en-US" sz="4600" b="0" strike="noStrike" spc="-1">
              <a:solidFill>
                <a:srgbClr val="E7EACB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4628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marL="53640" algn="r"/>
            <a:endParaRPr lang="en-US" sz="4600" b="0" strike="noStrike" spc="-1">
              <a:solidFill>
                <a:srgbClr val="E7EACB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subTitle"/>
          </p:nvPr>
        </p:nvSpPr>
        <p:spPr>
          <a:xfrm>
            <a:off x="457200" y="253800"/>
            <a:ext cx="8229600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marL="53640" algn="r"/>
            <a:endParaRPr lang="en-US" sz="4600" b="0" strike="noStrike" spc="-1">
              <a:solidFill>
                <a:srgbClr val="E7EACB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674240" y="164628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57200" y="40104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marL="53640" algn="r"/>
            <a:endParaRPr lang="en-US" sz="4600" b="0" strike="noStrike" spc="-1">
              <a:solidFill>
                <a:srgbClr val="E7EACB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674240" y="164628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4674240" y="40104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marL="53640" algn="r"/>
            <a:endParaRPr lang="en-US" sz="4600" b="0" strike="noStrike" spc="-1">
              <a:solidFill>
                <a:srgbClr val="E7EACB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674240" y="164628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457200" y="401040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marL="53640" algn="r"/>
            <a:endParaRPr lang="en-US" sz="4600" b="0" strike="noStrike" spc="-1">
              <a:solidFill>
                <a:srgbClr val="E7EACB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457200" y="401040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marL="53640" algn="r"/>
            <a:endParaRPr lang="en-US" sz="4600" b="0" strike="noStrike" spc="-1">
              <a:solidFill>
                <a:srgbClr val="E7EACB"/>
              </a:solid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4674240" y="164628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457200" y="40104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 type="body"/>
          </p:nvPr>
        </p:nvSpPr>
        <p:spPr>
          <a:xfrm>
            <a:off x="4674240" y="40104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marL="53640" algn="r"/>
            <a:endParaRPr lang="en-US" sz="4600" b="0" strike="noStrike" spc="-1">
              <a:solidFill>
                <a:srgbClr val="E7EACB"/>
              </a:solid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3239640" y="164628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6022080" y="164628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 type="body"/>
          </p:nvPr>
        </p:nvSpPr>
        <p:spPr>
          <a:xfrm>
            <a:off x="457200" y="40104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0" name="PlaceHolder 6"/>
          <p:cNvSpPr>
            <a:spLocks noGrp="1"/>
          </p:cNvSpPr>
          <p:nvPr>
            <p:ph type="body"/>
          </p:nvPr>
        </p:nvSpPr>
        <p:spPr>
          <a:xfrm>
            <a:off x="3239640" y="40104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1" name="PlaceHolder 7"/>
          <p:cNvSpPr>
            <a:spLocks noGrp="1"/>
          </p:cNvSpPr>
          <p:nvPr>
            <p:ph type="body"/>
          </p:nvPr>
        </p:nvSpPr>
        <p:spPr>
          <a:xfrm>
            <a:off x="6022080" y="40104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marL="53640" algn="r"/>
            <a:endParaRPr lang="en-US" sz="4600" b="0" strike="noStrike" spc="-1">
              <a:solidFill>
                <a:srgbClr val="E7EACB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marL="53640" algn="r"/>
            <a:endParaRPr lang="en-US" sz="4600" b="0" strike="noStrike" spc="-1">
              <a:solidFill>
                <a:srgbClr val="E7EACB"/>
              </a:solid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subTitle"/>
          </p:nvPr>
        </p:nvSpPr>
        <p:spPr>
          <a:xfrm>
            <a:off x="457200" y="1646280"/>
            <a:ext cx="8229600" cy="452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marL="53640" algn="r"/>
            <a:endParaRPr lang="en-US" sz="4600" b="0" strike="noStrike" spc="-1">
              <a:solidFill>
                <a:srgbClr val="E7EACB"/>
              </a:solid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marL="53640" algn="r"/>
            <a:endParaRPr lang="en-US" sz="4600" b="0" strike="noStrike" spc="-1">
              <a:solidFill>
                <a:srgbClr val="E7EACB"/>
              </a:solid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4674240" y="164628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marL="53640" algn="r"/>
            <a:endParaRPr lang="en-US" sz="4600" b="0" strike="noStrike" spc="-1">
              <a:solidFill>
                <a:srgbClr val="E7EACB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subTitle"/>
          </p:nvPr>
        </p:nvSpPr>
        <p:spPr>
          <a:xfrm>
            <a:off x="457200" y="253800"/>
            <a:ext cx="8229600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marL="53640" algn="r"/>
            <a:endParaRPr lang="en-US" sz="4600" b="0" strike="noStrike" spc="-1">
              <a:solidFill>
                <a:srgbClr val="E7EACB"/>
              </a:solid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4674240" y="164628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457200" y="40104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marL="53640" algn="r"/>
            <a:endParaRPr lang="en-US" sz="4600" b="0" strike="noStrike" spc="-1">
              <a:solidFill>
                <a:srgbClr val="E7EACB"/>
              </a:solidFill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4674240" y="164628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 type="body"/>
          </p:nvPr>
        </p:nvSpPr>
        <p:spPr>
          <a:xfrm>
            <a:off x="4674240" y="40104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marL="53640" algn="r"/>
            <a:endParaRPr lang="en-US" sz="4600" b="0" strike="noStrike" spc="-1">
              <a:solidFill>
                <a:srgbClr val="E7EACB"/>
              </a:solid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4674240" y="164628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457200" y="401040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marL="53640" algn="r"/>
            <a:endParaRPr lang="en-US" sz="4600" b="0" strike="noStrike" spc="-1">
              <a:solidFill>
                <a:srgbClr val="E7EACB"/>
              </a:solid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457200" y="401040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marL="53640" algn="r"/>
            <a:endParaRPr lang="en-US" sz="4600" b="0" strike="noStrike" spc="-1">
              <a:solidFill>
                <a:srgbClr val="E7EACB"/>
              </a:solid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4674240" y="164628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457200" y="40104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9" name="PlaceHolder 5"/>
          <p:cNvSpPr>
            <a:spLocks noGrp="1"/>
          </p:cNvSpPr>
          <p:nvPr>
            <p:ph type="body"/>
          </p:nvPr>
        </p:nvSpPr>
        <p:spPr>
          <a:xfrm>
            <a:off x="4674240" y="40104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53800"/>
            <a:ext cx="8229600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marL="53640" algn="r"/>
            <a:endParaRPr lang="en-US" sz="4600" b="0" strike="noStrike" spc="-1">
              <a:solidFill>
                <a:srgbClr val="E7EACB"/>
              </a:solidFill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3239640" y="164628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 type="body"/>
          </p:nvPr>
        </p:nvSpPr>
        <p:spPr>
          <a:xfrm>
            <a:off x="6022080" y="164628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4" name="PlaceHolder 5"/>
          <p:cNvSpPr>
            <a:spLocks noGrp="1"/>
          </p:cNvSpPr>
          <p:nvPr>
            <p:ph type="body"/>
          </p:nvPr>
        </p:nvSpPr>
        <p:spPr>
          <a:xfrm>
            <a:off x="457200" y="40104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5" name="PlaceHolder 6"/>
          <p:cNvSpPr>
            <a:spLocks noGrp="1"/>
          </p:cNvSpPr>
          <p:nvPr>
            <p:ph type="body"/>
          </p:nvPr>
        </p:nvSpPr>
        <p:spPr>
          <a:xfrm>
            <a:off x="3239640" y="40104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6" name="PlaceHolder 7"/>
          <p:cNvSpPr>
            <a:spLocks noGrp="1"/>
          </p:cNvSpPr>
          <p:nvPr>
            <p:ph type="body"/>
          </p:nvPr>
        </p:nvSpPr>
        <p:spPr>
          <a:xfrm>
            <a:off x="6022080" y="40104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marL="53640" algn="r"/>
            <a:endParaRPr lang="en-US" sz="4600" b="0" strike="noStrike" spc="-1">
              <a:solidFill>
                <a:srgbClr val="E7EACB"/>
              </a:solidFill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subTitle"/>
          </p:nvPr>
        </p:nvSpPr>
        <p:spPr>
          <a:xfrm>
            <a:off x="457200" y="1646280"/>
            <a:ext cx="8229600" cy="452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marL="53640" algn="r"/>
            <a:endParaRPr lang="en-US" sz="4600" b="0" strike="noStrike" spc="-1">
              <a:solidFill>
                <a:srgbClr val="E7EACB"/>
              </a:solidFill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marL="53640" algn="r"/>
            <a:endParaRPr lang="en-US" sz="4600" b="0" strike="noStrike" spc="-1">
              <a:solidFill>
                <a:srgbClr val="E7EACB"/>
              </a:solidFill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4674240" y="164628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marL="53640" algn="r"/>
            <a:endParaRPr lang="en-US" sz="4600" b="0" strike="noStrike" spc="-1">
              <a:solidFill>
                <a:srgbClr val="E7EACB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subTitle"/>
          </p:nvPr>
        </p:nvSpPr>
        <p:spPr>
          <a:xfrm>
            <a:off x="457200" y="253800"/>
            <a:ext cx="8229600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marL="53640" algn="r"/>
            <a:endParaRPr lang="en-US" sz="4600" b="0" strike="noStrike" spc="-1">
              <a:solidFill>
                <a:srgbClr val="E7EACB"/>
              </a:solidFill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 type="body"/>
          </p:nvPr>
        </p:nvSpPr>
        <p:spPr>
          <a:xfrm>
            <a:off x="4674240" y="164628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9" name="PlaceHolder 4"/>
          <p:cNvSpPr>
            <a:spLocks noGrp="1"/>
          </p:cNvSpPr>
          <p:nvPr>
            <p:ph type="body"/>
          </p:nvPr>
        </p:nvSpPr>
        <p:spPr>
          <a:xfrm>
            <a:off x="457200" y="40104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marL="53640" algn="r"/>
            <a:endParaRPr lang="en-US" sz="4600" b="0" strike="noStrike" spc="-1">
              <a:solidFill>
                <a:srgbClr val="E7EACB"/>
              </a:solidFill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4674240" y="164628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 type="body"/>
          </p:nvPr>
        </p:nvSpPr>
        <p:spPr>
          <a:xfrm>
            <a:off x="4674240" y="40104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marL="53640" algn="r"/>
            <a:endParaRPr lang="en-US" sz="4600" b="0" strike="noStrike" spc="-1">
              <a:solidFill>
                <a:srgbClr val="E7EACB"/>
              </a:solidFill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 type="body"/>
          </p:nvPr>
        </p:nvSpPr>
        <p:spPr>
          <a:xfrm>
            <a:off x="4674240" y="164628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7" name="PlaceHolder 4"/>
          <p:cNvSpPr>
            <a:spLocks noGrp="1"/>
          </p:cNvSpPr>
          <p:nvPr>
            <p:ph type="body"/>
          </p:nvPr>
        </p:nvSpPr>
        <p:spPr>
          <a:xfrm>
            <a:off x="457200" y="401040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marL="53640" algn="r"/>
            <a:endParaRPr lang="en-US" sz="4600" b="0" strike="noStrike" spc="-1">
              <a:solidFill>
                <a:srgbClr val="E7EACB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4628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40104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marL="53640" algn="r"/>
            <a:endParaRPr lang="en-US" sz="4600" b="0" strike="noStrike" spc="-1">
              <a:solidFill>
                <a:srgbClr val="E7EACB"/>
              </a:solidFill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457200" y="401040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marL="53640" algn="r"/>
            <a:endParaRPr lang="en-US" sz="4600" b="0" strike="noStrike" spc="-1">
              <a:solidFill>
                <a:srgbClr val="E7EACB"/>
              </a:solidFill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body"/>
          </p:nvPr>
        </p:nvSpPr>
        <p:spPr>
          <a:xfrm>
            <a:off x="4674240" y="164628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4" name="PlaceHolder 4"/>
          <p:cNvSpPr>
            <a:spLocks noGrp="1"/>
          </p:cNvSpPr>
          <p:nvPr>
            <p:ph type="body"/>
          </p:nvPr>
        </p:nvSpPr>
        <p:spPr>
          <a:xfrm>
            <a:off x="457200" y="40104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5" name="PlaceHolder 5"/>
          <p:cNvSpPr>
            <a:spLocks noGrp="1"/>
          </p:cNvSpPr>
          <p:nvPr>
            <p:ph type="body"/>
          </p:nvPr>
        </p:nvSpPr>
        <p:spPr>
          <a:xfrm>
            <a:off x="4674240" y="40104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marL="53640" algn="r"/>
            <a:endParaRPr lang="en-US" sz="4600" b="0" strike="noStrike" spc="-1">
              <a:solidFill>
                <a:srgbClr val="E7EACB"/>
              </a:solidFill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 type="body"/>
          </p:nvPr>
        </p:nvSpPr>
        <p:spPr>
          <a:xfrm>
            <a:off x="3239640" y="164628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9" name="PlaceHolder 4"/>
          <p:cNvSpPr>
            <a:spLocks noGrp="1"/>
          </p:cNvSpPr>
          <p:nvPr>
            <p:ph type="body"/>
          </p:nvPr>
        </p:nvSpPr>
        <p:spPr>
          <a:xfrm>
            <a:off x="6022080" y="164628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0" name="PlaceHolder 5"/>
          <p:cNvSpPr>
            <a:spLocks noGrp="1"/>
          </p:cNvSpPr>
          <p:nvPr>
            <p:ph type="body"/>
          </p:nvPr>
        </p:nvSpPr>
        <p:spPr>
          <a:xfrm>
            <a:off x="457200" y="40104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1" name="PlaceHolder 6"/>
          <p:cNvSpPr>
            <a:spLocks noGrp="1"/>
          </p:cNvSpPr>
          <p:nvPr>
            <p:ph type="body"/>
          </p:nvPr>
        </p:nvSpPr>
        <p:spPr>
          <a:xfrm>
            <a:off x="3239640" y="40104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2" name="PlaceHolder 7"/>
          <p:cNvSpPr>
            <a:spLocks noGrp="1"/>
          </p:cNvSpPr>
          <p:nvPr>
            <p:ph type="body"/>
          </p:nvPr>
        </p:nvSpPr>
        <p:spPr>
          <a:xfrm>
            <a:off x="6022080" y="40104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marL="53640" algn="r"/>
            <a:endParaRPr lang="en-US" sz="4600" b="0" strike="noStrike" spc="-1">
              <a:solidFill>
                <a:srgbClr val="E7EACB"/>
              </a:solidFill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subTitle"/>
          </p:nvPr>
        </p:nvSpPr>
        <p:spPr>
          <a:xfrm>
            <a:off x="457200" y="1646280"/>
            <a:ext cx="8229600" cy="452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marL="53640" algn="r"/>
            <a:endParaRPr lang="en-US" sz="4600" b="0" strike="noStrike" spc="-1">
              <a:solidFill>
                <a:srgbClr val="E7EACB"/>
              </a:solidFill>
              <a:latin typeface="Arial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marL="53640" algn="r"/>
            <a:endParaRPr lang="en-US" sz="4600" b="0" strike="noStrike" spc="-1">
              <a:solidFill>
                <a:srgbClr val="E7EACB"/>
              </a:solidFill>
              <a:latin typeface="Arial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 type="body"/>
          </p:nvPr>
        </p:nvSpPr>
        <p:spPr>
          <a:xfrm>
            <a:off x="4674240" y="164628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marL="53640" algn="r"/>
            <a:endParaRPr lang="en-US" sz="4600" b="0" strike="noStrike" spc="-1">
              <a:solidFill>
                <a:srgbClr val="E7EACB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subTitle"/>
          </p:nvPr>
        </p:nvSpPr>
        <p:spPr>
          <a:xfrm>
            <a:off x="457200" y="253800"/>
            <a:ext cx="8229600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marL="53640" algn="r"/>
            <a:endParaRPr lang="en-US" sz="4600" b="0" strike="noStrike" spc="-1">
              <a:solidFill>
                <a:srgbClr val="E7EACB"/>
              </a:solidFill>
              <a:latin typeface="Arial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 type="body"/>
          </p:nvPr>
        </p:nvSpPr>
        <p:spPr>
          <a:xfrm>
            <a:off x="4674240" y="164628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4" name="PlaceHolder 4"/>
          <p:cNvSpPr>
            <a:spLocks noGrp="1"/>
          </p:cNvSpPr>
          <p:nvPr>
            <p:ph type="body"/>
          </p:nvPr>
        </p:nvSpPr>
        <p:spPr>
          <a:xfrm>
            <a:off x="457200" y="40104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marL="53640" algn="r"/>
            <a:endParaRPr lang="en-US" sz="4600" b="0" strike="noStrike" spc="-1">
              <a:solidFill>
                <a:srgbClr val="E7EACB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4628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40104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marL="53640" algn="r"/>
            <a:endParaRPr lang="en-US" sz="4600" b="0" strike="noStrike" spc="-1">
              <a:solidFill>
                <a:srgbClr val="E7EACB"/>
              </a:solidFill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4674240" y="164628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8" name="PlaceHolder 4"/>
          <p:cNvSpPr>
            <a:spLocks noGrp="1"/>
          </p:cNvSpPr>
          <p:nvPr>
            <p:ph type="body"/>
          </p:nvPr>
        </p:nvSpPr>
        <p:spPr>
          <a:xfrm>
            <a:off x="4674240" y="40104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marL="53640" algn="r"/>
            <a:endParaRPr lang="en-US" sz="4600" b="0" strike="noStrike" spc="-1">
              <a:solidFill>
                <a:srgbClr val="E7EACB"/>
              </a:solidFill>
              <a:latin typeface="Arial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 type="body"/>
          </p:nvPr>
        </p:nvSpPr>
        <p:spPr>
          <a:xfrm>
            <a:off x="4674240" y="164628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2" name="PlaceHolder 4"/>
          <p:cNvSpPr>
            <a:spLocks noGrp="1"/>
          </p:cNvSpPr>
          <p:nvPr>
            <p:ph type="body"/>
          </p:nvPr>
        </p:nvSpPr>
        <p:spPr>
          <a:xfrm>
            <a:off x="457200" y="401040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marL="53640" algn="r"/>
            <a:endParaRPr lang="en-US" sz="4600" b="0" strike="noStrike" spc="-1">
              <a:solidFill>
                <a:srgbClr val="E7EACB"/>
              </a:solidFill>
              <a:latin typeface="Aria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 type="body"/>
          </p:nvPr>
        </p:nvSpPr>
        <p:spPr>
          <a:xfrm>
            <a:off x="457200" y="401040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marL="53640" algn="r"/>
            <a:endParaRPr lang="en-US" sz="4600" b="0" strike="noStrike" spc="-1">
              <a:solidFill>
                <a:srgbClr val="E7EACB"/>
              </a:solidFill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8" name="PlaceHolder 3"/>
          <p:cNvSpPr>
            <a:spLocks noGrp="1"/>
          </p:cNvSpPr>
          <p:nvPr>
            <p:ph type="body"/>
          </p:nvPr>
        </p:nvSpPr>
        <p:spPr>
          <a:xfrm>
            <a:off x="4674240" y="164628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9" name="PlaceHolder 4"/>
          <p:cNvSpPr>
            <a:spLocks noGrp="1"/>
          </p:cNvSpPr>
          <p:nvPr>
            <p:ph type="body"/>
          </p:nvPr>
        </p:nvSpPr>
        <p:spPr>
          <a:xfrm>
            <a:off x="457200" y="40104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0" name="PlaceHolder 5"/>
          <p:cNvSpPr>
            <a:spLocks noGrp="1"/>
          </p:cNvSpPr>
          <p:nvPr>
            <p:ph type="body"/>
          </p:nvPr>
        </p:nvSpPr>
        <p:spPr>
          <a:xfrm>
            <a:off x="4674240" y="40104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marL="53640" algn="r"/>
            <a:endParaRPr lang="en-US" sz="4600" b="0" strike="noStrike" spc="-1">
              <a:solidFill>
                <a:srgbClr val="E7EACB"/>
              </a:solidFill>
              <a:latin typeface="Arial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3" name="PlaceHolder 3"/>
          <p:cNvSpPr>
            <a:spLocks noGrp="1"/>
          </p:cNvSpPr>
          <p:nvPr>
            <p:ph type="body"/>
          </p:nvPr>
        </p:nvSpPr>
        <p:spPr>
          <a:xfrm>
            <a:off x="3239640" y="164628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4" name="PlaceHolder 4"/>
          <p:cNvSpPr>
            <a:spLocks noGrp="1"/>
          </p:cNvSpPr>
          <p:nvPr>
            <p:ph type="body"/>
          </p:nvPr>
        </p:nvSpPr>
        <p:spPr>
          <a:xfrm>
            <a:off x="6022080" y="164628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5" name="PlaceHolder 5"/>
          <p:cNvSpPr>
            <a:spLocks noGrp="1"/>
          </p:cNvSpPr>
          <p:nvPr>
            <p:ph type="body"/>
          </p:nvPr>
        </p:nvSpPr>
        <p:spPr>
          <a:xfrm>
            <a:off x="457200" y="40104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6" name="PlaceHolder 6"/>
          <p:cNvSpPr>
            <a:spLocks noGrp="1"/>
          </p:cNvSpPr>
          <p:nvPr>
            <p:ph type="body"/>
          </p:nvPr>
        </p:nvSpPr>
        <p:spPr>
          <a:xfrm>
            <a:off x="3239640" y="40104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7" name="PlaceHolder 7"/>
          <p:cNvSpPr>
            <a:spLocks noGrp="1"/>
          </p:cNvSpPr>
          <p:nvPr>
            <p:ph type="body"/>
          </p:nvPr>
        </p:nvSpPr>
        <p:spPr>
          <a:xfrm>
            <a:off x="6022080" y="40104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marL="53640" algn="r"/>
            <a:endParaRPr lang="en-US" sz="4600" b="0" strike="noStrike" spc="-1">
              <a:solidFill>
                <a:srgbClr val="E7EACB"/>
              </a:solidFill>
              <a:latin typeface="Arial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 type="subTitle"/>
          </p:nvPr>
        </p:nvSpPr>
        <p:spPr>
          <a:xfrm>
            <a:off x="457200" y="1646280"/>
            <a:ext cx="8229600" cy="452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marL="53640" algn="r"/>
            <a:endParaRPr lang="en-US" sz="4600" b="0" strike="noStrike" spc="-1">
              <a:solidFill>
                <a:srgbClr val="E7EACB"/>
              </a:solidFill>
              <a:latin typeface="Arial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marL="53640" algn="r"/>
            <a:endParaRPr lang="en-US" sz="4600" b="0" strike="noStrike" spc="-1">
              <a:solidFill>
                <a:srgbClr val="E7EACB"/>
              </a:solidFill>
              <a:latin typeface="Arial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 type="body"/>
          </p:nvPr>
        </p:nvSpPr>
        <p:spPr>
          <a:xfrm>
            <a:off x="4674240" y="164628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marL="53640" algn="r"/>
            <a:endParaRPr lang="en-US" sz="4600" b="0" strike="noStrike" spc="-1">
              <a:solidFill>
                <a:srgbClr val="E7EACB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marL="53640" algn="r"/>
            <a:endParaRPr lang="en-US" sz="4600" b="0" strike="noStrike" spc="-1">
              <a:solidFill>
                <a:srgbClr val="E7EACB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4628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401040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subTitle"/>
          </p:nvPr>
        </p:nvSpPr>
        <p:spPr>
          <a:xfrm>
            <a:off x="457200" y="253800"/>
            <a:ext cx="8229600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marL="53640" algn="r"/>
            <a:endParaRPr lang="en-US" sz="4600" b="0" strike="noStrike" spc="-1">
              <a:solidFill>
                <a:srgbClr val="E7EACB"/>
              </a:solidFill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 type="body"/>
          </p:nvPr>
        </p:nvSpPr>
        <p:spPr>
          <a:xfrm>
            <a:off x="4674240" y="164628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6" name="PlaceHolder 4"/>
          <p:cNvSpPr>
            <a:spLocks noGrp="1"/>
          </p:cNvSpPr>
          <p:nvPr>
            <p:ph type="body"/>
          </p:nvPr>
        </p:nvSpPr>
        <p:spPr>
          <a:xfrm>
            <a:off x="457200" y="40104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marL="53640" algn="r"/>
            <a:endParaRPr lang="en-US" sz="4600" b="0" strike="noStrike" spc="-1">
              <a:solidFill>
                <a:srgbClr val="E7EACB"/>
              </a:solidFill>
              <a:latin typeface="Arial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 type="body"/>
          </p:nvPr>
        </p:nvSpPr>
        <p:spPr>
          <a:xfrm>
            <a:off x="4674240" y="164628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0" name="PlaceHolder 4"/>
          <p:cNvSpPr>
            <a:spLocks noGrp="1"/>
          </p:cNvSpPr>
          <p:nvPr>
            <p:ph type="body"/>
          </p:nvPr>
        </p:nvSpPr>
        <p:spPr>
          <a:xfrm>
            <a:off x="4674240" y="40104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marL="53640" algn="r"/>
            <a:endParaRPr lang="en-US" sz="4600" b="0" strike="noStrike" spc="-1">
              <a:solidFill>
                <a:srgbClr val="E7EACB"/>
              </a:solidFill>
              <a:latin typeface="Arial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3" name="PlaceHolder 3"/>
          <p:cNvSpPr>
            <a:spLocks noGrp="1"/>
          </p:cNvSpPr>
          <p:nvPr>
            <p:ph type="body"/>
          </p:nvPr>
        </p:nvSpPr>
        <p:spPr>
          <a:xfrm>
            <a:off x="4674240" y="164628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4" name="PlaceHolder 4"/>
          <p:cNvSpPr>
            <a:spLocks noGrp="1"/>
          </p:cNvSpPr>
          <p:nvPr>
            <p:ph type="body"/>
          </p:nvPr>
        </p:nvSpPr>
        <p:spPr>
          <a:xfrm>
            <a:off x="457200" y="401040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marL="53640" algn="r"/>
            <a:endParaRPr lang="en-US" sz="4600" b="0" strike="noStrike" spc="-1">
              <a:solidFill>
                <a:srgbClr val="E7EACB"/>
              </a:solidFill>
              <a:latin typeface="Arial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7" name="PlaceHolder 3"/>
          <p:cNvSpPr>
            <a:spLocks noGrp="1"/>
          </p:cNvSpPr>
          <p:nvPr>
            <p:ph type="body"/>
          </p:nvPr>
        </p:nvSpPr>
        <p:spPr>
          <a:xfrm>
            <a:off x="457200" y="401040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marL="53640" algn="r"/>
            <a:endParaRPr lang="en-US" sz="4600" b="0" strike="noStrike" spc="-1">
              <a:solidFill>
                <a:srgbClr val="E7EACB"/>
              </a:solidFill>
              <a:latin typeface="Arial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0" name="PlaceHolder 3"/>
          <p:cNvSpPr>
            <a:spLocks noGrp="1"/>
          </p:cNvSpPr>
          <p:nvPr>
            <p:ph type="body"/>
          </p:nvPr>
        </p:nvSpPr>
        <p:spPr>
          <a:xfrm>
            <a:off x="4674240" y="164628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1" name="PlaceHolder 4"/>
          <p:cNvSpPr>
            <a:spLocks noGrp="1"/>
          </p:cNvSpPr>
          <p:nvPr>
            <p:ph type="body"/>
          </p:nvPr>
        </p:nvSpPr>
        <p:spPr>
          <a:xfrm>
            <a:off x="457200" y="40104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2" name="PlaceHolder 5"/>
          <p:cNvSpPr>
            <a:spLocks noGrp="1"/>
          </p:cNvSpPr>
          <p:nvPr>
            <p:ph type="body"/>
          </p:nvPr>
        </p:nvSpPr>
        <p:spPr>
          <a:xfrm>
            <a:off x="4674240" y="40104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marL="53640" algn="r"/>
            <a:endParaRPr lang="en-US" sz="4600" b="0" strike="noStrike" spc="-1">
              <a:solidFill>
                <a:srgbClr val="E7EACB"/>
              </a:solidFill>
              <a:latin typeface="Arial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 type="body"/>
          </p:nvPr>
        </p:nvSpPr>
        <p:spPr>
          <a:xfrm>
            <a:off x="3239640" y="164628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6" name="PlaceHolder 4"/>
          <p:cNvSpPr>
            <a:spLocks noGrp="1"/>
          </p:cNvSpPr>
          <p:nvPr>
            <p:ph type="body"/>
          </p:nvPr>
        </p:nvSpPr>
        <p:spPr>
          <a:xfrm>
            <a:off x="6022080" y="164628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7" name="PlaceHolder 5"/>
          <p:cNvSpPr>
            <a:spLocks noGrp="1"/>
          </p:cNvSpPr>
          <p:nvPr>
            <p:ph type="body"/>
          </p:nvPr>
        </p:nvSpPr>
        <p:spPr>
          <a:xfrm>
            <a:off x="457200" y="40104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8" name="PlaceHolder 6"/>
          <p:cNvSpPr>
            <a:spLocks noGrp="1"/>
          </p:cNvSpPr>
          <p:nvPr>
            <p:ph type="body"/>
          </p:nvPr>
        </p:nvSpPr>
        <p:spPr>
          <a:xfrm>
            <a:off x="3239640" y="40104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9" name="PlaceHolder 7"/>
          <p:cNvSpPr>
            <a:spLocks noGrp="1"/>
          </p:cNvSpPr>
          <p:nvPr>
            <p:ph type="body"/>
          </p:nvPr>
        </p:nvSpPr>
        <p:spPr>
          <a:xfrm>
            <a:off x="6022080" y="40104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marL="53640" algn="r"/>
            <a:r>
              <a:rPr lang="en-US" sz="4600" b="0" strike="noStrike" spc="-1">
                <a:solidFill>
                  <a:srgbClr val="E7EACB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91960" indent="-291960"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Click to edit the outline text format</a:t>
            </a:r>
          </a:p>
          <a:p>
            <a:pPr marL="639720" lvl="1" indent="-228600">
              <a:buClr>
                <a:srgbClr val="B0CCB0"/>
              </a:buClr>
              <a:buSzPct val="90000"/>
              <a:buFont typeface="Arial"/>
              <a:buChar char="•"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Second Outline Level</a:t>
            </a:r>
          </a:p>
          <a:p>
            <a:pPr marL="822240" lvl="2" indent="-190440">
              <a:buClr>
                <a:srgbClr val="A8CDD7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Third Outline Level</a:t>
            </a:r>
          </a:p>
          <a:p>
            <a:pPr marL="1004760" lvl="3" indent="-182520">
              <a:buClr>
                <a:srgbClr val="A8CDD7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Fourth Outline Level</a:t>
            </a:r>
          </a:p>
          <a:p>
            <a:pPr marL="1187280" lvl="4" indent="-182520">
              <a:buClr>
                <a:srgbClr val="A8CDD7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Fifth Outline Level</a:t>
            </a:r>
          </a:p>
          <a:p>
            <a:pPr marL="1187280" lvl="5" indent="-182520">
              <a:buClr>
                <a:srgbClr val="A8CDD7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Sixth Outline Level</a:t>
            </a:r>
          </a:p>
          <a:p>
            <a:pPr marL="1187280" lvl="6" indent="-182520">
              <a:buClr>
                <a:srgbClr val="A8CDD7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562720" y="6508440"/>
            <a:ext cx="3001680" cy="2746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38920" y="6508440"/>
            <a:ext cx="463320" cy="2746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/>
            <a:fld id="{1799DB2D-2A96-4CD2-B13D-30718E5A3AEB}" type="slidenum">
              <a:rPr lang="ru-RU" sz="1600" b="0" strike="noStrike" spc="-1">
                <a:solidFill>
                  <a:srgbClr val="DFE0D4"/>
                </a:solidFill>
                <a:latin typeface="Times New Roman"/>
              </a:rPr>
              <a:t>‹#›</a:t>
            </a:fld>
            <a:endParaRPr lang="en-US" sz="16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ftr"/>
          </p:nvPr>
        </p:nvSpPr>
        <p:spPr>
          <a:xfrm>
            <a:off x="1600200" y="6508440"/>
            <a:ext cx="3906720" cy="2746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1"/>
          <p:cNvGrpSpPr/>
          <p:nvPr/>
        </p:nvGrpSpPr>
        <p:grpSpPr>
          <a:xfrm>
            <a:off x="152280" y="133200"/>
            <a:ext cx="8839440" cy="2530800"/>
            <a:chOff x="152280" y="133200"/>
            <a:chExt cx="8839440" cy="2530800"/>
          </a:xfrm>
        </p:grpSpPr>
        <p:pic>
          <p:nvPicPr>
            <p:cNvPr id="42" name="Прямоугольник с двумя скругленными противолежащими углами 6"/>
            <p:cNvPicPr/>
            <p:nvPr/>
          </p:nvPicPr>
          <p:blipFill>
            <a:blip r:embed="rId15"/>
            <a:stretch/>
          </p:blipFill>
          <p:spPr>
            <a:xfrm>
              <a:off x="152280" y="133200"/>
              <a:ext cx="8839440" cy="2530800"/>
            </a:xfrm>
            <a:prstGeom prst="rect">
              <a:avLst/>
            </a:prstGeom>
            <a:ln>
              <a:noFill/>
            </a:ln>
          </p:spPr>
        </p:pic>
        <p:sp>
          <p:nvSpPr>
            <p:cNvPr id="43" name="CustomShape 2"/>
            <p:cNvSpPr/>
            <p:nvPr/>
          </p:nvSpPr>
          <p:spPr>
            <a:xfrm>
              <a:off x="250920" y="233280"/>
              <a:ext cx="8642160" cy="23320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4" name="PlaceHolder 3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marL="53640" algn="r"/>
            <a:r>
              <a:rPr lang="en-US" sz="4600" b="0" strike="noStrike" spc="-1">
                <a:solidFill>
                  <a:srgbClr val="E7EACB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457200" y="164628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91960" indent="-291960"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Click to edit the outline text format</a:t>
            </a:r>
          </a:p>
          <a:p>
            <a:pPr marL="639720" lvl="1" indent="-228600">
              <a:buClr>
                <a:srgbClr val="B0CCB0"/>
              </a:buClr>
              <a:buSzPct val="90000"/>
              <a:buFont typeface="Arial"/>
              <a:buChar char="•"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Second Outline Level</a:t>
            </a:r>
          </a:p>
          <a:p>
            <a:pPr marL="822240" lvl="2" indent="-190440">
              <a:buClr>
                <a:srgbClr val="A8CDD7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Third Outline Level</a:t>
            </a:r>
          </a:p>
          <a:p>
            <a:pPr marL="1004760" lvl="3" indent="-182520">
              <a:buClr>
                <a:srgbClr val="A8CDD7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Fourth Outline Level</a:t>
            </a:r>
          </a:p>
          <a:p>
            <a:pPr marL="1187280" lvl="4" indent="-182520">
              <a:buClr>
                <a:srgbClr val="A8CDD7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Fifth Outline Level</a:t>
            </a:r>
          </a:p>
          <a:p>
            <a:pPr marL="1187280" lvl="5" indent="-182520">
              <a:buClr>
                <a:srgbClr val="A8CDD7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Sixth Outline Level</a:t>
            </a:r>
          </a:p>
          <a:p>
            <a:pPr marL="1187280" lvl="6" indent="-182520">
              <a:buClr>
                <a:srgbClr val="A8CDD7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Seventh Outline Level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dt"/>
          </p:nvPr>
        </p:nvSpPr>
        <p:spPr>
          <a:xfrm>
            <a:off x="5562720" y="6508440"/>
            <a:ext cx="3001680" cy="2746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/>
          </p:nvPr>
        </p:nvSpPr>
        <p:spPr>
          <a:xfrm>
            <a:off x="8638920" y="6508440"/>
            <a:ext cx="463320" cy="2746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/>
            <a:fld id="{6EF24BA2-304C-4D24-8840-FA539C934288}" type="slidenum">
              <a:rPr lang="ru-RU" sz="1600" b="0" strike="noStrike" spc="-1">
                <a:solidFill>
                  <a:srgbClr val="DFE0D4"/>
                </a:solidFill>
                <a:latin typeface="Times New Roman"/>
              </a:rPr>
              <a:t>‹#›</a:t>
            </a:fld>
            <a:endParaRPr lang="en-US" sz="1600" b="0" strike="noStrike" spc="-1">
              <a:latin typeface="Times New Roman"/>
            </a:endParaRPr>
          </a:p>
        </p:txBody>
      </p:sp>
      <p:sp>
        <p:nvSpPr>
          <p:cNvPr id="48" name="PlaceHolder 7"/>
          <p:cNvSpPr>
            <a:spLocks noGrp="1"/>
          </p:cNvSpPr>
          <p:nvPr>
            <p:ph type="ftr"/>
          </p:nvPr>
        </p:nvSpPr>
        <p:spPr>
          <a:xfrm>
            <a:off x="1600200" y="6508440"/>
            <a:ext cx="3906720" cy="2746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1"/>
          <p:cNvGrpSpPr/>
          <p:nvPr/>
        </p:nvGrpSpPr>
        <p:grpSpPr>
          <a:xfrm>
            <a:off x="152280" y="133200"/>
            <a:ext cx="8832960" cy="6591600"/>
            <a:chOff x="152280" y="133200"/>
            <a:chExt cx="8832960" cy="6591600"/>
          </a:xfrm>
        </p:grpSpPr>
        <p:pic>
          <p:nvPicPr>
            <p:cNvPr id="86" name="Прямоугольник с двумя скругленными противолежащими углами 6"/>
            <p:cNvPicPr/>
            <p:nvPr/>
          </p:nvPicPr>
          <p:blipFill>
            <a:blip r:embed="rId15"/>
            <a:stretch/>
          </p:blipFill>
          <p:spPr>
            <a:xfrm>
              <a:off x="152280" y="133200"/>
              <a:ext cx="8832960" cy="6591600"/>
            </a:xfrm>
            <a:prstGeom prst="rect">
              <a:avLst/>
            </a:prstGeom>
            <a:ln>
              <a:noFill/>
            </a:ln>
          </p:spPr>
        </p:pic>
        <p:sp>
          <p:nvSpPr>
            <p:cNvPr id="87" name="CustomShape 2"/>
            <p:cNvSpPr/>
            <p:nvPr/>
          </p:nvSpPr>
          <p:spPr>
            <a:xfrm>
              <a:off x="392040" y="374760"/>
              <a:ext cx="8356680" cy="61102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88" name="CustomShape 3"/>
          <p:cNvSpPr/>
          <p:nvPr/>
        </p:nvSpPr>
        <p:spPr>
          <a:xfrm>
            <a:off x="588960" y="1424160"/>
            <a:ext cx="8001000" cy="9360"/>
          </a:xfrm>
          <a:prstGeom prst="rect">
            <a:avLst/>
          </a:prstGeom>
          <a:solidFill>
            <a:srgbClr val="72A376"/>
          </a:solidFill>
          <a:ln>
            <a:noFill/>
          </a:ln>
          <a:effectLst>
            <a:outerShdw dist="12960" dir="5400000">
              <a:srgbClr val="000000">
                <a:alpha val="7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" name="PlaceHolder 4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marL="53640" algn="r"/>
            <a:r>
              <a:rPr lang="en-US" sz="4600" b="0" strike="noStrike" spc="-1">
                <a:solidFill>
                  <a:srgbClr val="E7EACB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90" name="PlaceHolder 5"/>
          <p:cNvSpPr>
            <a:spLocks noGrp="1"/>
          </p:cNvSpPr>
          <p:nvPr>
            <p:ph type="body"/>
          </p:nvPr>
        </p:nvSpPr>
        <p:spPr>
          <a:xfrm>
            <a:off x="457200" y="164628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91960" indent="-291960"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Click to edit the outline text format</a:t>
            </a:r>
          </a:p>
          <a:p>
            <a:pPr marL="639720" lvl="1" indent="-228600">
              <a:buClr>
                <a:srgbClr val="B0CCB0"/>
              </a:buClr>
              <a:buSzPct val="90000"/>
              <a:buFont typeface="Arial"/>
              <a:buChar char="•"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Second Outline Level</a:t>
            </a:r>
          </a:p>
          <a:p>
            <a:pPr marL="822240" lvl="2" indent="-190440">
              <a:buClr>
                <a:srgbClr val="A8CDD7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Third Outline Level</a:t>
            </a:r>
          </a:p>
          <a:p>
            <a:pPr marL="1004760" lvl="3" indent="-182520">
              <a:buClr>
                <a:srgbClr val="A8CDD7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Fourth Outline Level</a:t>
            </a:r>
          </a:p>
          <a:p>
            <a:pPr marL="1187280" lvl="4" indent="-182520">
              <a:buClr>
                <a:srgbClr val="A8CDD7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Fifth Outline Level</a:t>
            </a:r>
          </a:p>
          <a:p>
            <a:pPr marL="1187280" lvl="5" indent="-182520">
              <a:buClr>
                <a:srgbClr val="A8CDD7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Sixth Outline Level</a:t>
            </a:r>
          </a:p>
          <a:p>
            <a:pPr marL="1187280" lvl="6" indent="-182520">
              <a:buClr>
                <a:srgbClr val="A8CDD7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Seventh Outline Level</a:t>
            </a:r>
          </a:p>
        </p:txBody>
      </p:sp>
      <p:sp>
        <p:nvSpPr>
          <p:cNvPr id="91" name="PlaceHolder 6"/>
          <p:cNvSpPr>
            <a:spLocks noGrp="1"/>
          </p:cNvSpPr>
          <p:nvPr>
            <p:ph type="dt"/>
          </p:nvPr>
        </p:nvSpPr>
        <p:spPr>
          <a:xfrm>
            <a:off x="5562720" y="6400440"/>
            <a:ext cx="3001680" cy="2746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92" name="PlaceHolder 7"/>
          <p:cNvSpPr>
            <a:spLocks noGrp="1"/>
          </p:cNvSpPr>
          <p:nvPr>
            <p:ph type="ftr"/>
          </p:nvPr>
        </p:nvSpPr>
        <p:spPr>
          <a:xfrm>
            <a:off x="1294920" y="6400440"/>
            <a:ext cx="4211640" cy="2746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93" name="PlaceHolder 8"/>
          <p:cNvSpPr>
            <a:spLocks noGrp="1"/>
          </p:cNvSpPr>
          <p:nvPr>
            <p:ph type="sldNum"/>
          </p:nvPr>
        </p:nvSpPr>
        <p:spPr>
          <a:xfrm>
            <a:off x="8638920" y="6515280"/>
            <a:ext cx="463320" cy="2728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/>
            <a:fld id="{8859A66B-C331-4F04-A7B8-1FAAF70782B0}" type="slidenum">
              <a:rPr lang="ru-RU" sz="1600" b="0" strike="noStrike" spc="-1">
                <a:solidFill>
                  <a:srgbClr val="DFE0D4"/>
                </a:solidFill>
                <a:latin typeface="Times New Roman"/>
              </a:rPr>
              <a:t>‹#›</a:t>
            </a:fld>
            <a:endParaRPr lang="en-US" sz="16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6A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1000080" y="3267000"/>
            <a:ext cx="7407360" cy="9720"/>
          </a:xfrm>
          <a:prstGeom prst="rect">
            <a:avLst/>
          </a:prstGeom>
          <a:solidFill>
            <a:srgbClr val="72A376"/>
          </a:solidFill>
          <a:ln>
            <a:noFill/>
          </a:ln>
          <a:effectLst>
            <a:outerShdw dist="12960" dir="5400000">
              <a:srgbClr val="000000">
                <a:alpha val="7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" name="PlaceHolder 2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marL="53640" algn="r"/>
            <a:r>
              <a:rPr lang="en-US" sz="4600" b="0" strike="noStrike" spc="-1">
                <a:solidFill>
                  <a:srgbClr val="E7EACB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457200" y="164628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91960" indent="-291960"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Click to edit the outline text format</a:t>
            </a:r>
          </a:p>
          <a:p>
            <a:pPr marL="639720" lvl="1" indent="-228600">
              <a:buClr>
                <a:srgbClr val="B0CCB0"/>
              </a:buClr>
              <a:buSzPct val="90000"/>
              <a:buFont typeface="Arial"/>
              <a:buChar char="•"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Second Outline Level</a:t>
            </a:r>
          </a:p>
          <a:p>
            <a:pPr marL="822240" lvl="2" indent="-190440">
              <a:buClr>
                <a:srgbClr val="A8CDD7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Third Outline Level</a:t>
            </a:r>
          </a:p>
          <a:p>
            <a:pPr marL="1004760" lvl="3" indent="-182520">
              <a:buClr>
                <a:srgbClr val="A8CDD7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Fourth Outline Level</a:t>
            </a:r>
          </a:p>
          <a:p>
            <a:pPr marL="1187280" lvl="4" indent="-182520">
              <a:buClr>
                <a:srgbClr val="A8CDD7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Fifth Outline Level</a:t>
            </a:r>
          </a:p>
          <a:p>
            <a:pPr marL="1187280" lvl="5" indent="-182520">
              <a:buClr>
                <a:srgbClr val="A8CDD7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Sixth Outline Level</a:t>
            </a:r>
          </a:p>
          <a:p>
            <a:pPr marL="1187280" lvl="6" indent="-182520">
              <a:buClr>
                <a:srgbClr val="A8CDD7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Seventh Outline Level</a:t>
            </a:r>
          </a:p>
        </p:txBody>
      </p:sp>
      <p:sp>
        <p:nvSpPr>
          <p:cNvPr id="133" name="PlaceHolder 4"/>
          <p:cNvSpPr>
            <a:spLocks noGrp="1"/>
          </p:cNvSpPr>
          <p:nvPr>
            <p:ph type="dt"/>
          </p:nvPr>
        </p:nvSpPr>
        <p:spPr>
          <a:xfrm>
            <a:off x="5562720" y="6513120"/>
            <a:ext cx="3001680" cy="2746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34" name="PlaceHolder 5"/>
          <p:cNvSpPr>
            <a:spLocks noGrp="1"/>
          </p:cNvSpPr>
          <p:nvPr>
            <p:ph type="sldNum"/>
          </p:nvPr>
        </p:nvSpPr>
        <p:spPr>
          <a:xfrm>
            <a:off x="8638920" y="6513120"/>
            <a:ext cx="463320" cy="2746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/>
            <a:fld id="{08C9C03F-1B6B-4297-8DAA-F8EBDF7F3D33}" type="slidenum">
              <a:rPr lang="ru-RU" sz="1600" b="0" strike="noStrike" spc="-1">
                <a:solidFill>
                  <a:srgbClr val="DFE0D4"/>
                </a:solidFill>
                <a:latin typeface="Times New Roman"/>
              </a:rPr>
              <a:t>‹#›</a:t>
            </a:fld>
            <a:endParaRPr lang="en-US" sz="1600" b="0" strike="noStrike" spc="-1">
              <a:latin typeface="Times New Roman"/>
            </a:endParaRPr>
          </a:p>
        </p:txBody>
      </p:sp>
      <p:sp>
        <p:nvSpPr>
          <p:cNvPr id="135" name="PlaceHolder 6"/>
          <p:cNvSpPr>
            <a:spLocks noGrp="1"/>
          </p:cNvSpPr>
          <p:nvPr>
            <p:ph type="ftr"/>
          </p:nvPr>
        </p:nvSpPr>
        <p:spPr>
          <a:xfrm>
            <a:off x="1600200" y="6513120"/>
            <a:ext cx="3906720" cy="2746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roup 1"/>
          <p:cNvGrpSpPr/>
          <p:nvPr/>
        </p:nvGrpSpPr>
        <p:grpSpPr>
          <a:xfrm>
            <a:off x="152280" y="133200"/>
            <a:ext cx="8832960" cy="6591600"/>
            <a:chOff x="152280" y="133200"/>
            <a:chExt cx="8832960" cy="6591600"/>
          </a:xfrm>
        </p:grpSpPr>
        <p:pic>
          <p:nvPicPr>
            <p:cNvPr id="173" name="Прямоугольник с двумя скругленными противолежащими углами 6"/>
            <p:cNvPicPr/>
            <p:nvPr/>
          </p:nvPicPr>
          <p:blipFill>
            <a:blip r:embed="rId15"/>
            <a:stretch/>
          </p:blipFill>
          <p:spPr>
            <a:xfrm>
              <a:off x="152280" y="133200"/>
              <a:ext cx="8832960" cy="65916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74" name="CustomShape 2"/>
            <p:cNvSpPr/>
            <p:nvPr/>
          </p:nvSpPr>
          <p:spPr>
            <a:xfrm>
              <a:off x="392040" y="374760"/>
              <a:ext cx="8356680" cy="61102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75" name="CustomShape 3"/>
          <p:cNvSpPr/>
          <p:nvPr/>
        </p:nvSpPr>
        <p:spPr>
          <a:xfrm>
            <a:off x="588960" y="1424160"/>
            <a:ext cx="8001000" cy="9360"/>
          </a:xfrm>
          <a:prstGeom prst="rect">
            <a:avLst/>
          </a:prstGeom>
          <a:solidFill>
            <a:srgbClr val="72A376"/>
          </a:solidFill>
          <a:ln>
            <a:noFill/>
          </a:ln>
          <a:effectLst>
            <a:outerShdw dist="12960" dir="5400000">
              <a:srgbClr val="000000">
                <a:alpha val="7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6" name="PlaceHolder 4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marL="53640" algn="r"/>
            <a:r>
              <a:rPr lang="en-US" sz="4600" b="0" strike="noStrike" spc="-1">
                <a:solidFill>
                  <a:srgbClr val="E7EACB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77" name="PlaceHolder 5"/>
          <p:cNvSpPr>
            <a:spLocks noGrp="1"/>
          </p:cNvSpPr>
          <p:nvPr>
            <p:ph type="body"/>
          </p:nvPr>
        </p:nvSpPr>
        <p:spPr>
          <a:xfrm>
            <a:off x="457200" y="164628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91960" indent="-291960"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Click to edit the outline text format</a:t>
            </a:r>
          </a:p>
          <a:p>
            <a:pPr marL="639720" lvl="1" indent="-228600">
              <a:buClr>
                <a:srgbClr val="B0CCB0"/>
              </a:buClr>
              <a:buSzPct val="90000"/>
              <a:buFont typeface="Arial"/>
              <a:buChar char="•"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Second Outline Level</a:t>
            </a:r>
          </a:p>
          <a:p>
            <a:pPr marL="822240" lvl="2" indent="-190440">
              <a:buClr>
                <a:srgbClr val="A8CDD7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Third Outline Level</a:t>
            </a:r>
          </a:p>
          <a:p>
            <a:pPr marL="1004760" lvl="3" indent="-182520">
              <a:buClr>
                <a:srgbClr val="A8CDD7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Fourth Outline Level</a:t>
            </a:r>
          </a:p>
          <a:p>
            <a:pPr marL="1187280" lvl="4" indent="-182520">
              <a:buClr>
                <a:srgbClr val="A8CDD7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Fifth Outline Level</a:t>
            </a:r>
          </a:p>
          <a:p>
            <a:pPr marL="1187280" lvl="5" indent="-182520">
              <a:buClr>
                <a:srgbClr val="A8CDD7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Sixth Outline Level</a:t>
            </a:r>
          </a:p>
          <a:p>
            <a:pPr marL="1187280" lvl="6" indent="-182520">
              <a:buClr>
                <a:srgbClr val="A8CDD7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Seventh Outline Level</a:t>
            </a:r>
          </a:p>
        </p:txBody>
      </p:sp>
      <p:sp>
        <p:nvSpPr>
          <p:cNvPr id="178" name="PlaceHolder 6"/>
          <p:cNvSpPr>
            <a:spLocks noGrp="1"/>
          </p:cNvSpPr>
          <p:nvPr>
            <p:ph type="dt"/>
          </p:nvPr>
        </p:nvSpPr>
        <p:spPr>
          <a:xfrm>
            <a:off x="5562720" y="6400440"/>
            <a:ext cx="3001680" cy="2746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79" name="PlaceHolder 7"/>
          <p:cNvSpPr>
            <a:spLocks noGrp="1"/>
          </p:cNvSpPr>
          <p:nvPr>
            <p:ph type="ftr"/>
          </p:nvPr>
        </p:nvSpPr>
        <p:spPr>
          <a:xfrm>
            <a:off x="1294920" y="6400440"/>
            <a:ext cx="4211640" cy="2746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80" name="PlaceHolder 8"/>
          <p:cNvSpPr>
            <a:spLocks noGrp="1"/>
          </p:cNvSpPr>
          <p:nvPr>
            <p:ph type="sldNum"/>
          </p:nvPr>
        </p:nvSpPr>
        <p:spPr>
          <a:xfrm>
            <a:off x="8640720" y="6515280"/>
            <a:ext cx="465120" cy="2728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/>
            <a:fld id="{4B80979A-90EA-4937-B39A-B8CE55A43874}" type="slidenum">
              <a:rPr lang="ru-RU" sz="1600" b="0" strike="noStrike" spc="-1">
                <a:solidFill>
                  <a:srgbClr val="DFE0D4"/>
                </a:solidFill>
                <a:latin typeface="Times New Roman"/>
              </a:rPr>
              <a:t>‹#›</a:t>
            </a:fld>
            <a:endParaRPr lang="en-US" sz="16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roup 1"/>
          <p:cNvGrpSpPr/>
          <p:nvPr/>
        </p:nvGrpSpPr>
        <p:grpSpPr>
          <a:xfrm>
            <a:off x="152280" y="133200"/>
            <a:ext cx="8832960" cy="6591600"/>
            <a:chOff x="152280" y="133200"/>
            <a:chExt cx="8832960" cy="6591600"/>
          </a:xfrm>
        </p:grpSpPr>
        <p:pic>
          <p:nvPicPr>
            <p:cNvPr id="218" name="Прямоугольник с двумя скругленными противолежащими углами 6"/>
            <p:cNvPicPr/>
            <p:nvPr/>
          </p:nvPicPr>
          <p:blipFill>
            <a:blip r:embed="rId15"/>
            <a:stretch/>
          </p:blipFill>
          <p:spPr>
            <a:xfrm>
              <a:off x="152280" y="133200"/>
              <a:ext cx="8832960" cy="6591600"/>
            </a:xfrm>
            <a:prstGeom prst="rect">
              <a:avLst/>
            </a:prstGeom>
            <a:ln>
              <a:noFill/>
            </a:ln>
          </p:spPr>
        </p:pic>
        <p:sp>
          <p:nvSpPr>
            <p:cNvPr id="219" name="CustomShape 2"/>
            <p:cNvSpPr/>
            <p:nvPr/>
          </p:nvSpPr>
          <p:spPr>
            <a:xfrm>
              <a:off x="392040" y="374760"/>
              <a:ext cx="8356680" cy="61102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20" name="CustomShape 3"/>
          <p:cNvSpPr/>
          <p:nvPr/>
        </p:nvSpPr>
        <p:spPr>
          <a:xfrm>
            <a:off x="617400" y="2165400"/>
            <a:ext cx="3748320" cy="9360"/>
          </a:xfrm>
          <a:prstGeom prst="rect">
            <a:avLst/>
          </a:prstGeom>
          <a:solidFill>
            <a:srgbClr val="72A376"/>
          </a:solidFill>
          <a:ln>
            <a:noFill/>
          </a:ln>
          <a:effectLst>
            <a:outerShdw dist="12960" dir="5400000">
              <a:srgbClr val="000000">
                <a:alpha val="7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1" name="CustomShape 4"/>
          <p:cNvSpPr/>
          <p:nvPr/>
        </p:nvSpPr>
        <p:spPr>
          <a:xfrm>
            <a:off x="4800600" y="2165400"/>
            <a:ext cx="3749760" cy="9360"/>
          </a:xfrm>
          <a:prstGeom prst="rect">
            <a:avLst/>
          </a:prstGeom>
          <a:solidFill>
            <a:srgbClr val="72A376"/>
          </a:solidFill>
          <a:ln>
            <a:noFill/>
          </a:ln>
          <a:effectLst>
            <a:outerShdw dist="12960" dir="5400000">
              <a:srgbClr val="000000">
                <a:alpha val="7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2" name="PlaceHolder 5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marL="53640" algn="r"/>
            <a:r>
              <a:rPr lang="en-US" sz="4600" b="0" strike="noStrike" spc="-1">
                <a:solidFill>
                  <a:srgbClr val="E7EACB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23" name="PlaceHolder 6"/>
          <p:cNvSpPr>
            <a:spLocks noGrp="1"/>
          </p:cNvSpPr>
          <p:nvPr>
            <p:ph type="body"/>
          </p:nvPr>
        </p:nvSpPr>
        <p:spPr>
          <a:xfrm>
            <a:off x="457200" y="164628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91960" indent="-291960"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Click to edit the outline text format</a:t>
            </a:r>
          </a:p>
          <a:p>
            <a:pPr marL="639720" lvl="1" indent="-228600">
              <a:buClr>
                <a:srgbClr val="B0CCB0"/>
              </a:buClr>
              <a:buSzPct val="90000"/>
              <a:buFont typeface="Arial"/>
              <a:buChar char="•"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Second Outline Level</a:t>
            </a:r>
          </a:p>
          <a:p>
            <a:pPr marL="822240" lvl="2" indent="-190440">
              <a:buClr>
                <a:srgbClr val="A8CDD7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Third Outline Level</a:t>
            </a:r>
          </a:p>
          <a:p>
            <a:pPr marL="1004760" lvl="3" indent="-182520">
              <a:buClr>
                <a:srgbClr val="A8CDD7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Fourth Outline Level</a:t>
            </a:r>
          </a:p>
          <a:p>
            <a:pPr marL="1187280" lvl="4" indent="-182520">
              <a:buClr>
                <a:srgbClr val="A8CDD7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Fifth Outline Level</a:t>
            </a:r>
          </a:p>
          <a:p>
            <a:pPr marL="1187280" lvl="5" indent="-182520">
              <a:buClr>
                <a:srgbClr val="A8CDD7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Sixth Outline Level</a:t>
            </a:r>
          </a:p>
          <a:p>
            <a:pPr marL="1187280" lvl="6" indent="-182520">
              <a:buClr>
                <a:srgbClr val="A8CDD7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Seventh Outline Level</a:t>
            </a:r>
          </a:p>
        </p:txBody>
      </p:sp>
      <p:sp>
        <p:nvSpPr>
          <p:cNvPr id="224" name="PlaceHolder 7"/>
          <p:cNvSpPr>
            <a:spLocks noGrp="1"/>
          </p:cNvSpPr>
          <p:nvPr>
            <p:ph type="dt"/>
          </p:nvPr>
        </p:nvSpPr>
        <p:spPr>
          <a:xfrm>
            <a:off x="5562720" y="6400440"/>
            <a:ext cx="3001680" cy="2746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25" name="PlaceHolder 8"/>
          <p:cNvSpPr>
            <a:spLocks noGrp="1"/>
          </p:cNvSpPr>
          <p:nvPr>
            <p:ph type="ftr"/>
          </p:nvPr>
        </p:nvSpPr>
        <p:spPr>
          <a:xfrm>
            <a:off x="1294920" y="6400440"/>
            <a:ext cx="4211640" cy="2746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26" name="PlaceHolder 9"/>
          <p:cNvSpPr>
            <a:spLocks noGrp="1"/>
          </p:cNvSpPr>
          <p:nvPr>
            <p:ph type="sldNum"/>
          </p:nvPr>
        </p:nvSpPr>
        <p:spPr>
          <a:xfrm>
            <a:off x="8640720" y="6515280"/>
            <a:ext cx="465120" cy="2728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/>
            <a:fld id="{986C2D86-0009-4E0B-82F6-A594A786D071}" type="slidenum">
              <a:rPr lang="ru-RU" sz="1600" b="0" strike="noStrike" spc="-1">
                <a:solidFill>
                  <a:srgbClr val="DFE0D4"/>
                </a:solidFill>
                <a:latin typeface="Times New Roman"/>
              </a:rPr>
              <a:t>‹#›</a:t>
            </a:fld>
            <a:endParaRPr lang="en-US" sz="16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roup 1"/>
          <p:cNvGrpSpPr/>
          <p:nvPr/>
        </p:nvGrpSpPr>
        <p:grpSpPr>
          <a:xfrm>
            <a:off x="152280" y="133200"/>
            <a:ext cx="8832960" cy="6591600"/>
            <a:chOff x="152280" y="133200"/>
            <a:chExt cx="8832960" cy="6591600"/>
          </a:xfrm>
        </p:grpSpPr>
        <p:pic>
          <p:nvPicPr>
            <p:cNvPr id="264" name="Прямоугольник с двумя скругленными противолежащими углами 6"/>
            <p:cNvPicPr/>
            <p:nvPr/>
          </p:nvPicPr>
          <p:blipFill>
            <a:blip r:embed="rId15"/>
            <a:stretch/>
          </p:blipFill>
          <p:spPr>
            <a:xfrm>
              <a:off x="152280" y="133200"/>
              <a:ext cx="8832960" cy="6591600"/>
            </a:xfrm>
            <a:prstGeom prst="rect">
              <a:avLst/>
            </a:prstGeom>
            <a:ln>
              <a:noFill/>
            </a:ln>
          </p:spPr>
        </p:pic>
        <p:sp>
          <p:nvSpPr>
            <p:cNvPr id="265" name="CustomShape 2"/>
            <p:cNvSpPr/>
            <p:nvPr/>
          </p:nvSpPr>
          <p:spPr>
            <a:xfrm>
              <a:off x="392040" y="374760"/>
              <a:ext cx="8356680" cy="61102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66" name="CustomShape 3"/>
          <p:cNvSpPr/>
          <p:nvPr/>
        </p:nvSpPr>
        <p:spPr>
          <a:xfrm>
            <a:off x="588960" y="1424160"/>
            <a:ext cx="8001000" cy="9360"/>
          </a:xfrm>
          <a:prstGeom prst="rect">
            <a:avLst/>
          </a:prstGeom>
          <a:solidFill>
            <a:srgbClr val="72A376"/>
          </a:solidFill>
          <a:ln>
            <a:noFill/>
          </a:ln>
          <a:effectLst>
            <a:outerShdw dist="12960" dir="5400000">
              <a:srgbClr val="000000">
                <a:alpha val="7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7" name="PlaceHolder 4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marL="53640" algn="r"/>
            <a:r>
              <a:rPr lang="en-US" sz="4600" b="0" strike="noStrike" spc="-1">
                <a:solidFill>
                  <a:srgbClr val="E7EACB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68" name="PlaceHolder 5"/>
          <p:cNvSpPr>
            <a:spLocks noGrp="1"/>
          </p:cNvSpPr>
          <p:nvPr>
            <p:ph type="body"/>
          </p:nvPr>
        </p:nvSpPr>
        <p:spPr>
          <a:xfrm>
            <a:off x="457200" y="164628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91960" indent="-291960"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Click to edit the outline text format</a:t>
            </a:r>
          </a:p>
          <a:p>
            <a:pPr marL="639720" lvl="1" indent="-228600">
              <a:buClr>
                <a:srgbClr val="B0CCB0"/>
              </a:buClr>
              <a:buSzPct val="90000"/>
              <a:buFont typeface="Arial"/>
              <a:buChar char="•"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Second Outline Level</a:t>
            </a:r>
          </a:p>
          <a:p>
            <a:pPr marL="822240" lvl="2" indent="-190440">
              <a:buClr>
                <a:srgbClr val="A8CDD7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Third Outline Level</a:t>
            </a:r>
          </a:p>
          <a:p>
            <a:pPr marL="1004760" lvl="3" indent="-182520">
              <a:buClr>
                <a:srgbClr val="A8CDD7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Fourth Outline Level</a:t>
            </a:r>
          </a:p>
          <a:p>
            <a:pPr marL="1187280" lvl="4" indent="-182520">
              <a:buClr>
                <a:srgbClr val="A8CDD7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Fifth Outline Level</a:t>
            </a:r>
          </a:p>
          <a:p>
            <a:pPr marL="1187280" lvl="5" indent="-182520">
              <a:buClr>
                <a:srgbClr val="A8CDD7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Sixth Outline Level</a:t>
            </a:r>
          </a:p>
          <a:p>
            <a:pPr marL="1187280" lvl="6" indent="-182520">
              <a:buClr>
                <a:srgbClr val="A8CDD7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Seventh Outline Level</a:t>
            </a:r>
          </a:p>
        </p:txBody>
      </p:sp>
      <p:sp>
        <p:nvSpPr>
          <p:cNvPr id="269" name="PlaceHolder 6"/>
          <p:cNvSpPr>
            <a:spLocks noGrp="1"/>
          </p:cNvSpPr>
          <p:nvPr>
            <p:ph type="dt"/>
          </p:nvPr>
        </p:nvSpPr>
        <p:spPr>
          <a:xfrm>
            <a:off x="5562720" y="6400440"/>
            <a:ext cx="3001680" cy="2746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70" name="PlaceHolder 7"/>
          <p:cNvSpPr>
            <a:spLocks noGrp="1"/>
          </p:cNvSpPr>
          <p:nvPr>
            <p:ph type="ftr"/>
          </p:nvPr>
        </p:nvSpPr>
        <p:spPr>
          <a:xfrm>
            <a:off x="1294920" y="6400440"/>
            <a:ext cx="4211640" cy="2746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71" name="PlaceHolder 8"/>
          <p:cNvSpPr>
            <a:spLocks noGrp="1"/>
          </p:cNvSpPr>
          <p:nvPr>
            <p:ph type="sldNum"/>
          </p:nvPr>
        </p:nvSpPr>
        <p:spPr>
          <a:xfrm>
            <a:off x="8638920" y="6515280"/>
            <a:ext cx="463320" cy="2728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/>
            <a:fld id="{111B6C95-FCA8-4124-AC37-F54D9ECD0F43}" type="slidenum">
              <a:rPr lang="ru-RU" sz="1600" b="0" strike="noStrike" spc="-1">
                <a:solidFill>
                  <a:srgbClr val="DFE0D4"/>
                </a:solidFill>
                <a:latin typeface="Times New Roman"/>
              </a:rPr>
              <a:t>‹#›</a:t>
            </a:fld>
            <a:endParaRPr lang="en-US" sz="16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6A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ustomShape 1"/>
          <p:cNvSpPr/>
          <p:nvPr/>
        </p:nvSpPr>
        <p:spPr>
          <a:xfrm>
            <a:off x="5057640" y="1057320"/>
            <a:ext cx="3748320" cy="9360"/>
          </a:xfrm>
          <a:prstGeom prst="rect">
            <a:avLst/>
          </a:prstGeom>
          <a:solidFill>
            <a:srgbClr val="72A376"/>
          </a:solidFill>
          <a:ln>
            <a:noFill/>
          </a:ln>
          <a:effectLst>
            <a:outerShdw dist="12960" dir="5400000">
              <a:srgbClr val="000000">
                <a:alpha val="7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9" name="PlaceHolder 2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marL="53640" algn="r"/>
            <a:r>
              <a:rPr lang="en-US" sz="4600" b="0" strike="noStrike" spc="-1">
                <a:solidFill>
                  <a:srgbClr val="E7EACB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10" name="PlaceHolder 3"/>
          <p:cNvSpPr>
            <a:spLocks noGrp="1"/>
          </p:cNvSpPr>
          <p:nvPr>
            <p:ph type="body"/>
          </p:nvPr>
        </p:nvSpPr>
        <p:spPr>
          <a:xfrm>
            <a:off x="457200" y="164628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91960" indent="-291960"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Click to edit the outline text format</a:t>
            </a:r>
          </a:p>
          <a:p>
            <a:pPr marL="639720" lvl="1" indent="-228600">
              <a:buClr>
                <a:srgbClr val="B0CCB0"/>
              </a:buClr>
              <a:buSzPct val="90000"/>
              <a:buFont typeface="Arial"/>
              <a:buChar char="•"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Second Outline Level</a:t>
            </a:r>
          </a:p>
          <a:p>
            <a:pPr marL="822240" lvl="2" indent="-190440">
              <a:buClr>
                <a:srgbClr val="A8CDD7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Third Outline Level</a:t>
            </a:r>
          </a:p>
          <a:p>
            <a:pPr marL="1004760" lvl="3" indent="-182520">
              <a:buClr>
                <a:srgbClr val="A8CDD7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Fourth Outline Level</a:t>
            </a:r>
          </a:p>
          <a:p>
            <a:pPr marL="1187280" lvl="4" indent="-182520">
              <a:buClr>
                <a:srgbClr val="A8CDD7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Fifth Outline Level</a:t>
            </a:r>
          </a:p>
          <a:p>
            <a:pPr marL="1187280" lvl="5" indent="-182520">
              <a:buClr>
                <a:srgbClr val="A8CDD7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Sixth Outline Level</a:t>
            </a:r>
          </a:p>
          <a:p>
            <a:pPr marL="1187280" lvl="6" indent="-182520">
              <a:buClr>
                <a:srgbClr val="A8CDD7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Seventh Outline Level</a:t>
            </a:r>
          </a:p>
        </p:txBody>
      </p:sp>
      <p:sp>
        <p:nvSpPr>
          <p:cNvPr id="311" name="PlaceHolder 4"/>
          <p:cNvSpPr>
            <a:spLocks noGrp="1"/>
          </p:cNvSpPr>
          <p:nvPr>
            <p:ph type="dt"/>
          </p:nvPr>
        </p:nvSpPr>
        <p:spPr>
          <a:xfrm>
            <a:off x="5562720" y="6513120"/>
            <a:ext cx="3001680" cy="2746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312" name="PlaceHolder 5"/>
          <p:cNvSpPr>
            <a:spLocks noGrp="1"/>
          </p:cNvSpPr>
          <p:nvPr>
            <p:ph type="sldNum"/>
          </p:nvPr>
        </p:nvSpPr>
        <p:spPr>
          <a:xfrm>
            <a:off x="8638920" y="6513120"/>
            <a:ext cx="463320" cy="2746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/>
            <a:fld id="{C173DD04-DC59-4A88-B1E6-A7732AE50537}" type="slidenum">
              <a:rPr lang="ru-RU" sz="1600" b="0" strike="noStrike" spc="-1">
                <a:solidFill>
                  <a:srgbClr val="DFE0D4"/>
                </a:solidFill>
                <a:latin typeface="Times New Roman"/>
              </a:rPr>
              <a:t>‹#›</a:t>
            </a:fld>
            <a:endParaRPr lang="en-US" sz="1600" b="0" strike="noStrike" spc="-1">
              <a:latin typeface="Times New Roman"/>
            </a:endParaRPr>
          </a:p>
        </p:txBody>
      </p:sp>
      <p:sp>
        <p:nvSpPr>
          <p:cNvPr id="313" name="PlaceHolder 6"/>
          <p:cNvSpPr>
            <a:spLocks noGrp="1"/>
          </p:cNvSpPr>
          <p:nvPr>
            <p:ph type="ftr"/>
          </p:nvPr>
        </p:nvSpPr>
        <p:spPr>
          <a:xfrm>
            <a:off x="1600200" y="6513120"/>
            <a:ext cx="3906720" cy="2746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TextShape 1"/>
          <p:cNvSpPr txBox="1"/>
          <p:nvPr/>
        </p:nvSpPr>
        <p:spPr>
          <a:xfrm>
            <a:off x="304920" y="189000"/>
            <a:ext cx="8686800" cy="2232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91960" indent="-291960">
              <a:lnSpc>
                <a:spcPct val="80000"/>
              </a:lnSpc>
            </a:pPr>
            <a:r>
              <a:rPr lang="ru-RU" sz="1300" b="1" strike="noStrike" spc="-1">
                <a:solidFill>
                  <a:srgbClr val="FFFFFF"/>
                </a:solidFill>
                <a:latin typeface="Cambria"/>
              </a:rPr>
              <a:t>            </a:t>
            </a:r>
            <a:endParaRPr lang="en-US" sz="13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51" name="Picture 4" descr="http://sakhalife.ru/wp-content/uploads/2016/08/flag.jpg"/>
          <p:cNvPicPr/>
          <p:nvPr/>
        </p:nvPicPr>
        <p:blipFill>
          <a:blip r:embed="rId2"/>
          <a:stretch/>
        </p:blipFill>
        <p:spPr>
          <a:xfrm>
            <a:off x="0" y="0"/>
            <a:ext cx="9145440" cy="6858000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B7841A4-525E-4A23-9E79-BFD7D7960BAC}"/>
              </a:ext>
            </a:extLst>
          </p:cNvPr>
          <p:cNvSpPr txBox="1"/>
          <p:nvPr/>
        </p:nvSpPr>
        <p:spPr>
          <a:xfrm>
            <a:off x="0" y="143741"/>
            <a:ext cx="8991720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4400" b="1" dirty="0">
                <a:latin typeface="Alexandra Zeferino Three" pitchFamily="66" charset="0"/>
              </a:rPr>
              <a:t>Военные учебные заведения </a:t>
            </a:r>
            <a:endParaRPr lang="ru-RU" sz="4400" b="1" dirty="0" smtClean="0">
              <a:latin typeface="Alexandra Zeferino Three" pitchFamily="66" charset="0"/>
            </a:endParaRPr>
          </a:p>
          <a:p>
            <a:r>
              <a:rPr lang="ru-RU" sz="4400" b="1" dirty="0" smtClean="0">
                <a:latin typeface="Alexandra Zeferino Three" pitchFamily="66" charset="0"/>
              </a:rPr>
              <a:t>Министерства </a:t>
            </a:r>
            <a:r>
              <a:rPr lang="ru-RU" sz="4400" b="1" dirty="0">
                <a:latin typeface="Alexandra Zeferino Three" pitchFamily="66" charset="0"/>
              </a:rPr>
              <a:t>обороны </a:t>
            </a:r>
            <a:r>
              <a:rPr lang="ru-RU" sz="4400" b="1" dirty="0" smtClean="0">
                <a:latin typeface="Alexandra Zeferino Three" pitchFamily="66" charset="0"/>
              </a:rPr>
              <a:t>РФ. </a:t>
            </a:r>
          </a:p>
          <a:p>
            <a:r>
              <a:rPr lang="ru-RU" sz="4400" b="1" dirty="0" smtClean="0">
                <a:latin typeface="Alexandra Zeferino Three" pitchFamily="66" charset="0"/>
              </a:rPr>
              <a:t>Куда   пойти  учиться.</a:t>
            </a:r>
            <a:endParaRPr lang="ru-RU" sz="4400" b="1" dirty="0">
              <a:latin typeface="Alexandra Zeferino Three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8515BE0-0A6A-4167-A778-4FB27A5E91C2}"/>
              </a:ext>
            </a:extLst>
          </p:cNvPr>
          <p:cNvSpPr txBox="1"/>
          <p:nvPr/>
        </p:nvSpPr>
        <p:spPr>
          <a:xfrm>
            <a:off x="4953000" y="5181600"/>
            <a:ext cx="36099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ru-RU" b="1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Rectangle 3"/>
          <p:cNvPicPr/>
          <p:nvPr/>
        </p:nvPicPr>
        <p:blipFill>
          <a:blip r:embed="rId2"/>
          <a:stretch/>
        </p:blipFill>
        <p:spPr>
          <a:xfrm>
            <a:off x="450720" y="328680"/>
            <a:ext cx="8242560" cy="1073160"/>
          </a:xfrm>
          <a:prstGeom prst="rect">
            <a:avLst/>
          </a:prstGeom>
          <a:ln>
            <a:noFill/>
          </a:ln>
        </p:spPr>
      </p:pic>
      <p:sp>
        <p:nvSpPr>
          <p:cNvPr id="385" name="TextShape 1"/>
          <p:cNvSpPr txBox="1"/>
          <p:nvPr/>
        </p:nvSpPr>
        <p:spPr>
          <a:xfrm>
            <a:off x="304560" y="1484280"/>
            <a:ext cx="4267080" cy="51847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91960" indent="-291960">
              <a:lnSpc>
                <a:spcPct val="10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ru-RU" b="0" strike="noStrike" spc="-1" dirty="0">
                <a:solidFill>
                  <a:srgbClr val="FFFFFF"/>
                </a:solidFill>
                <a:latin typeface="Cambria"/>
              </a:rPr>
              <a:t>Военная академия радиационной, химической и биологической защиты</a:t>
            </a:r>
            <a:endParaRPr lang="en-US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</a:pPr>
            <a:r>
              <a:rPr lang="ru-RU" b="0" strike="noStrike" spc="-1" dirty="0">
                <a:solidFill>
                  <a:srgbClr val="FFFFFF"/>
                </a:solidFill>
                <a:latin typeface="Cambria"/>
              </a:rPr>
              <a:t>      (г. Кострома) – техник-эколог;</a:t>
            </a:r>
            <a:endParaRPr lang="en-US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ru-RU" b="0" strike="noStrike" spc="-1" dirty="0">
                <a:solidFill>
                  <a:srgbClr val="FFFFFF"/>
                </a:solidFill>
                <a:latin typeface="Cambria"/>
              </a:rPr>
              <a:t>Военная академия связи (г. Санкт-Петербург) </a:t>
            </a:r>
            <a:endParaRPr lang="en-US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</a:pPr>
            <a:r>
              <a:rPr lang="ru-RU" b="0" strike="noStrike" spc="-1" dirty="0">
                <a:solidFill>
                  <a:srgbClr val="FFFFFF"/>
                </a:solidFill>
                <a:latin typeface="Cambria"/>
              </a:rPr>
              <a:t>      - многоканальные </a:t>
            </a:r>
            <a:r>
              <a:rPr lang="ru-RU" b="0" strike="noStrike" spc="-1" dirty="0" err="1">
                <a:solidFill>
                  <a:srgbClr val="FFFFFF"/>
                </a:solidFill>
                <a:latin typeface="Cambria"/>
              </a:rPr>
              <a:t>телекаммуникационные</a:t>
            </a:r>
            <a:r>
              <a:rPr lang="ru-RU" b="0" strike="noStrike" spc="-1" dirty="0">
                <a:solidFill>
                  <a:srgbClr val="FFFFFF"/>
                </a:solidFill>
                <a:latin typeface="Cambria"/>
              </a:rPr>
              <a:t> системы,</a:t>
            </a:r>
            <a:endParaRPr lang="en-US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</a:pPr>
            <a:r>
              <a:rPr lang="ru-RU" b="0" strike="noStrike" spc="-1" dirty="0">
                <a:solidFill>
                  <a:srgbClr val="FFFFFF"/>
                </a:solidFill>
                <a:latin typeface="Cambria"/>
              </a:rPr>
              <a:t>      - радиосвязь, радиовещание и телевидение;</a:t>
            </a:r>
            <a:endParaRPr lang="en-US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ru-RU" b="0" strike="noStrike" spc="-1" dirty="0">
                <a:solidFill>
                  <a:srgbClr val="FFFFFF"/>
                </a:solidFill>
                <a:latin typeface="Cambria"/>
              </a:rPr>
              <a:t>Военная академия материально-</a:t>
            </a:r>
            <a:r>
              <a:rPr lang="ru-RU" b="0" strike="noStrike" spc="-1" dirty="0" err="1">
                <a:solidFill>
                  <a:srgbClr val="FFFFFF"/>
                </a:solidFill>
                <a:latin typeface="Cambria"/>
              </a:rPr>
              <a:t>техничес</a:t>
            </a:r>
            <a:r>
              <a:rPr lang="ru-RU" b="0" strike="noStrike" spc="-1" dirty="0">
                <a:solidFill>
                  <a:srgbClr val="FFFFFF"/>
                </a:solidFill>
                <a:latin typeface="Cambria"/>
              </a:rPr>
              <a:t>-кого обеспечения (г. Санкт-Петербург)- организация перевозок и управление на транспорте;</a:t>
            </a:r>
            <a:endParaRPr lang="en-US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ru-RU" b="0" strike="noStrike" spc="-1" dirty="0">
                <a:solidFill>
                  <a:srgbClr val="FFFFFF"/>
                </a:solidFill>
                <a:latin typeface="Cambria"/>
              </a:rPr>
              <a:t>Военная академия МТО (г. Санкт-Петербург) Военный институт (Железнодорожных войск и военных сообщений) </a:t>
            </a:r>
            <a:endParaRPr lang="en-US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</a:pPr>
            <a:r>
              <a:rPr lang="ru-RU" b="0" strike="noStrike" spc="-1" dirty="0">
                <a:solidFill>
                  <a:srgbClr val="FFFFFF"/>
                </a:solidFill>
                <a:latin typeface="Cambria"/>
              </a:rPr>
              <a:t>      - организация перевозок и управление на транспорте,</a:t>
            </a:r>
            <a:endParaRPr lang="en-US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</a:pPr>
            <a:r>
              <a:rPr lang="ru-RU" b="0" strike="noStrike" spc="-1" dirty="0">
                <a:solidFill>
                  <a:srgbClr val="FFFFFF"/>
                </a:solidFill>
                <a:latin typeface="Cambria"/>
              </a:rPr>
              <a:t>      - техническая эксплуатация </a:t>
            </a:r>
            <a:r>
              <a:rPr lang="ru-RU" b="0" strike="noStrike" spc="-1" dirty="0" err="1">
                <a:solidFill>
                  <a:srgbClr val="FFFFFF"/>
                </a:solidFill>
                <a:latin typeface="Cambria"/>
              </a:rPr>
              <a:t>подьемно</a:t>
            </a:r>
            <a:r>
              <a:rPr lang="ru-RU" b="0" strike="noStrike" spc="-1" dirty="0">
                <a:solidFill>
                  <a:srgbClr val="FFFFFF"/>
                </a:solidFill>
                <a:latin typeface="Cambria"/>
              </a:rPr>
              <a:t>-транспортных дорожных машин;</a:t>
            </a:r>
            <a:endParaRPr lang="en-US" b="0" strike="noStrike" spc="-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87" name="Picture 10" descr="http://f6.s.qip.ru/VVx8eRwL.jpg"/>
          <p:cNvPicPr/>
          <p:nvPr/>
        </p:nvPicPr>
        <p:blipFill>
          <a:blip r:embed="rId3"/>
          <a:stretch/>
        </p:blipFill>
        <p:spPr>
          <a:xfrm>
            <a:off x="4876800" y="2645580"/>
            <a:ext cx="4032120" cy="2176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TextShape 1"/>
          <p:cNvSpPr txBox="1"/>
          <p:nvPr/>
        </p:nvSpPr>
        <p:spPr>
          <a:xfrm>
            <a:off x="304560" y="1554120"/>
            <a:ext cx="4267080" cy="50436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000" lnSpcReduction="10000"/>
          </a:bodyPr>
          <a:lstStyle/>
          <a:p>
            <a:pPr marL="291960" indent="-291960">
              <a:lnSpc>
                <a:spcPct val="10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ru-RU" b="0" strike="noStrike" spc="-1" dirty="0">
                <a:solidFill>
                  <a:srgbClr val="FFFFFF"/>
                </a:solidFill>
                <a:latin typeface="Cambria"/>
              </a:rPr>
              <a:t>Военная академия МТО (г. Санкт-Петербург) Военный институт (инженерно-технический)</a:t>
            </a:r>
            <a:endParaRPr lang="en-US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</a:pPr>
            <a:r>
              <a:rPr lang="ru-RU" b="0" strike="noStrike" spc="-1" dirty="0">
                <a:solidFill>
                  <a:srgbClr val="FFFFFF"/>
                </a:solidFill>
                <a:latin typeface="Cambria"/>
              </a:rPr>
              <a:t>      - водоснабжение и водоотведение,</a:t>
            </a:r>
            <a:endParaRPr lang="en-US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</a:pPr>
            <a:r>
              <a:rPr lang="ru-RU" b="0" strike="noStrike" spc="-1" dirty="0">
                <a:solidFill>
                  <a:srgbClr val="FFFFFF"/>
                </a:solidFill>
                <a:latin typeface="Cambria"/>
              </a:rPr>
              <a:t>      - пожарная безопасность;</a:t>
            </a:r>
            <a:endParaRPr lang="en-US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ru-RU" b="0" strike="noStrike" spc="-1" dirty="0">
                <a:solidFill>
                  <a:srgbClr val="FFFFFF"/>
                </a:solidFill>
                <a:latin typeface="Cambria"/>
              </a:rPr>
              <a:t>Военная академия МТО (филиал г. Вольск, Саратовская область)</a:t>
            </a:r>
            <a:endParaRPr lang="en-US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</a:pPr>
            <a:r>
              <a:rPr lang="ru-RU" b="0" strike="noStrike" spc="-1" dirty="0">
                <a:solidFill>
                  <a:srgbClr val="FFFFFF"/>
                </a:solidFill>
                <a:latin typeface="Cambria"/>
              </a:rPr>
              <a:t>      - организационная деятельность в логистике;</a:t>
            </a:r>
            <a:endParaRPr lang="en-US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ru-RU" b="0" strike="noStrike" spc="-1" dirty="0">
                <a:solidFill>
                  <a:srgbClr val="FFFFFF"/>
                </a:solidFill>
                <a:latin typeface="Cambria"/>
              </a:rPr>
              <a:t>Военная академия МТО </a:t>
            </a:r>
            <a:endParaRPr lang="en-US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ru-RU" b="0" strike="noStrike" spc="-1" dirty="0">
                <a:solidFill>
                  <a:srgbClr val="FFFFFF"/>
                </a:solidFill>
                <a:latin typeface="Cambria"/>
              </a:rPr>
              <a:t>(филиал г. Пенза)</a:t>
            </a:r>
            <a:endParaRPr lang="en-US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</a:pPr>
            <a:r>
              <a:rPr lang="ru-RU" b="0" strike="noStrike" spc="-1" dirty="0">
                <a:solidFill>
                  <a:srgbClr val="FFFFFF"/>
                </a:solidFill>
                <a:latin typeface="Cambria"/>
              </a:rPr>
              <a:t>      - техническое обслуживание и ремонт радиоэлектронной техники,</a:t>
            </a:r>
            <a:endParaRPr lang="en-US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</a:pPr>
            <a:r>
              <a:rPr lang="ru-RU" b="0" strike="noStrike" spc="-1" dirty="0">
                <a:solidFill>
                  <a:srgbClr val="FFFFFF"/>
                </a:solidFill>
                <a:latin typeface="Cambria"/>
              </a:rPr>
              <a:t>      - специальные машины и устройства;</a:t>
            </a:r>
            <a:endParaRPr lang="en-US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ru-RU" b="0" strike="noStrike" spc="-1" dirty="0">
                <a:solidFill>
                  <a:srgbClr val="FFFFFF"/>
                </a:solidFill>
                <a:latin typeface="Cambria"/>
              </a:rPr>
              <a:t>Военная академия МТО (филиал г. Омск)</a:t>
            </a:r>
            <a:endParaRPr lang="en-US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</a:pPr>
            <a:r>
              <a:rPr lang="ru-RU" b="0" strike="noStrike" spc="-1" dirty="0">
                <a:solidFill>
                  <a:srgbClr val="FFFFFF"/>
                </a:solidFill>
                <a:latin typeface="Cambria"/>
              </a:rPr>
              <a:t>      - техническое обслуживание и ремонт автомобильного транспорта;</a:t>
            </a:r>
            <a:endParaRPr lang="en-US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ru-RU" b="0" strike="noStrike" spc="-1" dirty="0">
                <a:solidFill>
                  <a:srgbClr val="FFFFFF"/>
                </a:solidFill>
                <a:latin typeface="Cambria"/>
              </a:rPr>
              <a:t>Военно-медицинская академия                (г. Санкт-Петербург)</a:t>
            </a:r>
            <a:endParaRPr lang="en-US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</a:pPr>
            <a:r>
              <a:rPr lang="ru-RU" b="0" strike="noStrike" spc="-1" dirty="0">
                <a:solidFill>
                  <a:srgbClr val="FFFFFF"/>
                </a:solidFill>
                <a:latin typeface="Cambria"/>
              </a:rPr>
              <a:t>      - лечебное дело.</a:t>
            </a:r>
            <a:endParaRPr lang="en-US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 algn="just">
              <a:lnSpc>
                <a:spcPct val="10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endParaRPr lang="en-US" sz="16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9" name="TextShape 2"/>
          <p:cNvSpPr txBox="1"/>
          <p:nvPr/>
        </p:nvSpPr>
        <p:spPr>
          <a:xfrm>
            <a:off x="4716000" y="4869000"/>
            <a:ext cx="4427640" cy="1800000"/>
          </a:xfrm>
          <a:prstGeom prst="rect">
            <a:avLst/>
          </a:prstGeom>
          <a:noFill/>
          <a:ln>
            <a:noFill/>
          </a:ln>
        </p:spPr>
      </p:sp>
      <p:sp>
        <p:nvSpPr>
          <p:cNvPr id="390" name="CustomShape 3"/>
          <p:cNvSpPr/>
          <p:nvPr/>
        </p:nvSpPr>
        <p:spPr>
          <a:xfrm>
            <a:off x="17316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1" name="CustomShape 4"/>
          <p:cNvSpPr/>
          <p:nvPr/>
        </p:nvSpPr>
        <p:spPr>
          <a:xfrm>
            <a:off x="17316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2" name="CustomShape 5"/>
          <p:cNvSpPr/>
          <p:nvPr/>
        </p:nvSpPr>
        <p:spPr>
          <a:xfrm>
            <a:off x="17316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3" name="CustomShape 6"/>
          <p:cNvSpPr/>
          <p:nvPr/>
        </p:nvSpPr>
        <p:spPr>
          <a:xfrm>
            <a:off x="17316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4" name="CustomShape 7"/>
          <p:cNvSpPr/>
          <p:nvPr/>
        </p:nvSpPr>
        <p:spPr>
          <a:xfrm>
            <a:off x="17316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5" name="CustomShape 8"/>
          <p:cNvSpPr/>
          <p:nvPr/>
        </p:nvSpPr>
        <p:spPr>
          <a:xfrm>
            <a:off x="17316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6" name="CustomShape 9"/>
          <p:cNvSpPr/>
          <p:nvPr/>
        </p:nvSpPr>
        <p:spPr>
          <a:xfrm>
            <a:off x="17316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7" name="CustomShape 10"/>
          <p:cNvSpPr/>
          <p:nvPr/>
        </p:nvSpPr>
        <p:spPr>
          <a:xfrm>
            <a:off x="17316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8" name="CustomShape 11"/>
          <p:cNvSpPr/>
          <p:nvPr/>
        </p:nvSpPr>
        <p:spPr>
          <a:xfrm>
            <a:off x="17316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99" name="Rectangle 3"/>
          <p:cNvPicPr/>
          <p:nvPr/>
        </p:nvPicPr>
        <p:blipFill>
          <a:blip r:embed="rId2"/>
          <a:stretch/>
        </p:blipFill>
        <p:spPr>
          <a:xfrm>
            <a:off x="450720" y="328680"/>
            <a:ext cx="8242560" cy="1073160"/>
          </a:xfrm>
          <a:prstGeom prst="rect">
            <a:avLst/>
          </a:prstGeom>
          <a:ln>
            <a:noFill/>
          </a:ln>
        </p:spPr>
      </p:pic>
      <p:pic>
        <p:nvPicPr>
          <p:cNvPr id="400" name="Picture 12" descr="http://topgun.rin.ru/images/news/4437.jpg"/>
          <p:cNvPicPr/>
          <p:nvPr/>
        </p:nvPicPr>
        <p:blipFill>
          <a:blip r:embed="rId3"/>
          <a:stretch/>
        </p:blipFill>
        <p:spPr>
          <a:xfrm>
            <a:off x="4716000" y="1554120"/>
            <a:ext cx="3876300" cy="2401920"/>
          </a:xfrm>
          <a:prstGeom prst="rect">
            <a:avLst/>
          </a:prstGeom>
          <a:ln>
            <a:noFill/>
          </a:ln>
        </p:spPr>
      </p:pic>
      <p:pic>
        <p:nvPicPr>
          <p:cNvPr id="401" name="Picture 20" descr="http://gorod-plus.tv/cache/uploads/day/watermarked/bb26a3432bba1f68b4c3b99824ba56a4a74eed41.jpg"/>
          <p:cNvPicPr/>
          <p:nvPr/>
        </p:nvPicPr>
        <p:blipFill>
          <a:blip r:embed="rId4"/>
          <a:stretch/>
        </p:blipFill>
        <p:spPr>
          <a:xfrm>
            <a:off x="4728420" y="4267200"/>
            <a:ext cx="3863880" cy="1943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Rectangle 2"/>
          <p:cNvPicPr/>
          <p:nvPr/>
        </p:nvPicPr>
        <p:blipFill>
          <a:blip r:embed="rId2"/>
          <a:stretch/>
        </p:blipFill>
        <p:spPr>
          <a:xfrm>
            <a:off x="450720" y="249120"/>
            <a:ext cx="8242560" cy="811440"/>
          </a:xfrm>
          <a:prstGeom prst="rect">
            <a:avLst/>
          </a:prstGeom>
          <a:ln>
            <a:noFill/>
          </a:ln>
        </p:spPr>
      </p:pic>
      <p:sp>
        <p:nvSpPr>
          <p:cNvPr id="403" name="TextShape 1"/>
          <p:cNvSpPr txBox="1"/>
          <p:nvPr/>
        </p:nvSpPr>
        <p:spPr>
          <a:xfrm>
            <a:off x="323640" y="1413000"/>
            <a:ext cx="4392360" cy="5184720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 fontScale="92500" lnSpcReduction="20000"/>
          </a:bodyPr>
          <a:lstStyle/>
          <a:p>
            <a:pPr marL="291465" indent="-291465" algn="just"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ru-RU" sz="1600" spc="-1" dirty="0">
                <a:solidFill>
                  <a:srgbClr val="FFFFFF"/>
                </a:solidFill>
                <a:latin typeface="Cambria"/>
              </a:rPr>
              <a:t>    </a:t>
            </a:r>
            <a:r>
              <a:rPr lang="ru-RU" spc="-1" dirty="0">
                <a:solidFill>
                  <a:srgbClr val="FFFFFF"/>
                </a:solidFill>
                <a:latin typeface="Cambria"/>
              </a:rPr>
              <a:t>   </a:t>
            </a:r>
            <a:r>
              <a:rPr lang="ru-RU" b="0" strike="noStrike" spc="-1" dirty="0">
                <a:solidFill>
                  <a:srgbClr val="FFFFFF"/>
                </a:solidFill>
                <a:latin typeface="Cambria"/>
              </a:rPr>
              <a:t>Кандидаты, зачисленные в образовательные организации Министерства обороны РФ курсантами, приобретают статус военнослужащего и пользуются льготами, гарантиями и компенсациями, установленными ФЗ от 1998 года «О статусе военнослужащих».</a:t>
            </a:r>
            <a:endParaRPr lang="en-US" b="0" strike="noStrike" spc="-1" dirty="0">
              <a:solidFill>
                <a:srgbClr val="FFFFFF"/>
              </a:solidFill>
              <a:latin typeface="Arial"/>
            </a:endParaRPr>
          </a:p>
          <a:p>
            <a:pPr marL="291465" indent="-291465" algn="just"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ru-RU" spc="-1" dirty="0">
                <a:solidFill>
                  <a:srgbClr val="FFFFFF"/>
                </a:solidFill>
                <a:latin typeface="Cambria"/>
              </a:rPr>
              <a:t>  </a:t>
            </a:r>
            <a:r>
              <a:rPr lang="ru-RU" b="0" strike="noStrike" spc="-1" dirty="0">
                <a:solidFill>
                  <a:srgbClr val="FFFFFF"/>
                </a:solidFill>
                <a:latin typeface="Cambria"/>
              </a:rPr>
              <a:t>Курсанты находятся на полном государственном обеспечении: бесплатное обучение, проживание, питание, медицинское обеспечение, обеспечение вещевым имуществом и другими установленными видами довольствия.</a:t>
            </a:r>
            <a:endParaRPr lang="en-US" b="0" strike="noStrike" spc="-1" dirty="0">
              <a:solidFill>
                <a:srgbClr val="FFFFFF"/>
              </a:solidFill>
              <a:latin typeface="Arial"/>
            </a:endParaRPr>
          </a:p>
          <a:p>
            <a:pPr marL="291465" indent="-291465" algn="just"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ru-RU" spc="-1" dirty="0">
                <a:solidFill>
                  <a:srgbClr val="FFFFFF"/>
                </a:solidFill>
                <a:latin typeface="Cambria"/>
              </a:rPr>
              <a:t>        </a:t>
            </a:r>
            <a:r>
              <a:rPr lang="ru-RU" b="0" strike="noStrike" spc="-1" dirty="0">
                <a:solidFill>
                  <a:srgbClr val="FFFFFF"/>
                </a:solidFill>
                <a:latin typeface="Cambria"/>
              </a:rPr>
              <a:t> Учебный год курсантов первого курса начинается с 1 августа.</a:t>
            </a:r>
            <a:endParaRPr lang="en-US" b="0" strike="noStrike" spc="-1" dirty="0">
              <a:solidFill>
                <a:srgbClr val="FFFFFF"/>
              </a:solidFill>
              <a:latin typeface="Arial"/>
            </a:endParaRPr>
          </a:p>
          <a:p>
            <a:pPr marL="291465" indent="-291465" algn="just"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ru-RU" spc="-1" dirty="0">
                <a:solidFill>
                  <a:srgbClr val="FFFFFF"/>
                </a:solidFill>
                <a:latin typeface="Cambria"/>
              </a:rPr>
              <a:t>  </a:t>
            </a:r>
            <a:r>
              <a:rPr lang="ru-RU" b="0" strike="noStrike" spc="-1" dirty="0">
                <a:solidFill>
                  <a:srgbClr val="FFFFFF"/>
                </a:solidFill>
                <a:latin typeface="Cambria"/>
              </a:rPr>
              <a:t> Ежегодно предоставляется летний каникулярный отпуск продолжительностью 30 суток и зимний каникулярный отпуск продолжительностью 15 суток.</a:t>
            </a:r>
            <a:endParaRPr lang="en-US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endParaRPr lang="en-US" sz="1600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endParaRPr lang="en-US" sz="1600" b="0" strike="noStrike" spc="-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04" name="Picture 6" descr="http://www.voenvideo.ru/_ph/21/781337991.jpg"/>
          <p:cNvPicPr/>
          <p:nvPr/>
        </p:nvPicPr>
        <p:blipFill>
          <a:blip r:embed="rId3"/>
          <a:stretch/>
        </p:blipFill>
        <p:spPr>
          <a:xfrm>
            <a:off x="4788000" y="4076640"/>
            <a:ext cx="4128840" cy="2592360"/>
          </a:xfrm>
          <a:prstGeom prst="rect">
            <a:avLst/>
          </a:prstGeom>
          <a:ln>
            <a:noFill/>
          </a:ln>
        </p:spPr>
      </p:pic>
      <p:pic>
        <p:nvPicPr>
          <p:cNvPr id="405" name="Picture 8" descr="http://apexradio.ru/upload/iblock/a46/a462fc03f407f7746fb7112d7cc99277.jpg"/>
          <p:cNvPicPr/>
          <p:nvPr/>
        </p:nvPicPr>
        <p:blipFill>
          <a:blip r:embed="rId4"/>
          <a:stretch/>
        </p:blipFill>
        <p:spPr>
          <a:xfrm>
            <a:off x="4788000" y="1484280"/>
            <a:ext cx="4176720" cy="2514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Rectangle 7"/>
          <p:cNvPicPr/>
          <p:nvPr/>
        </p:nvPicPr>
        <p:blipFill>
          <a:blip r:embed="rId2"/>
          <a:stretch/>
        </p:blipFill>
        <p:spPr>
          <a:xfrm>
            <a:off x="298440" y="182520"/>
            <a:ext cx="8699400" cy="951120"/>
          </a:xfrm>
          <a:prstGeom prst="rect">
            <a:avLst/>
          </a:prstGeom>
          <a:ln>
            <a:noFill/>
          </a:ln>
        </p:spPr>
      </p:pic>
      <p:sp>
        <p:nvSpPr>
          <p:cNvPr id="407" name="TextShape 1"/>
          <p:cNvSpPr txBox="1"/>
          <p:nvPr/>
        </p:nvSpPr>
        <p:spPr>
          <a:xfrm>
            <a:off x="304920" y="2349000"/>
            <a:ext cx="4122720" cy="4319640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 fontScale="86500" lnSpcReduction="10000"/>
          </a:bodyPr>
          <a:lstStyle/>
          <a:p>
            <a:pPr marL="291465" indent="-291465"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FFFFFF"/>
                </a:solidFill>
                <a:latin typeface="Cambria"/>
              </a:rPr>
              <a:t>		</a:t>
            </a:r>
            <a:endParaRPr lang="en-US" sz="1600" b="0" strike="noStrike" spc="-1" dirty="0">
              <a:solidFill>
                <a:srgbClr val="FFFFFF"/>
              </a:solidFill>
              <a:latin typeface="Arial"/>
            </a:endParaRPr>
          </a:p>
          <a:p>
            <a:pPr marL="291465" indent="-291465" algn="just"/>
            <a:r>
              <a:rPr lang="ru-RU" sz="1600" spc="-1" dirty="0">
                <a:solidFill>
                  <a:srgbClr val="FFFFFF"/>
                </a:solidFill>
                <a:latin typeface="Cambria"/>
              </a:rPr>
              <a:t>      </a:t>
            </a:r>
            <a:r>
              <a:rPr lang="ru-RU" sz="1900" b="0" strike="noStrike" spc="-1" dirty="0">
                <a:solidFill>
                  <a:srgbClr val="FFFFFF"/>
                </a:solidFill>
                <a:latin typeface="Cambria"/>
              </a:rPr>
              <a:t>- подъемное пособие </a:t>
            </a:r>
            <a:r>
              <a:rPr lang="ru-RU" sz="1900" spc="-1" dirty="0">
                <a:solidFill>
                  <a:srgbClr val="FFFFFF"/>
                </a:solidFill>
                <a:latin typeface="Cambria"/>
              </a:rPr>
              <a:t>     </a:t>
            </a:r>
            <a:r>
              <a:rPr lang="ru-RU" sz="1900" b="0" strike="noStrike" spc="-1" dirty="0">
                <a:solidFill>
                  <a:srgbClr val="FFFFFF"/>
                </a:solidFill>
                <a:latin typeface="Cambria"/>
              </a:rPr>
              <a:t>- выплата на обзаведение имуществом первой необходимости (п. 7 статьи 13);</a:t>
            </a:r>
            <a:endParaRPr lang="en-US" sz="1900" b="0" strike="noStrike" spc="-1" dirty="0">
              <a:solidFill>
                <a:srgbClr val="FFFFFF"/>
              </a:solidFill>
              <a:latin typeface="Arial"/>
            </a:endParaRPr>
          </a:p>
          <a:p>
            <a:pPr marL="291465" indent="-291465" algn="just"/>
            <a:r>
              <a:rPr lang="ru-RU" sz="1900" b="0" strike="noStrike" spc="-1" dirty="0">
                <a:solidFill>
                  <a:srgbClr val="FFFFFF"/>
                </a:solidFill>
                <a:latin typeface="Cambria"/>
              </a:rPr>
              <a:t>	- обеспечение продовольствием, вещевым имуществом либо денежная компенсация</a:t>
            </a:r>
            <a:r>
              <a:rPr lang="ru-RU" sz="1900" spc="-1" dirty="0">
                <a:solidFill>
                  <a:srgbClr val="FFFFFF"/>
                </a:solidFill>
                <a:latin typeface="Cambria"/>
              </a:rPr>
              <a:t> </a:t>
            </a:r>
            <a:r>
              <a:rPr lang="ru-RU" sz="1900" b="0" strike="noStrike" spc="-1" dirty="0">
                <a:solidFill>
                  <a:srgbClr val="FFFFFF"/>
                </a:solidFill>
                <a:latin typeface="Cambria"/>
              </a:rPr>
              <a:t> вместо предметов вещевого имущества (п. 2 статьи 14);</a:t>
            </a:r>
            <a:endParaRPr lang="en-US" sz="1900" b="0" strike="noStrike" spc="-1" dirty="0">
              <a:solidFill>
                <a:srgbClr val="FFFFFF"/>
              </a:solidFill>
              <a:latin typeface="Arial"/>
            </a:endParaRPr>
          </a:p>
          <a:p>
            <a:pPr marL="291465" indent="-291465" algn="just">
              <a:lnSpc>
                <a:spcPct val="100000"/>
              </a:lnSpc>
            </a:pPr>
            <a:r>
              <a:rPr lang="ru-RU" sz="1900" b="0" strike="noStrike" spc="-1" dirty="0">
                <a:solidFill>
                  <a:srgbClr val="FFFFFF"/>
                </a:solidFill>
                <a:latin typeface="Cambria"/>
              </a:rPr>
              <a:t>	- предоставление жилых помещений и денежная компенсация за наем (поднаем) жилых помещений (статья 15);</a:t>
            </a:r>
            <a:endParaRPr lang="en-US" sz="1900" b="0" strike="noStrike" spc="-1" dirty="0">
              <a:solidFill>
                <a:srgbClr val="FFFFFF"/>
              </a:solidFill>
              <a:latin typeface="Arial"/>
            </a:endParaRPr>
          </a:p>
          <a:p>
            <a:pPr marL="291465" indent="-291465" algn="just">
              <a:lnSpc>
                <a:spcPct val="100000"/>
              </a:lnSpc>
            </a:pPr>
            <a:r>
              <a:rPr lang="ru-RU" sz="1900" b="0" strike="noStrike" spc="-1" dirty="0">
                <a:solidFill>
                  <a:srgbClr val="FFFFFF"/>
                </a:solidFill>
                <a:latin typeface="Cambria"/>
              </a:rPr>
              <a:t>	- охрана здоровья и медицинская помощь, санаторно-курортное лечение и оплата стоимости путевок детей школьного возраста (статья 16);</a:t>
            </a:r>
            <a:endParaRPr lang="en-US" sz="1900" b="0" strike="noStrike" spc="-1" dirty="0">
              <a:solidFill>
                <a:srgbClr val="FFFFFF"/>
              </a:solidFill>
              <a:latin typeface="Arial"/>
            </a:endParaRPr>
          </a:p>
          <a:p>
            <a:pPr marL="291465" indent="-291465" algn="just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Cambria"/>
              </a:rPr>
              <a:t>	</a:t>
            </a:r>
            <a:endParaRPr lang="en-US" sz="1400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endParaRPr lang="en-US" sz="1600" b="0" strike="noStrike" spc="-1" dirty="0">
              <a:solidFill>
                <a:srgbClr val="FFFFFF"/>
              </a:solidFill>
              <a:latin typeface="Arial"/>
            </a:endParaRPr>
          </a:p>
          <a:p>
            <a:pPr marL="291465" indent="-291465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FFFFFF"/>
                </a:solidFill>
                <a:latin typeface="Cambria"/>
              </a:rPr>
              <a:t>	</a:t>
            </a:r>
            <a:endParaRPr lang="en-US" sz="16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8" name="CustomShape 2"/>
          <p:cNvSpPr/>
          <p:nvPr/>
        </p:nvSpPr>
        <p:spPr>
          <a:xfrm>
            <a:off x="324000" y="1484280"/>
            <a:ext cx="8496000" cy="91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u="sng" strike="noStrike" spc="-1">
                <a:solidFill>
                  <a:srgbClr val="FFFFFF"/>
                </a:solidFill>
                <a:uFillTx/>
                <a:latin typeface="Cambria"/>
              </a:rPr>
              <a:t>В соответствии с Федерального закона от 27.05.1998 №76-ФЗ "О статусе военнослужащих» данным категориям лиц установлены следующие социальные гарантии и компенсации:</a:t>
            </a:r>
            <a:endParaRPr lang="en-US" sz="1800" b="0" strike="noStrike" spc="-1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409" name="Picture 4" descr="http://www.soldati-russian.ru/44444/IMG_1613-550.jpg"/>
          <p:cNvPicPr/>
          <p:nvPr/>
        </p:nvPicPr>
        <p:blipFill>
          <a:blip r:embed="rId3"/>
          <a:stretch/>
        </p:blipFill>
        <p:spPr>
          <a:xfrm>
            <a:off x="4500720" y="2741760"/>
            <a:ext cx="4392360" cy="339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Rectangle 7"/>
          <p:cNvPicPr/>
          <p:nvPr/>
        </p:nvPicPr>
        <p:blipFill>
          <a:blip r:embed="rId2"/>
          <a:stretch/>
        </p:blipFill>
        <p:spPr>
          <a:xfrm>
            <a:off x="298440" y="182520"/>
            <a:ext cx="8699400" cy="951120"/>
          </a:xfrm>
          <a:prstGeom prst="rect">
            <a:avLst/>
          </a:prstGeom>
          <a:ln>
            <a:noFill/>
          </a:ln>
        </p:spPr>
      </p:pic>
      <p:sp>
        <p:nvSpPr>
          <p:cNvPr id="411" name="TextShape 1"/>
          <p:cNvSpPr txBox="1"/>
          <p:nvPr/>
        </p:nvSpPr>
        <p:spPr>
          <a:xfrm>
            <a:off x="304560" y="1844280"/>
            <a:ext cx="4195800" cy="48243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6500" lnSpcReduction="10000"/>
          </a:bodyPr>
          <a:lstStyle/>
          <a:p>
            <a:pPr marL="291960" indent="-291960">
              <a:lnSpc>
                <a:spcPct val="100000"/>
              </a:lnSpc>
              <a:buClr>
                <a:srgbClr val="72A376"/>
              </a:buClr>
              <a:buSzPct val="70000"/>
              <a:buFont typeface="Cambria"/>
              <a:buChar char="-"/>
            </a:pPr>
            <a:r>
              <a:rPr lang="ru-RU" sz="2100" b="0" strike="noStrike" spc="-1" dirty="0">
                <a:solidFill>
                  <a:srgbClr val="FFFFFF"/>
                </a:solidFill>
                <a:latin typeface="Cambria"/>
              </a:rPr>
              <a:t>обязательное государственное личное страхование за счет средств федерального</a:t>
            </a:r>
            <a:endParaRPr lang="en-US" sz="2100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  <a:buClr>
                <a:srgbClr val="72A376"/>
              </a:buClr>
              <a:buSzPct val="70000"/>
              <a:buFont typeface="Cambria"/>
              <a:buChar char="-"/>
            </a:pPr>
            <a:r>
              <a:rPr lang="ru-RU" sz="2100" b="0" strike="noStrike" spc="-1" dirty="0">
                <a:solidFill>
                  <a:srgbClr val="FFFFFF"/>
                </a:solidFill>
                <a:latin typeface="Cambria"/>
              </a:rPr>
              <a:t>бюджета (статья 18);</a:t>
            </a:r>
            <a:endParaRPr lang="en-US" sz="2100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 algn="just">
              <a:lnSpc>
                <a:spcPct val="100000"/>
              </a:lnSpc>
            </a:pPr>
            <a:r>
              <a:rPr lang="ru-RU" sz="2100" b="0" strike="noStrike" spc="-1" dirty="0">
                <a:solidFill>
                  <a:srgbClr val="FFFFFF"/>
                </a:solidFill>
                <a:latin typeface="Cambria"/>
              </a:rPr>
              <a:t>	- проезд военнослужащего и членов его семьи на безвозмездной основе в установленных случаях и бесплатный провоз багажа (статья 20);</a:t>
            </a:r>
            <a:endParaRPr lang="en-US" sz="2100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 algn="just">
              <a:lnSpc>
                <a:spcPct val="100000"/>
              </a:lnSpc>
            </a:pPr>
            <a:r>
              <a:rPr lang="ru-RU" sz="2100" b="0" strike="noStrike" spc="-1" dirty="0">
                <a:solidFill>
                  <a:srgbClr val="FFFFFF"/>
                </a:solidFill>
                <a:latin typeface="Cambria"/>
              </a:rPr>
              <a:t>	- дополнительные социальные гарантии и компенсации, предоставляемые военнослужащим, исполняющим обязанности военной службы в условиях чрезвычайного положения и при вооруженных конфликтах (статья 25).</a:t>
            </a:r>
            <a:endParaRPr lang="en-US" sz="2100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endParaRPr lang="en-US" sz="1600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FFFFFF"/>
                </a:solidFill>
                <a:latin typeface="Cambria"/>
              </a:rPr>
              <a:t>	</a:t>
            </a:r>
            <a:endParaRPr lang="en-US" sz="1600" b="0" strike="noStrike" spc="-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12" name="Picture 2" descr="http://alljus.ru/wp-content/uploads/2016/03/kakim-budet-denezhnoe-dovolstvie-voennosluzhashhix-v-2016-godu-2.jpg"/>
          <p:cNvPicPr/>
          <p:nvPr/>
        </p:nvPicPr>
        <p:blipFill>
          <a:blip r:embed="rId3"/>
          <a:stretch/>
        </p:blipFill>
        <p:spPr>
          <a:xfrm>
            <a:off x="4643280" y="1773360"/>
            <a:ext cx="4280040" cy="3816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TextShape 1"/>
          <p:cNvSpPr txBox="1"/>
          <p:nvPr/>
        </p:nvSpPr>
        <p:spPr>
          <a:xfrm>
            <a:off x="304560" y="1554120"/>
            <a:ext cx="4267080" cy="45259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5000"/>
          </a:bodyPr>
          <a:lstStyle/>
          <a:p>
            <a:pPr marL="291960" indent="-291960">
              <a:lnSpc>
                <a:spcPct val="10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ru-RU" sz="1600" b="1" strike="noStrike" spc="-1">
                <a:solidFill>
                  <a:srgbClr val="FFFFFF"/>
                </a:solidFill>
                <a:latin typeface="Cambria"/>
              </a:rPr>
              <a:t>           Вне конкурса на основании результатов профессионального отбора, при получении положительных оценок по общеобразовательным предметам, принимаются: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ru-RU" sz="1600" b="0" strike="noStrike" spc="-1">
                <a:solidFill>
                  <a:srgbClr val="FFFFFF"/>
                </a:solidFill>
                <a:latin typeface="Cambria"/>
              </a:rPr>
              <a:t>- лица из числа сирот или оставшихся без попечения родителей;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ru-RU" sz="1600" b="0" strike="noStrike" spc="-1">
                <a:solidFill>
                  <a:srgbClr val="FFFFFF"/>
                </a:solidFill>
                <a:latin typeface="Cambria"/>
              </a:rPr>
              <a:t>- граждане, уволенные с военной службы и поступающие в ВУЗы по рекомендации командиров воинских частей;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ru-RU" sz="1600" b="0" strike="noStrike" spc="-1">
                <a:solidFill>
                  <a:srgbClr val="FFFFFF"/>
                </a:solidFill>
                <a:latin typeface="Cambria"/>
              </a:rPr>
              <a:t>- граждане, проходившие в течение не менее трех лет военную службу по контракту в ВС РФ, других войсках, воинских формированиях и органах на воинских должностях, подлежащих замещению солдатами, матросами, сержантами и уволенных с военной службы;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8" name="CustomShape 2"/>
          <p:cNvSpPr/>
          <p:nvPr/>
        </p:nvSpPr>
        <p:spPr>
          <a:xfrm>
            <a:off x="395280" y="333360"/>
            <a:ext cx="8424720" cy="91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/>
            <a:r>
              <a:rPr lang="ru-RU" sz="1800" b="0" strike="noStrike" spc="-1">
                <a:solidFill>
                  <a:srgbClr val="FFFFFF"/>
                </a:solidFill>
                <a:latin typeface="Verdana"/>
              </a:rPr>
              <a:t>Порядок приема в военные учебные заведения </a:t>
            </a:r>
            <a:endParaRPr lang="en-US" sz="1800" b="0" strike="noStrike" spc="-1">
              <a:solidFill>
                <a:srgbClr val="FFFFFF"/>
              </a:solidFill>
              <a:latin typeface="Verdana"/>
            </a:endParaRPr>
          </a:p>
          <a:p>
            <a:pPr algn="ctr"/>
            <a:r>
              <a:rPr lang="ru-RU" sz="1800" b="0" strike="noStrike" spc="-1">
                <a:solidFill>
                  <a:srgbClr val="FFFFFF"/>
                </a:solidFill>
                <a:latin typeface="Verdana"/>
              </a:rPr>
              <a:t>Министерства обороны Российской Федерации, обучающие по программам среднего профессионального образования</a:t>
            </a:r>
            <a:endParaRPr lang="en-US" sz="1800" b="0" strike="noStrike" spc="-1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419" name="Picture 9" descr="https://v1.std3.ru/48/ad/1396713942-48ada3c0bddb178527239e67dcfa94ea.jpg"/>
          <p:cNvPicPr/>
          <p:nvPr/>
        </p:nvPicPr>
        <p:blipFill>
          <a:blip r:embed="rId2"/>
          <a:stretch/>
        </p:blipFill>
        <p:spPr>
          <a:xfrm>
            <a:off x="4356000" y="2060640"/>
            <a:ext cx="4448160" cy="3600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TextShape 1"/>
          <p:cNvSpPr txBox="1"/>
          <p:nvPr/>
        </p:nvSpPr>
        <p:spPr>
          <a:xfrm>
            <a:off x="4643280" y="1557000"/>
            <a:ext cx="4321440" cy="4824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91960" indent="-291960">
              <a:lnSpc>
                <a:spcPct val="10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ru-RU" sz="1600" b="0" strike="noStrike" spc="-1">
                <a:solidFill>
                  <a:srgbClr val="FFFFFF"/>
                </a:solidFill>
                <a:latin typeface="Cambria"/>
              </a:rPr>
              <a:t>- участники боевых действий;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ru-RU" sz="1600" b="0" strike="noStrike" spc="-1">
                <a:solidFill>
                  <a:srgbClr val="FFFFFF"/>
                </a:solidFill>
                <a:latin typeface="Cambria"/>
              </a:rPr>
              <a:t>- граждане, которые в соответствии с Законом РСФСР от 15 мая 1991 года № 1244-1 «О социальной защите граждан, подвергшихся воздействию радиации вследствие катастрофы на Чернобыльской АЭС» имеют право внеконкурсного поступления в образовательные учреждения высшего профессионального образования;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ru-RU" sz="1600" b="0" strike="noStrike" spc="-1">
                <a:solidFill>
                  <a:srgbClr val="FFFFFF"/>
                </a:solidFill>
                <a:latin typeface="Cambria"/>
              </a:rPr>
              <a:t>- другие граждане, которые в соответствии с законодательством РФ имеют право внеконкурсного поступления в образовательные учреждения высшего профессионального образования.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1" name="CustomShape 2"/>
          <p:cNvSpPr/>
          <p:nvPr/>
        </p:nvSpPr>
        <p:spPr>
          <a:xfrm>
            <a:off x="395280" y="333360"/>
            <a:ext cx="8424720" cy="91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/>
            <a:r>
              <a:rPr lang="ru-RU" sz="1800" b="0" strike="noStrike" spc="-1">
                <a:solidFill>
                  <a:srgbClr val="FFFFFF"/>
                </a:solidFill>
                <a:latin typeface="Verdana"/>
              </a:rPr>
              <a:t>Порядок приема в военные учебные заведения </a:t>
            </a:r>
            <a:endParaRPr lang="en-US" sz="1800" b="0" strike="noStrike" spc="-1">
              <a:solidFill>
                <a:srgbClr val="FFFFFF"/>
              </a:solidFill>
              <a:latin typeface="Verdana"/>
            </a:endParaRPr>
          </a:p>
          <a:p>
            <a:pPr algn="ctr"/>
            <a:r>
              <a:rPr lang="ru-RU" sz="1800" b="0" strike="noStrike" spc="-1">
                <a:solidFill>
                  <a:srgbClr val="FFFFFF"/>
                </a:solidFill>
                <a:latin typeface="Verdana"/>
              </a:rPr>
              <a:t>Министерства обороны Российской Федерации, обучающие по программам среднего профессионального образования</a:t>
            </a:r>
            <a:endParaRPr lang="en-US" sz="1800" b="0" strike="noStrike" spc="-1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422" name="Picture 2" descr="http://cpp.oficery.ru/sites/default/files/news/2013/09/img_5646s.jpg"/>
          <p:cNvPicPr/>
          <p:nvPr/>
        </p:nvPicPr>
        <p:blipFill>
          <a:blip r:embed="rId2"/>
          <a:stretch/>
        </p:blipFill>
        <p:spPr>
          <a:xfrm>
            <a:off x="250920" y="1700280"/>
            <a:ext cx="4465440" cy="3960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Rectangle 3"/>
          <p:cNvPicPr/>
          <p:nvPr/>
        </p:nvPicPr>
        <p:blipFill>
          <a:blip r:embed="rId2"/>
          <a:stretch/>
        </p:blipFill>
        <p:spPr>
          <a:xfrm>
            <a:off x="450720" y="249120"/>
            <a:ext cx="8242560" cy="951120"/>
          </a:xfrm>
          <a:prstGeom prst="rect">
            <a:avLst/>
          </a:prstGeom>
          <a:ln>
            <a:noFill/>
          </a:ln>
        </p:spPr>
      </p:pic>
      <p:sp>
        <p:nvSpPr>
          <p:cNvPr id="424" name="TextShape 1"/>
          <p:cNvSpPr txBox="1"/>
          <p:nvPr/>
        </p:nvSpPr>
        <p:spPr>
          <a:xfrm>
            <a:off x="304560" y="1484280"/>
            <a:ext cx="8515080" cy="51847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7000"/>
          </a:bodyPr>
          <a:lstStyle/>
          <a:p>
            <a:pPr marL="291960" indent="-291960"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FFFFFF"/>
                </a:solidFill>
                <a:latin typeface="Cambria"/>
              </a:rPr>
              <a:t>Преимущественным правом при поступлении в ВУЗы пользуются кандидаты, показавшие в ходе вступительных испытаний равные результаты, из числа:</a:t>
            </a:r>
            <a:endParaRPr lang="en-US" sz="1600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ru-RU" sz="1600" b="0" strike="noStrike" spc="-1" dirty="0">
                <a:solidFill>
                  <a:srgbClr val="FFFFFF"/>
                </a:solidFill>
                <a:latin typeface="Cambria"/>
              </a:rPr>
              <a:t>- граждан, имеющих преимущественное право при поступлении в соответствии с Законом РСФСР от 15 мая 1991 года № 1244-1 «О социальной защите граждан, подвергшихся воздействию радиации вследствие катастрофы на Чернобыльской АЭС»;</a:t>
            </a:r>
            <a:endParaRPr lang="en-US" sz="1600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ru-RU" sz="1600" b="0" strike="noStrike" spc="-1" dirty="0">
                <a:solidFill>
                  <a:srgbClr val="FFFFFF"/>
                </a:solidFill>
                <a:latin typeface="Cambria"/>
              </a:rPr>
              <a:t>- дети Героев Российской Федерации;</a:t>
            </a:r>
            <a:endParaRPr lang="en-US" sz="1600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ru-RU" sz="1600" b="0" strike="noStrike" spc="-1" dirty="0">
                <a:solidFill>
                  <a:srgbClr val="FFFFFF"/>
                </a:solidFill>
                <a:latin typeface="Cambria"/>
              </a:rPr>
              <a:t>- граждан, уволенных с военной службы;</a:t>
            </a:r>
            <a:endParaRPr lang="en-US" sz="1600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ru-RU" sz="1600" b="0" strike="noStrike" spc="-1" dirty="0">
                <a:solidFill>
                  <a:srgbClr val="FFFFFF"/>
                </a:solidFill>
                <a:latin typeface="Cambria"/>
              </a:rPr>
              <a:t>- детей военнослужащих, проходящих военную службу по контракту и имеющих общую продолжительность военной службы 20 лет и более;</a:t>
            </a:r>
            <a:endParaRPr lang="en-US" sz="1600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ru-RU" sz="1600" b="0" strike="noStrike" spc="-1" dirty="0">
                <a:solidFill>
                  <a:srgbClr val="FFFFFF"/>
                </a:solidFill>
                <a:latin typeface="Cambria"/>
              </a:rPr>
              <a:t>- детей граждан, уволенных с военной службы по достижении ими предельного возраста пребывания на военной службе, состоянию здоровья или в связи с организационно-штатными мероприятиями, общая продолжительность военной службы которых составляет 20 лет и более;</a:t>
            </a:r>
            <a:endParaRPr lang="en-US" sz="1600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ru-RU" sz="1600" b="0" strike="noStrike" spc="-1" dirty="0">
                <a:solidFill>
                  <a:srgbClr val="FFFFFF"/>
                </a:solidFill>
                <a:latin typeface="Cambria"/>
              </a:rPr>
              <a:t>- детей военнослужащих, погибших при исполнении ими обязанностей военной службы или умерших вследствие увечья (ранения, травмы, контузии), либо заболевания, полученного ими при исполнении обязанностей военной службы;</a:t>
            </a:r>
            <a:endParaRPr lang="en-US" sz="1600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ru-RU" sz="1600" b="0" strike="noStrike" spc="-1" dirty="0">
                <a:solidFill>
                  <a:srgbClr val="FFFFFF"/>
                </a:solidFill>
                <a:latin typeface="Cambria"/>
              </a:rPr>
              <a:t>- других граждан, которым в соответствии с законодательством РФ предоставлено преимущественное право при поступлении в ВУЗы.</a:t>
            </a:r>
            <a:endParaRPr lang="en-US" sz="1600" b="0" strike="noStrike" spc="-1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Rectangle 7"/>
          <p:cNvPicPr/>
          <p:nvPr/>
        </p:nvPicPr>
        <p:blipFill>
          <a:blip r:embed="rId2"/>
          <a:stretch/>
        </p:blipFill>
        <p:spPr>
          <a:xfrm>
            <a:off x="450720" y="249120"/>
            <a:ext cx="8242560" cy="798480"/>
          </a:xfrm>
          <a:prstGeom prst="rect">
            <a:avLst/>
          </a:prstGeom>
          <a:ln>
            <a:noFill/>
          </a:ln>
        </p:spPr>
      </p:pic>
      <p:sp>
        <p:nvSpPr>
          <p:cNvPr id="426" name="TextShape 1"/>
          <p:cNvSpPr txBox="1"/>
          <p:nvPr/>
        </p:nvSpPr>
        <p:spPr>
          <a:xfrm>
            <a:off x="304560" y="1554120"/>
            <a:ext cx="8443800" cy="4525920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/>
          </a:bodyPr>
          <a:lstStyle/>
          <a:p>
            <a:pPr marL="291465" indent="-291465"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ru-RU" sz="1500" spc="-1" dirty="0">
                <a:solidFill>
                  <a:srgbClr val="FFFFFF"/>
                </a:solidFill>
                <a:latin typeface="Cambria"/>
              </a:rPr>
              <a:t>               </a:t>
            </a:r>
            <a:r>
              <a:rPr lang="ru-RU" sz="1400" spc="-1" dirty="0">
                <a:solidFill>
                  <a:srgbClr val="FFFFFF"/>
                </a:solidFill>
                <a:latin typeface="Cambria"/>
              </a:rPr>
              <a:t>  </a:t>
            </a:r>
            <a:r>
              <a:rPr lang="ru-RU" sz="1400" b="0" strike="noStrike" spc="-1" dirty="0">
                <a:solidFill>
                  <a:srgbClr val="FFFFFF"/>
                </a:solidFill>
                <a:latin typeface="Cambria"/>
              </a:rPr>
              <a:t> </a:t>
            </a:r>
            <a:r>
              <a:rPr lang="ru-RU" sz="1400" b="1" strike="noStrike" spc="-1" dirty="0">
                <a:solidFill>
                  <a:srgbClr val="FFFFFF"/>
                </a:solidFill>
                <a:latin typeface="Cambria"/>
              </a:rPr>
              <a:t>Профессиональный отбор кандидатов на обучение по программам среднего профессионального образования проводится в учебных заведениях Министерства обороны Российской Федерации с 1 по 30 июля текущего года:</a:t>
            </a:r>
            <a:endParaRPr lang="en-US" sz="1400" b="0" strike="noStrike" spc="-1" dirty="0">
              <a:solidFill>
                <a:srgbClr val="FFFFFF"/>
              </a:solidFill>
              <a:latin typeface="Arial"/>
            </a:endParaRPr>
          </a:p>
          <a:p>
            <a:pPr marL="291465" indent="-291465"/>
            <a:r>
              <a:rPr lang="ru-RU" sz="1400" spc="-1" dirty="0">
                <a:solidFill>
                  <a:srgbClr val="FFFFFF"/>
                </a:solidFill>
                <a:latin typeface="Cambria"/>
              </a:rPr>
              <a:t>       </a:t>
            </a:r>
            <a:endParaRPr lang="en-US" sz="1400" b="0" strike="noStrike" spc="-1" dirty="0">
              <a:solidFill>
                <a:srgbClr val="FFFFFF"/>
              </a:solidFill>
              <a:latin typeface="Arial"/>
            </a:endParaRPr>
          </a:p>
          <a:p>
            <a:pPr marL="291465" indent="-291465"/>
            <a:r>
              <a:rPr lang="ru-RU" sz="1400" spc="-1" dirty="0">
                <a:solidFill>
                  <a:srgbClr val="FFFFFF"/>
                </a:solidFill>
                <a:latin typeface="Cambria"/>
              </a:rPr>
              <a:t>      </a:t>
            </a:r>
            <a:r>
              <a:rPr lang="ru-RU" sz="1400" b="0" strike="noStrike" spc="-1" dirty="0">
                <a:solidFill>
                  <a:srgbClr val="FFFFFF"/>
                </a:solidFill>
                <a:latin typeface="Cambria"/>
              </a:rPr>
              <a:t> 1. Определение годности кандидата к поступлению в ВУЗ по состоянию здоровья</a:t>
            </a:r>
            <a:endParaRPr lang="en-US" sz="1400" b="0" strike="noStrike" spc="-1" dirty="0">
              <a:solidFill>
                <a:srgbClr val="FFFFFF"/>
              </a:solidFill>
              <a:latin typeface="Arial"/>
            </a:endParaRPr>
          </a:p>
          <a:p>
            <a:pPr marL="291465" indent="-291465"/>
            <a:r>
              <a:rPr lang="ru-RU" sz="1400" spc="-1" dirty="0">
                <a:solidFill>
                  <a:srgbClr val="FFFFFF"/>
                </a:solidFill>
                <a:latin typeface="Cambria"/>
              </a:rPr>
              <a:t>      </a:t>
            </a:r>
            <a:r>
              <a:rPr lang="ru-RU" sz="1400" b="0" strike="noStrike" spc="-1" dirty="0">
                <a:solidFill>
                  <a:srgbClr val="FFFFFF"/>
                </a:solidFill>
                <a:latin typeface="Cambria"/>
              </a:rPr>
              <a:t> 2. Вступительные испытания, состоящие из:</a:t>
            </a:r>
            <a:endParaRPr lang="en-US" sz="1400" b="0" strike="noStrike" spc="-1" dirty="0">
              <a:solidFill>
                <a:srgbClr val="FFFFFF"/>
              </a:solidFill>
              <a:latin typeface="Arial"/>
            </a:endParaRPr>
          </a:p>
          <a:p>
            <a:pPr marL="291465" indent="-291465"/>
            <a:r>
              <a:rPr lang="ru-RU" sz="1400" spc="-1" dirty="0">
                <a:solidFill>
                  <a:srgbClr val="FFFFFF"/>
                </a:solidFill>
                <a:latin typeface="Cambria"/>
              </a:rPr>
              <a:t>      </a:t>
            </a:r>
            <a:r>
              <a:rPr lang="ru-RU" sz="1400" b="0" strike="noStrike" spc="-1" dirty="0">
                <a:solidFill>
                  <a:srgbClr val="FFFFFF"/>
                </a:solidFill>
                <a:latin typeface="Cambria"/>
              </a:rPr>
              <a:t> - определения категории профессиональной пригодности кандидатов на основе их социально-психологического изучения, психологического и психофизиологического обследования в соответствии с Руководством по профессиональному психологическому отбору в ВС РФ (приказ МО РФ № 50 2000 г.);</a:t>
            </a:r>
            <a:endParaRPr lang="en-US" sz="1400" b="0" strike="noStrike" spc="-1" dirty="0">
              <a:solidFill>
                <a:srgbClr val="FFFFFF"/>
              </a:solidFill>
              <a:latin typeface="Arial"/>
            </a:endParaRPr>
          </a:p>
          <a:p>
            <a:pPr marL="291465" indent="-291465"/>
            <a:r>
              <a:rPr lang="ru-RU" sz="1400" spc="-1" dirty="0">
                <a:solidFill>
                  <a:srgbClr val="FFFFFF"/>
                </a:solidFill>
                <a:latin typeface="Cambria"/>
              </a:rPr>
              <a:t>     </a:t>
            </a:r>
            <a:r>
              <a:rPr lang="ru-RU" sz="1400" b="0" strike="noStrike" spc="-1" dirty="0">
                <a:solidFill>
                  <a:srgbClr val="FFFFFF"/>
                </a:solidFill>
                <a:latin typeface="Cambria"/>
              </a:rPr>
              <a:t> - оценки уровня общеобразовательной подготовки кандидатов по математике, русскому языку (по результатам ЕГЭ – в приемную комиссию необходимо представить подлинник свидетельства о результатах ЕГЭ);</a:t>
            </a:r>
            <a:endParaRPr lang="en-US" sz="1400" b="0" strike="noStrike" spc="-1" dirty="0">
              <a:solidFill>
                <a:srgbClr val="FFFFFF"/>
              </a:solidFill>
              <a:latin typeface="Arial"/>
            </a:endParaRPr>
          </a:p>
          <a:p>
            <a:pPr marL="291465" indent="-291465"/>
            <a:r>
              <a:rPr lang="ru-RU" sz="1400" spc="-1" dirty="0">
                <a:solidFill>
                  <a:srgbClr val="FFFFFF"/>
                </a:solidFill>
                <a:latin typeface="Cambria"/>
              </a:rPr>
              <a:t>     </a:t>
            </a:r>
            <a:r>
              <a:rPr lang="ru-RU" sz="1400" b="0" strike="noStrike" spc="-1" dirty="0">
                <a:solidFill>
                  <a:srgbClr val="FFFFFF"/>
                </a:solidFill>
                <a:latin typeface="Cambria"/>
              </a:rPr>
              <a:t> - свидетельства о результатах ЕГЭ по русскому и математике являются обязательными. В некоторых ВУЗах требуются результаты ЕГЭ по физике, химии, биологии.</a:t>
            </a:r>
            <a:endParaRPr lang="en-US" sz="1400" b="0" strike="noStrike" spc="-1" dirty="0">
              <a:solidFill>
                <a:srgbClr val="FFFFFF"/>
              </a:solidFill>
              <a:latin typeface="Arial"/>
            </a:endParaRPr>
          </a:p>
          <a:p>
            <a:pPr marL="291465" indent="-291465"/>
            <a:r>
              <a:rPr lang="ru-RU" sz="1400" spc="-1" dirty="0">
                <a:solidFill>
                  <a:srgbClr val="FFFFFF"/>
                </a:solidFill>
                <a:latin typeface="Cambria"/>
              </a:rPr>
              <a:t>      </a:t>
            </a:r>
            <a:r>
              <a:rPr lang="ru-RU" sz="1400" b="0" strike="noStrike" spc="-1" dirty="0">
                <a:solidFill>
                  <a:srgbClr val="FFFFFF"/>
                </a:solidFill>
                <a:latin typeface="Cambria"/>
              </a:rPr>
              <a:t> - оценки уровня физической подготовленности кандидатов в соответствии с 	Наставлением по физической подготовке ВС РФ (подтягивание на перекладине, бег на 3 км, бег на 100 м, плавание на 100 м – при наличии условий).</a:t>
            </a:r>
            <a:endParaRPr lang="en-US" sz="1400" b="0" strike="noStrike" spc="-1" dirty="0">
              <a:solidFill>
                <a:srgbClr val="FFFFFF"/>
              </a:solidFill>
              <a:latin typeface="Arial"/>
            </a:endParaRPr>
          </a:p>
          <a:p>
            <a:pPr marL="291465" indent="-291465">
              <a:lnSpc>
                <a:spcPct val="10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endParaRPr lang="en-US" sz="1400" b="0" strike="noStrike" spc="-1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Rectangle 3"/>
          <p:cNvPicPr/>
          <p:nvPr/>
        </p:nvPicPr>
        <p:blipFill>
          <a:blip r:embed="rId2"/>
          <a:stretch/>
        </p:blipFill>
        <p:spPr>
          <a:xfrm>
            <a:off x="450720" y="249120"/>
            <a:ext cx="8242560" cy="1152720"/>
          </a:xfrm>
          <a:prstGeom prst="rect">
            <a:avLst/>
          </a:prstGeom>
          <a:ln>
            <a:noFill/>
          </a:ln>
        </p:spPr>
      </p:pic>
      <p:sp>
        <p:nvSpPr>
          <p:cNvPr id="355" name="TextShape 1"/>
          <p:cNvSpPr txBox="1"/>
          <p:nvPr/>
        </p:nvSpPr>
        <p:spPr>
          <a:xfrm>
            <a:off x="457200" y="164628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91960" indent="-291960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Cambria"/>
              </a:rPr>
              <a:t>	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6" name="TextShape 2"/>
          <p:cNvSpPr txBox="1"/>
          <p:nvPr/>
        </p:nvSpPr>
        <p:spPr>
          <a:xfrm>
            <a:off x="250560" y="1197000"/>
            <a:ext cx="8893080" cy="48830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91960" indent="-291960">
              <a:lnSpc>
                <a:spcPct val="10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57" name="Picture 9" descr="http://www.forum-mil.ru/B1/vks_rossii.jpg"/>
          <p:cNvPicPr/>
          <p:nvPr/>
        </p:nvPicPr>
        <p:blipFill>
          <a:blip r:embed="rId3"/>
          <a:stretch/>
        </p:blipFill>
        <p:spPr>
          <a:xfrm>
            <a:off x="685800" y="1700280"/>
            <a:ext cx="7696200" cy="4471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Rectangle 15"/>
          <p:cNvPicPr/>
          <p:nvPr/>
        </p:nvPicPr>
        <p:blipFill>
          <a:blip r:embed="rId2"/>
          <a:stretch/>
        </p:blipFill>
        <p:spPr>
          <a:xfrm>
            <a:off x="450720" y="249120"/>
            <a:ext cx="8242560" cy="884520"/>
          </a:xfrm>
          <a:prstGeom prst="rect">
            <a:avLst/>
          </a:prstGeom>
          <a:ln>
            <a:noFill/>
          </a:ln>
        </p:spPr>
      </p:pic>
      <p:sp>
        <p:nvSpPr>
          <p:cNvPr id="359" name="TextShape 1"/>
          <p:cNvSpPr txBox="1"/>
          <p:nvPr/>
        </p:nvSpPr>
        <p:spPr>
          <a:xfrm>
            <a:off x="-360" y="1341360"/>
            <a:ext cx="8675640" cy="51386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7000" lnSpcReduction="10000"/>
          </a:bodyPr>
          <a:lstStyle/>
          <a:p>
            <a:pPr marL="291960" indent="-291960">
              <a:lnSpc>
                <a:spcPct val="100000"/>
              </a:lnSpc>
            </a:pPr>
            <a:r>
              <a:rPr lang="ru-RU" sz="2300" b="1" i="1" strike="noStrike" spc="-1" dirty="0">
                <a:solidFill>
                  <a:srgbClr val="FFFFFF"/>
                </a:solidFill>
                <a:latin typeface="Times New Roman"/>
              </a:rPr>
              <a:t>           </a:t>
            </a:r>
            <a:r>
              <a:rPr lang="ru-RU" sz="1900" b="1" i="1" u="sng" strike="noStrike" spc="-1" dirty="0">
                <a:solidFill>
                  <a:srgbClr val="FFFFFF"/>
                </a:solidFill>
                <a:uFillTx/>
                <a:latin typeface="Times New Roman"/>
              </a:rPr>
              <a:t>Сухопутные войска</a:t>
            </a:r>
            <a:r>
              <a:rPr lang="ru-RU" sz="1900" b="1" i="1" strike="noStrike" spc="-1" dirty="0">
                <a:solidFill>
                  <a:srgbClr val="FFFFFF"/>
                </a:solidFill>
                <a:latin typeface="Times New Roman"/>
              </a:rPr>
              <a:t> </a:t>
            </a:r>
            <a:endParaRPr lang="en-US" sz="1900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</a:pPr>
            <a:r>
              <a:rPr lang="ru-RU" sz="1900" b="1" i="1" strike="noStrike" spc="-1" dirty="0">
                <a:solidFill>
                  <a:srgbClr val="FFFFFF"/>
                </a:solidFill>
                <a:latin typeface="Times New Roman"/>
              </a:rPr>
              <a:t>       </a:t>
            </a:r>
            <a:r>
              <a:rPr lang="ru-RU" sz="1900" b="1" i="1" u="sng" strike="noStrike" spc="-1" dirty="0">
                <a:solidFill>
                  <a:srgbClr val="FFFFFF"/>
                </a:solidFill>
                <a:uFillTx/>
                <a:latin typeface="Times New Roman"/>
              </a:rPr>
              <a:t>(военная специальность):</a:t>
            </a:r>
            <a:endParaRPr lang="en-US" sz="1900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ru-RU" sz="1900" b="0" strike="noStrike" spc="-1" dirty="0">
                <a:solidFill>
                  <a:srgbClr val="FFFFFF"/>
                </a:solidFill>
                <a:latin typeface="Times New Roman"/>
                <a:ea typeface="Times New Roman"/>
              </a:rPr>
              <a:t>Дальневосточное высшее общевойсковое командное </a:t>
            </a:r>
            <a:endParaRPr lang="en-US" sz="1900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</a:pPr>
            <a:r>
              <a:rPr lang="ru-RU" sz="1900" b="0" strike="noStrike" spc="-1" dirty="0">
                <a:solidFill>
                  <a:srgbClr val="FFFFFF"/>
                </a:solidFill>
                <a:latin typeface="Times New Roman"/>
                <a:ea typeface="Times New Roman"/>
              </a:rPr>
              <a:t>      училище  (г. Благовещенск)</a:t>
            </a:r>
            <a:endParaRPr lang="en-US" sz="1900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</a:pPr>
            <a:r>
              <a:rPr lang="ru-RU" sz="1900" b="0" strike="noStrike" spc="-1" dirty="0">
                <a:solidFill>
                  <a:srgbClr val="FFFFFF"/>
                </a:solidFill>
                <a:latin typeface="Times New Roman"/>
                <a:ea typeface="Times New Roman"/>
              </a:rPr>
              <a:t>      - техническое обслуживание и ремонт автомобильного</a:t>
            </a:r>
            <a:endParaRPr lang="en-US" sz="1900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</a:pPr>
            <a:r>
              <a:rPr lang="ru-RU" sz="1900" b="0" strike="noStrike" spc="-1" dirty="0">
                <a:solidFill>
                  <a:srgbClr val="FFFFFF"/>
                </a:solidFill>
                <a:latin typeface="Times New Roman"/>
                <a:ea typeface="Times New Roman"/>
              </a:rPr>
              <a:t>      транспорта;</a:t>
            </a:r>
            <a:endParaRPr lang="en-US" sz="1900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ru-RU" sz="1900" b="0" strike="noStrike" spc="-1" dirty="0">
                <a:solidFill>
                  <a:srgbClr val="FFFFFF"/>
                </a:solidFill>
                <a:latin typeface="Times New Roman"/>
                <a:ea typeface="Times New Roman"/>
              </a:rPr>
              <a:t>Тюменское высшее военно-инженерное командное </a:t>
            </a:r>
            <a:endParaRPr lang="en-US" sz="1900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</a:pPr>
            <a:r>
              <a:rPr lang="ru-RU" sz="1900" b="0" strike="noStrike" spc="-1" dirty="0">
                <a:solidFill>
                  <a:srgbClr val="FFFFFF"/>
                </a:solidFill>
                <a:latin typeface="Times New Roman"/>
                <a:ea typeface="Times New Roman"/>
              </a:rPr>
              <a:t>       училище (военный институт)</a:t>
            </a:r>
            <a:endParaRPr lang="en-US" sz="1900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</a:pPr>
            <a:r>
              <a:rPr lang="ru-RU" sz="1900" b="0" strike="noStrike" spc="-1" dirty="0">
                <a:solidFill>
                  <a:srgbClr val="FFFFFF"/>
                </a:solidFill>
                <a:latin typeface="Times New Roman"/>
                <a:ea typeface="Times New Roman"/>
              </a:rPr>
              <a:t>      - электроснабжение,</a:t>
            </a:r>
            <a:endParaRPr lang="en-US" sz="1900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</a:pPr>
            <a:r>
              <a:rPr lang="ru-RU" sz="1900" b="0" strike="noStrike" spc="-1" dirty="0">
                <a:solidFill>
                  <a:srgbClr val="FFFFFF"/>
                </a:solidFill>
                <a:latin typeface="Times New Roman"/>
                <a:ea typeface="Times New Roman"/>
              </a:rPr>
              <a:t>      - специальные машины и устройства;</a:t>
            </a:r>
            <a:endParaRPr lang="en-US" sz="1900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ru-RU" sz="1900" b="0" strike="noStrike" spc="-1" dirty="0">
                <a:solidFill>
                  <a:srgbClr val="FFFFFF"/>
                </a:solidFill>
                <a:latin typeface="Times New Roman"/>
                <a:ea typeface="Times New Roman"/>
              </a:rPr>
              <a:t>Михайловская военная артиллерийская академия </a:t>
            </a:r>
            <a:endParaRPr lang="en-US" sz="1900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ru-RU" sz="1900" b="0" strike="noStrike" spc="-1" dirty="0">
                <a:solidFill>
                  <a:srgbClr val="FFFFFF"/>
                </a:solidFill>
                <a:latin typeface="Times New Roman"/>
                <a:ea typeface="Times New Roman"/>
              </a:rPr>
              <a:t>(г. Санкт-Петербург)  - техник по информационным системам,  - техник;</a:t>
            </a:r>
            <a:endParaRPr lang="en-US" sz="1900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ru-RU" sz="1900" b="0" strike="noStrike" spc="-1" dirty="0">
                <a:solidFill>
                  <a:srgbClr val="FFFFFF"/>
                </a:solidFill>
                <a:latin typeface="Times New Roman"/>
                <a:ea typeface="Times New Roman"/>
              </a:rPr>
              <a:t>Краснодарское высшее военное училище</a:t>
            </a:r>
            <a:endParaRPr lang="en-US" sz="1900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</a:pPr>
            <a:r>
              <a:rPr lang="ru-RU" sz="1900" b="0" strike="noStrike" spc="-1" dirty="0">
                <a:solidFill>
                  <a:srgbClr val="FFFFFF"/>
                </a:solidFill>
                <a:latin typeface="Times New Roman"/>
                <a:ea typeface="Times New Roman"/>
              </a:rPr>
              <a:t>      - информационная безопасность автоматизированных систем;</a:t>
            </a:r>
            <a:endParaRPr lang="en-US" sz="1900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ru-RU" sz="1900" b="0" strike="noStrike" spc="-1" dirty="0">
                <a:solidFill>
                  <a:srgbClr val="FFFFFF"/>
                </a:solidFill>
                <a:latin typeface="Times New Roman"/>
                <a:ea typeface="Times New Roman"/>
              </a:rPr>
              <a:t>Череповецкое высшее военное инженерное училище радиоэлектроники (г. Череповец, Вологодская обл.)</a:t>
            </a:r>
            <a:endParaRPr lang="en-US" sz="1900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</a:pPr>
            <a:r>
              <a:rPr lang="ru-RU" sz="1900" b="0" strike="noStrike" spc="-1" dirty="0">
                <a:solidFill>
                  <a:srgbClr val="FFFFFF"/>
                </a:solidFill>
                <a:latin typeface="Times New Roman"/>
                <a:ea typeface="Times New Roman"/>
              </a:rPr>
              <a:t>      - компьютерные системы и комплексы,</a:t>
            </a:r>
            <a:endParaRPr lang="en-US" sz="1900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</a:pPr>
            <a:r>
              <a:rPr lang="ru-RU" sz="1900" b="0" strike="noStrike" spc="-1" dirty="0">
                <a:solidFill>
                  <a:srgbClr val="FFFFFF"/>
                </a:solidFill>
                <a:latin typeface="Times New Roman"/>
                <a:ea typeface="Times New Roman"/>
              </a:rPr>
              <a:t>      - техническое обслуживание и ремонт радиоэлектронной техники;</a:t>
            </a:r>
            <a:endParaRPr lang="en-US" sz="1900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ru-RU" sz="1900" b="0" strike="noStrike" spc="-1" dirty="0">
                <a:solidFill>
                  <a:srgbClr val="FFFFFF"/>
                </a:solidFill>
                <a:latin typeface="Times New Roman"/>
                <a:ea typeface="Times New Roman"/>
              </a:rPr>
              <a:t>Военный институт физической культуры (г. Санкт-Петербург)</a:t>
            </a:r>
            <a:endParaRPr lang="en-US" sz="1900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</a:pPr>
            <a:r>
              <a:rPr lang="ru-RU" sz="1900" b="0" strike="noStrike" spc="-1" dirty="0">
                <a:solidFill>
                  <a:srgbClr val="FFFFFF"/>
                </a:solidFill>
                <a:latin typeface="Times New Roman"/>
                <a:ea typeface="Times New Roman"/>
              </a:rPr>
              <a:t>      - физическая культура.</a:t>
            </a:r>
            <a:endParaRPr lang="en-US" sz="1900" b="0" strike="noStrike" spc="-1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TextShape 1"/>
          <p:cNvSpPr txBox="1"/>
          <p:nvPr/>
        </p:nvSpPr>
        <p:spPr>
          <a:xfrm>
            <a:off x="304920" y="1557360"/>
            <a:ext cx="8588160" cy="5184720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/>
          </a:bodyPr>
          <a:lstStyle/>
          <a:p>
            <a:pPr marL="291960" indent="-291960">
              <a:lnSpc>
                <a:spcPct val="80000"/>
              </a:lnSpc>
            </a:pPr>
            <a:endParaRPr lang="en-US" sz="3200" b="0" strike="noStrike" spc="-1" dirty="0">
              <a:solidFill>
                <a:srgbClr val="FFFFFF"/>
              </a:solidFill>
              <a:latin typeface="Arial"/>
            </a:endParaRPr>
          </a:p>
          <a:p>
            <a:pPr marL="291465" indent="-291465">
              <a:lnSpc>
                <a:spcPct val="80000"/>
              </a:lnSpc>
            </a:pPr>
            <a:r>
              <a:rPr lang="ru-RU" sz="2200" b="1" spc="-1" dirty="0">
                <a:solidFill>
                  <a:srgbClr val="FFFFFF"/>
                </a:solidFill>
                <a:latin typeface="Cambria"/>
              </a:rPr>
              <a:t>Военно-воздушные</a:t>
            </a:r>
            <a:r>
              <a:rPr lang="ru-RU" sz="2200" b="1" strike="noStrike" spc="-1" dirty="0">
                <a:solidFill>
                  <a:srgbClr val="FFFFFF"/>
                </a:solidFill>
                <a:latin typeface="Cambria"/>
              </a:rPr>
              <a:t> силы</a:t>
            </a:r>
            <a:endParaRPr lang="en-US" sz="2200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8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endParaRPr lang="en-US" sz="2200" b="0" strike="noStrike" spc="-1" dirty="0">
              <a:solidFill>
                <a:srgbClr val="FFFFFF"/>
              </a:solidFill>
              <a:latin typeface="Arial"/>
            </a:endParaRPr>
          </a:p>
          <a:p>
            <a:pPr marL="291465" indent="-291465"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ru-RU" b="0" strike="noStrike" spc="-1" dirty="0">
                <a:solidFill>
                  <a:srgbClr val="FFFFFF"/>
                </a:solidFill>
                <a:latin typeface="Cambria"/>
              </a:rPr>
              <a:t>Военная академия войсковой</a:t>
            </a:r>
            <a:r>
              <a:rPr lang="ru-RU" spc="-1" dirty="0">
                <a:solidFill>
                  <a:srgbClr val="FFFFFF"/>
                </a:solidFill>
                <a:latin typeface="Cambria"/>
              </a:rPr>
              <a:t> </a:t>
            </a:r>
            <a:endParaRPr lang="en-US" spc="-1" dirty="0">
              <a:solidFill>
                <a:srgbClr val="FFFFFF"/>
              </a:solidFill>
              <a:latin typeface="Arial"/>
            </a:endParaRPr>
          </a:p>
          <a:p>
            <a:pPr marL="291465" indent="-291465"/>
            <a:r>
              <a:rPr lang="ru-RU" spc="-1" dirty="0">
                <a:solidFill>
                  <a:srgbClr val="FFFFFF"/>
                </a:solidFill>
                <a:latin typeface="Cambria"/>
              </a:rPr>
              <a:t>     </a:t>
            </a:r>
            <a:r>
              <a:rPr lang="ru-RU" b="0" strike="noStrike" spc="-1" dirty="0">
                <a:solidFill>
                  <a:srgbClr val="FFFFFF"/>
                </a:solidFill>
                <a:latin typeface="Cambria"/>
              </a:rPr>
              <a:t> противовоздушной обороны ВС РФ</a:t>
            </a:r>
            <a:r>
              <a:rPr lang="ru-RU" spc="-1" dirty="0">
                <a:solidFill>
                  <a:srgbClr val="FFFFFF"/>
                </a:solidFill>
                <a:latin typeface="Cambria"/>
              </a:rPr>
              <a:t> </a:t>
            </a:r>
            <a:endParaRPr lang="en-US" b="0" strike="noStrike" spc="-1" dirty="0">
              <a:solidFill>
                <a:srgbClr val="FFFFFF"/>
              </a:solidFill>
              <a:latin typeface="Arial"/>
            </a:endParaRPr>
          </a:p>
          <a:p>
            <a:pPr marL="291465" indent="-291465"/>
            <a:r>
              <a:rPr lang="ru-RU" spc="-1" dirty="0">
                <a:solidFill>
                  <a:srgbClr val="FFFFFF"/>
                </a:solidFill>
                <a:latin typeface="Cambria"/>
              </a:rPr>
              <a:t>     </a:t>
            </a:r>
            <a:r>
              <a:rPr lang="ru-RU" b="0" strike="noStrike" spc="-1" dirty="0">
                <a:solidFill>
                  <a:srgbClr val="FFFFFF"/>
                </a:solidFill>
                <a:latin typeface="Cambria"/>
              </a:rPr>
              <a:t> ( г. Смоленск)</a:t>
            </a:r>
            <a:endParaRPr lang="en-US" b="0" strike="noStrike" spc="-1" dirty="0">
              <a:solidFill>
                <a:srgbClr val="FFFFFF"/>
              </a:solidFill>
              <a:latin typeface="Arial"/>
            </a:endParaRPr>
          </a:p>
          <a:p>
            <a:pPr marL="291465" indent="-291465"/>
            <a:r>
              <a:rPr lang="ru-RU" spc="-1" dirty="0">
                <a:solidFill>
                  <a:srgbClr val="FFFFFF"/>
                </a:solidFill>
                <a:latin typeface="Cambria"/>
              </a:rPr>
              <a:t>     </a:t>
            </a:r>
            <a:r>
              <a:rPr lang="ru-RU" b="0" strike="noStrike" spc="-1" dirty="0">
                <a:solidFill>
                  <a:srgbClr val="FFFFFF"/>
                </a:solidFill>
                <a:latin typeface="Cambria"/>
              </a:rPr>
              <a:t> - </a:t>
            </a:r>
            <a:r>
              <a:rPr lang="ru-RU" b="0" strike="noStrike" spc="-1" dirty="0" smtClean="0">
                <a:solidFill>
                  <a:srgbClr val="FFFFFF"/>
                </a:solidFill>
                <a:latin typeface="Cambria"/>
              </a:rPr>
              <a:t>радиоаппарат строение;</a:t>
            </a:r>
            <a:endParaRPr lang="en-US" b="0" strike="noStrike" spc="-1" dirty="0">
              <a:solidFill>
                <a:srgbClr val="FFFFFF"/>
              </a:solidFill>
              <a:latin typeface="Arial"/>
            </a:endParaRPr>
          </a:p>
          <a:p>
            <a:pPr marL="291465" indent="-291465"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ru-RU" b="0" strike="noStrike" spc="-1" dirty="0">
                <a:solidFill>
                  <a:srgbClr val="FFFFFF"/>
                </a:solidFill>
                <a:latin typeface="Cambria"/>
              </a:rPr>
              <a:t>ВУНЦ ВВС "Военно-воздушная</a:t>
            </a:r>
            <a:r>
              <a:rPr lang="ru-RU" spc="-1" dirty="0">
                <a:solidFill>
                  <a:srgbClr val="FFFFFF"/>
                </a:solidFill>
                <a:latin typeface="Cambria"/>
              </a:rPr>
              <a:t> </a:t>
            </a:r>
            <a:endParaRPr lang="en-US" b="0" strike="noStrike" spc="-1" dirty="0">
              <a:solidFill>
                <a:srgbClr val="FFFFFF"/>
              </a:solidFill>
              <a:latin typeface="Arial"/>
            </a:endParaRPr>
          </a:p>
          <a:p>
            <a:pPr marL="291465" indent="-291465"/>
            <a:r>
              <a:rPr lang="ru-RU" spc="-1" dirty="0">
                <a:solidFill>
                  <a:srgbClr val="FFFFFF"/>
                </a:solidFill>
                <a:latin typeface="Cambria"/>
              </a:rPr>
              <a:t>      </a:t>
            </a:r>
            <a:r>
              <a:rPr lang="ru-RU" b="0" strike="noStrike" spc="-1" dirty="0">
                <a:solidFill>
                  <a:srgbClr val="FFFFFF"/>
                </a:solidFill>
                <a:latin typeface="Cambria"/>
              </a:rPr>
              <a:t> академия" </a:t>
            </a:r>
            <a:r>
              <a:rPr lang="ru-RU" b="0" strike="noStrike" spc="-1" dirty="0" smtClean="0">
                <a:solidFill>
                  <a:srgbClr val="FFFFFF"/>
                </a:solidFill>
                <a:latin typeface="Cambria"/>
              </a:rPr>
              <a:t>(г. Воронеж)</a:t>
            </a:r>
            <a:endParaRPr lang="en-US" b="0" strike="noStrike" spc="-1" dirty="0">
              <a:solidFill>
                <a:srgbClr val="FFFFFF"/>
              </a:solidFill>
              <a:latin typeface="Arial"/>
            </a:endParaRPr>
          </a:p>
          <a:p>
            <a:pPr marL="291465" indent="-291465"/>
            <a:r>
              <a:rPr lang="ru-RU" spc="-1" dirty="0">
                <a:solidFill>
                  <a:srgbClr val="FFFFFF"/>
                </a:solidFill>
                <a:latin typeface="Cambria"/>
              </a:rPr>
              <a:t>     </a:t>
            </a:r>
            <a:r>
              <a:rPr lang="ru-RU" b="0" strike="noStrike" spc="-1" dirty="0">
                <a:solidFill>
                  <a:srgbClr val="FFFFFF"/>
                </a:solidFill>
                <a:latin typeface="Cambria"/>
              </a:rPr>
              <a:t> - техническая эксплуатация</a:t>
            </a:r>
            <a:r>
              <a:rPr lang="ru-RU" spc="-1" dirty="0">
                <a:solidFill>
                  <a:srgbClr val="FFFFFF"/>
                </a:solidFill>
                <a:latin typeface="Cambria"/>
              </a:rPr>
              <a:t> </a:t>
            </a:r>
            <a:endParaRPr lang="en-US" b="0" strike="noStrike" spc="-1" dirty="0">
              <a:solidFill>
                <a:srgbClr val="FFFFFF"/>
              </a:solidFill>
              <a:latin typeface="Arial"/>
            </a:endParaRPr>
          </a:p>
          <a:p>
            <a:pPr marL="291465" indent="-291465"/>
            <a:r>
              <a:rPr lang="ru-RU" spc="-1" dirty="0">
                <a:solidFill>
                  <a:srgbClr val="FFFFFF"/>
                </a:solidFill>
                <a:latin typeface="Cambria"/>
              </a:rPr>
              <a:t>     </a:t>
            </a:r>
            <a:r>
              <a:rPr lang="ru-RU" b="0" strike="noStrike" spc="-1" dirty="0">
                <a:solidFill>
                  <a:srgbClr val="FFFFFF"/>
                </a:solidFill>
                <a:latin typeface="Cambria"/>
              </a:rPr>
              <a:t> транспортного радиоэлектронного</a:t>
            </a:r>
            <a:r>
              <a:rPr lang="ru-RU" spc="-1" dirty="0">
                <a:solidFill>
                  <a:srgbClr val="FFFFFF"/>
                </a:solidFill>
                <a:latin typeface="Cambria"/>
              </a:rPr>
              <a:t> </a:t>
            </a:r>
            <a:endParaRPr lang="en-US" b="0" strike="noStrike" spc="-1" dirty="0">
              <a:solidFill>
                <a:srgbClr val="FFFFFF"/>
              </a:solidFill>
              <a:latin typeface="Arial"/>
            </a:endParaRPr>
          </a:p>
          <a:p>
            <a:pPr marL="291465" indent="-291465"/>
            <a:r>
              <a:rPr lang="ru-RU" spc="-1" dirty="0">
                <a:solidFill>
                  <a:srgbClr val="FFFFFF"/>
                </a:solidFill>
                <a:latin typeface="Cambria"/>
              </a:rPr>
              <a:t>     </a:t>
            </a:r>
            <a:r>
              <a:rPr lang="ru-RU" b="0" strike="noStrike" spc="-1" dirty="0">
                <a:solidFill>
                  <a:srgbClr val="FFFFFF"/>
                </a:solidFill>
                <a:latin typeface="Cambria"/>
              </a:rPr>
              <a:t> оборудования (на воздушном транспорте),</a:t>
            </a:r>
            <a:endParaRPr lang="en-US" b="0" strike="noStrike" spc="-1" dirty="0">
              <a:solidFill>
                <a:srgbClr val="FFFFFF"/>
              </a:solidFill>
              <a:latin typeface="Arial"/>
            </a:endParaRPr>
          </a:p>
          <a:p>
            <a:pPr marL="291465" indent="-291465"/>
            <a:r>
              <a:rPr lang="ru-RU" spc="-1" dirty="0">
                <a:solidFill>
                  <a:srgbClr val="FFFFFF"/>
                </a:solidFill>
                <a:latin typeface="Cambria"/>
              </a:rPr>
              <a:t>     </a:t>
            </a:r>
            <a:r>
              <a:rPr lang="ru-RU" b="0" strike="noStrike" spc="-1" dirty="0">
                <a:solidFill>
                  <a:srgbClr val="FFFFFF"/>
                </a:solidFill>
                <a:latin typeface="Cambria"/>
              </a:rPr>
              <a:t> - эксплуатация транспортного</a:t>
            </a:r>
            <a:r>
              <a:rPr lang="ru-RU" spc="-1" dirty="0">
                <a:solidFill>
                  <a:srgbClr val="FFFFFF"/>
                </a:solidFill>
                <a:latin typeface="Cambria"/>
              </a:rPr>
              <a:t> </a:t>
            </a:r>
            <a:endParaRPr lang="en-US" b="0" strike="noStrike" spc="-1" dirty="0">
              <a:solidFill>
                <a:srgbClr val="FFFFFF"/>
              </a:solidFill>
              <a:latin typeface="Arial"/>
            </a:endParaRPr>
          </a:p>
          <a:p>
            <a:pPr marL="291465" indent="-291465"/>
            <a:r>
              <a:rPr lang="ru-RU" spc="-1" dirty="0">
                <a:solidFill>
                  <a:srgbClr val="FFFFFF"/>
                </a:solidFill>
                <a:latin typeface="Cambria"/>
              </a:rPr>
              <a:t>     </a:t>
            </a:r>
            <a:r>
              <a:rPr lang="ru-RU" b="0" strike="noStrike" spc="-1" dirty="0">
                <a:solidFill>
                  <a:srgbClr val="FFFFFF"/>
                </a:solidFill>
                <a:latin typeface="Cambria"/>
              </a:rPr>
              <a:t> электрооборудования и автоматики (на воздушном транспорте),</a:t>
            </a:r>
            <a:endParaRPr lang="en-US" b="0" strike="noStrike" spc="-1" dirty="0">
              <a:solidFill>
                <a:srgbClr val="FFFFFF"/>
              </a:solidFill>
              <a:latin typeface="Arial"/>
            </a:endParaRPr>
          </a:p>
          <a:p>
            <a:pPr marL="291465" indent="-291465"/>
            <a:r>
              <a:rPr lang="ru-RU" spc="-1" dirty="0">
                <a:solidFill>
                  <a:srgbClr val="FFFFFF"/>
                </a:solidFill>
                <a:latin typeface="Cambria"/>
              </a:rPr>
              <a:t>     </a:t>
            </a:r>
            <a:r>
              <a:rPr lang="ru-RU" b="0" strike="noStrike" spc="-1" dirty="0">
                <a:solidFill>
                  <a:srgbClr val="FFFFFF"/>
                </a:solidFill>
                <a:latin typeface="Cambria"/>
              </a:rPr>
              <a:t> - техническая эксплуатация летательных аппаратов и двигателей,</a:t>
            </a:r>
            <a:endParaRPr lang="en-US" b="0" strike="noStrike" spc="-1" dirty="0">
              <a:solidFill>
                <a:srgbClr val="FFFFFF"/>
              </a:solidFill>
              <a:latin typeface="Arial"/>
            </a:endParaRPr>
          </a:p>
          <a:p>
            <a:pPr marL="291465" indent="-291465"/>
            <a:r>
              <a:rPr lang="ru-RU" spc="-1" dirty="0">
                <a:solidFill>
                  <a:srgbClr val="FFFFFF"/>
                </a:solidFill>
                <a:latin typeface="Cambria"/>
              </a:rPr>
              <a:t>     </a:t>
            </a:r>
            <a:r>
              <a:rPr lang="ru-RU" b="0" strike="noStrike" spc="-1" dirty="0">
                <a:solidFill>
                  <a:srgbClr val="FFFFFF"/>
                </a:solidFill>
                <a:latin typeface="Cambria"/>
              </a:rPr>
              <a:t> - техническая эксплуатация электрифицированных и пилотажно-навигационных комплексов;</a:t>
            </a:r>
            <a:endParaRPr lang="en-US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endParaRPr lang="en-US" sz="1600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8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endParaRPr lang="en-US" sz="1600" b="0" strike="noStrike" spc="-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62" name="Rectangle 15"/>
          <p:cNvPicPr/>
          <p:nvPr/>
        </p:nvPicPr>
        <p:blipFill>
          <a:blip r:embed="rId2"/>
          <a:stretch/>
        </p:blipFill>
        <p:spPr>
          <a:xfrm>
            <a:off x="450720" y="249120"/>
            <a:ext cx="8242560" cy="884520"/>
          </a:xfrm>
          <a:prstGeom prst="rect">
            <a:avLst/>
          </a:prstGeom>
          <a:ln>
            <a:noFill/>
          </a:ln>
        </p:spPr>
      </p:pic>
      <p:pic>
        <p:nvPicPr>
          <p:cNvPr id="363" name="Picture 9" descr="http://mtdata.ru/u1/photoC5CF/20230558785-0/original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876800" y="1844640"/>
            <a:ext cx="4016280" cy="2709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TextShape 1"/>
          <p:cNvSpPr txBox="1"/>
          <p:nvPr/>
        </p:nvSpPr>
        <p:spPr>
          <a:xfrm>
            <a:off x="324000" y="1484280"/>
            <a:ext cx="8496000" cy="51134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2500" lnSpcReduction="10000"/>
          </a:bodyPr>
          <a:lstStyle/>
          <a:p>
            <a:pPr marL="291960" indent="-291960">
              <a:lnSpc>
                <a:spcPct val="100000"/>
              </a:lnSpc>
            </a:pPr>
            <a:r>
              <a:rPr lang="ru-RU" sz="2200" b="1" strike="noStrike" spc="-1" dirty="0">
                <a:solidFill>
                  <a:srgbClr val="FFFFFF"/>
                </a:solidFill>
                <a:latin typeface="Cambria"/>
              </a:rPr>
              <a:t>      </a:t>
            </a:r>
            <a:endParaRPr lang="en-US" sz="2200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</a:pPr>
            <a:r>
              <a:rPr lang="ru-RU" sz="2200" b="1" strike="noStrike" spc="-1" dirty="0">
                <a:solidFill>
                  <a:srgbClr val="FFFFFF"/>
                </a:solidFill>
                <a:latin typeface="Cambria"/>
              </a:rPr>
              <a:t> </a:t>
            </a:r>
            <a:r>
              <a:rPr lang="ru-RU" sz="2000" b="1" strike="noStrike" spc="-1" dirty="0">
                <a:solidFill>
                  <a:srgbClr val="FFFFFF"/>
                </a:solidFill>
                <a:latin typeface="Cambria"/>
              </a:rPr>
              <a:t>Военно-Морской Флот</a:t>
            </a:r>
            <a:endParaRPr lang="en-US" sz="2000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</a:pPr>
            <a:endParaRPr lang="en-US" sz="2000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ru-RU" sz="2000" b="0" strike="noStrike" spc="-1" dirty="0">
                <a:solidFill>
                  <a:srgbClr val="FFFFFF"/>
                </a:solidFill>
                <a:latin typeface="Cambria"/>
              </a:rPr>
              <a:t>ВУНЦ ВМФ "ВМА" (г. Санкт-Петербург) </a:t>
            </a:r>
            <a:endParaRPr lang="en-US" sz="2000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FFFFFF"/>
                </a:solidFill>
                <a:latin typeface="Cambria"/>
              </a:rPr>
              <a:t>       Военный институт (военно-морской)</a:t>
            </a:r>
            <a:endParaRPr lang="en-US" sz="2000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FFFFFF"/>
                </a:solidFill>
                <a:latin typeface="Cambria"/>
              </a:rPr>
              <a:t>      - автоматические системы управления;</a:t>
            </a:r>
            <a:endParaRPr lang="en-US" sz="2000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ru-RU" sz="2000" b="0" strike="noStrike" spc="-1" dirty="0">
                <a:solidFill>
                  <a:srgbClr val="FFFFFF"/>
                </a:solidFill>
                <a:latin typeface="Cambria"/>
              </a:rPr>
              <a:t>ВУНЦ ВМФ "ВМА" (г. Санкт-Петербург) </a:t>
            </a:r>
            <a:endParaRPr lang="en-US" sz="2000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FFFFFF"/>
                </a:solidFill>
                <a:latin typeface="Cambria"/>
              </a:rPr>
              <a:t>       Военный институт</a:t>
            </a:r>
            <a:endParaRPr lang="en-US" sz="2000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FFFFFF"/>
                </a:solidFill>
                <a:latin typeface="Cambria"/>
              </a:rPr>
              <a:t>       (военно-морской политехнический)</a:t>
            </a:r>
            <a:endParaRPr lang="en-US" sz="2000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FFFFFF"/>
                </a:solidFill>
                <a:latin typeface="Cambria"/>
              </a:rPr>
              <a:t>      - информационные системы (по отраслям),</a:t>
            </a:r>
            <a:endParaRPr lang="en-US" sz="2000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FFFFFF"/>
                </a:solidFill>
                <a:latin typeface="Cambria"/>
              </a:rPr>
              <a:t>      - техническое обслуживание и ремонт </a:t>
            </a:r>
            <a:endParaRPr lang="en-US" sz="2000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FFFFFF"/>
                </a:solidFill>
                <a:latin typeface="Cambria"/>
              </a:rPr>
              <a:t>      радиоэлектронной техники (по отраслям),</a:t>
            </a:r>
            <a:endParaRPr lang="en-US" sz="2000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FFFFFF"/>
                </a:solidFill>
                <a:latin typeface="Cambria"/>
              </a:rPr>
              <a:t>      - радиационная безопасность,</a:t>
            </a:r>
            <a:endParaRPr lang="en-US" sz="2000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FFFFFF"/>
                </a:solidFill>
                <a:latin typeface="Cambria"/>
              </a:rPr>
              <a:t>      - эксплуатация судовых энергетических установок,</a:t>
            </a:r>
            <a:endParaRPr lang="en-US" sz="2000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FFFFFF"/>
                </a:solidFill>
                <a:latin typeface="Cambria"/>
              </a:rPr>
              <a:t>      - эксплуатация судового электрооборудования и средств автоматики;</a:t>
            </a:r>
            <a:endParaRPr lang="en-US" sz="2000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ru-RU" sz="2000" b="0" strike="noStrike" spc="-1" dirty="0">
                <a:solidFill>
                  <a:srgbClr val="FFFFFF"/>
                </a:solidFill>
                <a:latin typeface="Cambria"/>
              </a:rPr>
              <a:t>ВУНЦ ВМФ «ВМА» (филиал г. Калининград)</a:t>
            </a:r>
            <a:endParaRPr lang="en-US" sz="2000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FFFFFF"/>
                </a:solidFill>
                <a:latin typeface="Cambria"/>
              </a:rPr>
              <a:t>      - радиосвязь, радиовещание и телевидение,</a:t>
            </a:r>
            <a:endParaRPr lang="en-US" sz="2000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FFFFFF"/>
                </a:solidFill>
                <a:latin typeface="Cambria"/>
              </a:rPr>
              <a:t>      - автоматические системы управления;</a:t>
            </a:r>
            <a:endParaRPr lang="en-US" sz="2000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endParaRPr lang="en-US" sz="1600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endParaRPr lang="en-US" sz="1600" b="0" strike="noStrike" spc="-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65" name="Rectangle 15"/>
          <p:cNvPicPr/>
          <p:nvPr/>
        </p:nvPicPr>
        <p:blipFill>
          <a:blip r:embed="rId2"/>
          <a:stretch/>
        </p:blipFill>
        <p:spPr>
          <a:xfrm>
            <a:off x="450720" y="249120"/>
            <a:ext cx="8242560" cy="947880"/>
          </a:xfrm>
          <a:prstGeom prst="rect">
            <a:avLst/>
          </a:prstGeom>
          <a:ln>
            <a:noFill/>
          </a:ln>
        </p:spPr>
      </p:pic>
      <p:pic>
        <p:nvPicPr>
          <p:cNvPr id="366" name="Picture 8" descr="http://gov.cap.ru/UserFiles/news/201403/19/Original/0_8a432_7664ae44_xl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410200" y="1752600"/>
            <a:ext cx="4178520" cy="302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TextShape 1"/>
          <p:cNvSpPr txBox="1"/>
          <p:nvPr/>
        </p:nvSpPr>
        <p:spPr>
          <a:xfrm>
            <a:off x="304920" y="-171360"/>
            <a:ext cx="8686800" cy="14666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>
            <a:spAutoFit/>
          </a:bodyPr>
          <a:lstStyle/>
          <a:p>
            <a:pPr marL="53640" algn="r"/>
            <a:endParaRPr lang="en-US" sz="4600" b="0" strike="noStrike" spc="-1">
              <a:solidFill>
                <a:srgbClr val="E7EACB"/>
              </a:solidFill>
              <a:latin typeface="Arial"/>
            </a:endParaRPr>
          </a:p>
        </p:txBody>
      </p:sp>
      <p:sp>
        <p:nvSpPr>
          <p:cNvPr id="368" name="TextShape 2"/>
          <p:cNvSpPr txBox="1"/>
          <p:nvPr/>
        </p:nvSpPr>
        <p:spPr>
          <a:xfrm>
            <a:off x="324000" y="1483920"/>
            <a:ext cx="4319280" cy="4321080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 fontScale="93500"/>
          </a:bodyPr>
          <a:lstStyle/>
          <a:p>
            <a:pPr marL="291465" indent="-291465"/>
            <a:r>
              <a:rPr lang="ru-RU" sz="1400" b="1" spc="-1" dirty="0">
                <a:solidFill>
                  <a:srgbClr val="FFFFFF"/>
                </a:solidFill>
                <a:latin typeface="Cambria"/>
              </a:rPr>
              <a:t>                  </a:t>
            </a:r>
            <a:r>
              <a:rPr lang="ru-RU" sz="1400" b="1" strike="noStrike" spc="-1" dirty="0">
                <a:solidFill>
                  <a:srgbClr val="FFFFFF"/>
                </a:solidFill>
                <a:latin typeface="Cambria"/>
              </a:rPr>
              <a:t> </a:t>
            </a:r>
            <a:r>
              <a:rPr lang="ru-RU" sz="2200" b="1" strike="noStrike" spc="-1" dirty="0">
                <a:solidFill>
                  <a:srgbClr val="FFFFFF"/>
                </a:solidFill>
                <a:latin typeface="Cambria"/>
              </a:rPr>
              <a:t>Военно-Морской Флот</a:t>
            </a:r>
            <a:r>
              <a:rPr lang="ru-RU" sz="2200" b="1" spc="-1" dirty="0">
                <a:solidFill>
                  <a:srgbClr val="FFFFFF"/>
                </a:solidFill>
                <a:latin typeface="Cambria"/>
              </a:rPr>
              <a:t> </a:t>
            </a:r>
            <a:endParaRPr lang="en-US" sz="2200" b="0" strike="noStrike" spc="-1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endParaRPr lang="en-US" sz="2200" b="0" strike="noStrike" spc="-1">
              <a:solidFill>
                <a:srgbClr val="FFFFFF"/>
              </a:solidFill>
              <a:latin typeface="Arial"/>
            </a:endParaRPr>
          </a:p>
          <a:p>
            <a:pPr marL="291465" indent="-291465">
              <a:lnSpc>
                <a:spcPct val="10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ru-RU" sz="1400" b="0" strike="noStrike" spc="-1" dirty="0">
                <a:solidFill>
                  <a:srgbClr val="FFFFFF"/>
                </a:solidFill>
                <a:latin typeface="Cambria"/>
              </a:rPr>
              <a:t>Тихоокеанское высшее военно-морское училище (филиал г. Владивосток)</a:t>
            </a:r>
            <a:endParaRPr lang="en-US" sz="1400" b="0" strike="noStrike" spc="-1" dirty="0">
              <a:solidFill>
                <a:srgbClr val="FFFFFF"/>
              </a:solidFill>
              <a:latin typeface="Arial"/>
            </a:endParaRPr>
          </a:p>
          <a:p>
            <a:pPr marL="291465" indent="-291465"/>
            <a:r>
              <a:rPr lang="ru-RU" sz="1400" spc="-1" dirty="0">
                <a:solidFill>
                  <a:srgbClr val="FFFFFF"/>
                </a:solidFill>
                <a:latin typeface="Cambria"/>
              </a:rPr>
              <a:t>     </a:t>
            </a:r>
            <a:r>
              <a:rPr lang="ru-RU" sz="1400" b="0" strike="noStrike" spc="-1" dirty="0">
                <a:solidFill>
                  <a:srgbClr val="FFFFFF"/>
                </a:solidFill>
                <a:latin typeface="Cambria"/>
              </a:rPr>
              <a:t> - техническая эксплуатация транспортного радиоэлектронного оборудования,</a:t>
            </a:r>
            <a:endParaRPr lang="en-US" sz="1400" b="0" strike="noStrike" spc="-1" dirty="0">
              <a:solidFill>
                <a:srgbClr val="FFFFFF"/>
              </a:solidFill>
              <a:latin typeface="Arial"/>
            </a:endParaRPr>
          </a:p>
          <a:p>
            <a:pPr marL="291465" indent="-291465"/>
            <a:r>
              <a:rPr lang="ru-RU" sz="1400" spc="-1" dirty="0">
                <a:solidFill>
                  <a:srgbClr val="FFFFFF"/>
                </a:solidFill>
                <a:latin typeface="Cambria"/>
              </a:rPr>
              <a:t>     </a:t>
            </a:r>
            <a:r>
              <a:rPr lang="ru-RU" sz="1400" b="0" strike="noStrike" spc="-1" dirty="0">
                <a:solidFill>
                  <a:srgbClr val="FFFFFF"/>
                </a:solidFill>
                <a:latin typeface="Cambria"/>
              </a:rPr>
              <a:t> - радиосвязь, радиовещание и телевидение,</a:t>
            </a:r>
            <a:endParaRPr lang="en-US" sz="1400" b="0" strike="noStrike" spc="-1" dirty="0">
              <a:solidFill>
                <a:srgbClr val="FFFFFF"/>
              </a:solidFill>
              <a:latin typeface="Arial"/>
            </a:endParaRPr>
          </a:p>
          <a:p>
            <a:pPr marL="291465" indent="-291465"/>
            <a:r>
              <a:rPr lang="ru-RU" sz="1400" spc="-1" dirty="0">
                <a:solidFill>
                  <a:srgbClr val="FFFFFF"/>
                </a:solidFill>
                <a:latin typeface="Cambria"/>
              </a:rPr>
              <a:t>     </a:t>
            </a:r>
            <a:r>
              <a:rPr lang="ru-RU" sz="1400" b="0" strike="noStrike" spc="-1" dirty="0">
                <a:solidFill>
                  <a:srgbClr val="FFFFFF"/>
                </a:solidFill>
                <a:latin typeface="Cambria"/>
              </a:rPr>
              <a:t> - техническая эксплуатация летательных аппаратов и двигателей,</a:t>
            </a:r>
            <a:endParaRPr lang="en-US" sz="1400" b="0" strike="noStrike" spc="-1" dirty="0">
              <a:solidFill>
                <a:srgbClr val="FFFFFF"/>
              </a:solidFill>
              <a:latin typeface="Arial"/>
            </a:endParaRPr>
          </a:p>
          <a:p>
            <a:pPr marL="291465" indent="-291465"/>
            <a:r>
              <a:rPr lang="ru-RU" sz="1400" spc="-1" dirty="0">
                <a:solidFill>
                  <a:srgbClr val="FFFFFF"/>
                </a:solidFill>
                <a:latin typeface="Cambria"/>
              </a:rPr>
              <a:t>     </a:t>
            </a:r>
            <a:r>
              <a:rPr lang="ru-RU" sz="1400" b="0" strike="noStrike" spc="-1" dirty="0">
                <a:solidFill>
                  <a:srgbClr val="FFFFFF"/>
                </a:solidFill>
                <a:latin typeface="Cambria"/>
              </a:rPr>
              <a:t> - техническая эксплуатация электрифицированных и пилотажно-навигационных комплексов,</a:t>
            </a:r>
            <a:r>
              <a:rPr lang="ru-RU" sz="1400" spc="-1" dirty="0">
                <a:solidFill>
                  <a:srgbClr val="FFFFFF"/>
                </a:solidFill>
                <a:latin typeface="Cambria"/>
              </a:rPr>
              <a:t> </a:t>
            </a:r>
            <a:r>
              <a:rPr lang="ru-RU" sz="1400" b="0" strike="noStrike" spc="-1" dirty="0">
                <a:solidFill>
                  <a:srgbClr val="FFFFFF"/>
                </a:solidFill>
                <a:latin typeface="Cambria"/>
              </a:rPr>
              <a:t> - автоматические системы управления;</a:t>
            </a:r>
            <a:endParaRPr lang="en-US" sz="1400" b="0" strike="noStrike" spc="-1" dirty="0">
              <a:solidFill>
                <a:srgbClr val="FFFFFF"/>
              </a:solidFill>
              <a:latin typeface="Arial"/>
            </a:endParaRPr>
          </a:p>
          <a:p>
            <a:pPr marL="291465" indent="-291465">
              <a:lnSpc>
                <a:spcPct val="10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ru-RU" sz="1400" b="0" strike="noStrike" spc="-1" dirty="0">
                <a:solidFill>
                  <a:srgbClr val="FFFFFF"/>
                </a:solidFill>
                <a:latin typeface="Cambria"/>
              </a:rPr>
              <a:t>Черноморское высшее военно-морское училище (г. Севастополь)</a:t>
            </a:r>
            <a:endParaRPr lang="en-US" sz="1400" b="0" strike="noStrike" spc="-1" dirty="0">
              <a:solidFill>
                <a:srgbClr val="FFFFFF"/>
              </a:solidFill>
              <a:latin typeface="Arial"/>
            </a:endParaRPr>
          </a:p>
          <a:p>
            <a:pPr marL="291465" indent="-291465"/>
            <a:r>
              <a:rPr lang="ru-RU" sz="1400" spc="-1" dirty="0">
                <a:solidFill>
                  <a:srgbClr val="FFFFFF"/>
                </a:solidFill>
                <a:latin typeface="Cambria"/>
              </a:rPr>
              <a:t>     </a:t>
            </a:r>
            <a:r>
              <a:rPr lang="ru-RU" sz="1400" b="0" strike="noStrike" spc="-1" dirty="0">
                <a:solidFill>
                  <a:srgbClr val="FFFFFF"/>
                </a:solidFill>
                <a:latin typeface="Cambria"/>
              </a:rPr>
              <a:t> - эксплуатация судовых энергетических установок,</a:t>
            </a:r>
            <a:endParaRPr lang="en-US" sz="1400" b="0" strike="noStrike" spc="-1" dirty="0">
              <a:solidFill>
                <a:srgbClr val="FFFFFF"/>
              </a:solidFill>
              <a:latin typeface="Arial"/>
            </a:endParaRPr>
          </a:p>
          <a:p>
            <a:pPr marL="291465" indent="-291465"/>
            <a:r>
              <a:rPr lang="ru-RU" sz="1400" spc="-1" dirty="0">
                <a:solidFill>
                  <a:srgbClr val="FFFFFF"/>
                </a:solidFill>
                <a:latin typeface="Cambria"/>
              </a:rPr>
              <a:t>     </a:t>
            </a:r>
            <a:r>
              <a:rPr lang="ru-RU" sz="1400" b="0" strike="noStrike" spc="-1" dirty="0">
                <a:solidFill>
                  <a:srgbClr val="FFFFFF"/>
                </a:solidFill>
                <a:latin typeface="Cambria"/>
              </a:rPr>
              <a:t> - автоматические системы управления.</a:t>
            </a:r>
            <a:endParaRPr lang="en-US" sz="1400" b="0" strike="noStrike" spc="-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69" name="Rectangle 15"/>
          <p:cNvPicPr/>
          <p:nvPr/>
        </p:nvPicPr>
        <p:blipFill>
          <a:blip r:embed="rId2"/>
          <a:stretch/>
        </p:blipFill>
        <p:spPr>
          <a:xfrm>
            <a:off x="450720" y="249120"/>
            <a:ext cx="8242560" cy="947880"/>
          </a:xfrm>
          <a:prstGeom prst="rect">
            <a:avLst/>
          </a:prstGeom>
          <a:ln>
            <a:noFill/>
          </a:ln>
        </p:spPr>
      </p:pic>
      <p:pic>
        <p:nvPicPr>
          <p:cNvPr id="370" name="Picture 2" descr="http://mtdata.ru/u9/photo9D43/20690109566-0/original.jpg"/>
          <p:cNvPicPr/>
          <p:nvPr/>
        </p:nvPicPr>
        <p:blipFill>
          <a:blip r:embed="rId3"/>
          <a:stretch/>
        </p:blipFill>
        <p:spPr>
          <a:xfrm>
            <a:off x="4858596" y="2667000"/>
            <a:ext cx="3834684" cy="2449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Rectangle 6"/>
          <p:cNvPicPr/>
          <p:nvPr/>
        </p:nvPicPr>
        <p:blipFill>
          <a:blip r:embed="rId2"/>
          <a:stretch/>
        </p:blipFill>
        <p:spPr>
          <a:xfrm>
            <a:off x="298440" y="-176040"/>
            <a:ext cx="8699400" cy="1481040"/>
          </a:xfrm>
          <a:prstGeom prst="rect">
            <a:avLst/>
          </a:prstGeom>
          <a:ln>
            <a:noFill/>
          </a:ln>
        </p:spPr>
      </p:pic>
      <p:sp>
        <p:nvSpPr>
          <p:cNvPr id="373" name="TextShape 1"/>
          <p:cNvSpPr txBox="1"/>
          <p:nvPr/>
        </p:nvSpPr>
        <p:spPr>
          <a:xfrm>
            <a:off x="4718845" y="1704204"/>
            <a:ext cx="4427640" cy="1366920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 fontScale="25000" lnSpcReduction="20000"/>
          </a:bodyPr>
          <a:lstStyle/>
          <a:p>
            <a:pPr marL="291960" indent="-291960">
              <a:lnSpc>
                <a:spcPct val="10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endParaRPr lang="en-US" sz="2600" b="0" strike="noStrike" spc="-1" dirty="0">
              <a:solidFill>
                <a:srgbClr val="FFFFFF"/>
              </a:solidFill>
              <a:latin typeface="Arial"/>
            </a:endParaRPr>
          </a:p>
          <a:p>
            <a:pPr marL="291465" indent="-291465">
              <a:lnSpc>
                <a:spcPct val="10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ru-RU" sz="2600" b="0" strike="noStrike" spc="-1" dirty="0">
                <a:solidFill>
                  <a:srgbClr val="FFFFFF"/>
                </a:solidFill>
                <a:latin typeface="Cambria"/>
              </a:rPr>
              <a:t>- </a:t>
            </a:r>
            <a:r>
              <a:rPr lang="ru-RU" sz="7100" b="0" strike="noStrike" spc="-1" dirty="0">
                <a:solidFill>
                  <a:srgbClr val="FFFFFF"/>
                </a:solidFill>
                <a:latin typeface="Cambria"/>
              </a:rPr>
              <a:t>Рязанское высшее воздушно-десантное командное училище (военный институт)</a:t>
            </a:r>
            <a:endParaRPr lang="en-US" sz="7100" b="0" strike="noStrike" spc="-1" dirty="0">
              <a:solidFill>
                <a:srgbClr val="FFFFFF"/>
              </a:solidFill>
              <a:latin typeface="Arial"/>
            </a:endParaRPr>
          </a:p>
          <a:p>
            <a:pPr marL="291465" indent="-291465"/>
            <a:r>
              <a:rPr lang="ru-RU" sz="7100" spc="-1" dirty="0">
                <a:solidFill>
                  <a:srgbClr val="FFFFFF"/>
                </a:solidFill>
                <a:latin typeface="Arial"/>
              </a:rPr>
              <a:t>     </a:t>
            </a:r>
            <a:r>
              <a:rPr lang="ru-RU" sz="71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7100" b="0" strike="noStrike" spc="-1" dirty="0">
                <a:solidFill>
                  <a:srgbClr val="FFFFFF"/>
                </a:solidFill>
                <a:latin typeface="Times New Roman"/>
              </a:rPr>
              <a:t>- многоканальные телекоммуникационные системы</a:t>
            </a:r>
            <a:endParaRPr lang="en-US" sz="7100" b="0" strike="noStrike" spc="-1" dirty="0">
              <a:solidFill>
                <a:srgbClr val="FFFFFF"/>
              </a:solidFill>
              <a:latin typeface="Arial"/>
            </a:endParaRPr>
          </a:p>
          <a:p>
            <a:pPr marL="291465" indent="-291465"/>
            <a:r>
              <a:rPr lang="ru-RU" sz="7100" spc="-1" dirty="0">
                <a:solidFill>
                  <a:srgbClr val="FFFFFF"/>
                </a:solidFill>
                <a:latin typeface="Times New Roman"/>
              </a:rPr>
              <a:t>     </a:t>
            </a:r>
            <a:r>
              <a:rPr lang="ru-RU" sz="7100" b="0" strike="noStrike" spc="-1" dirty="0">
                <a:solidFill>
                  <a:srgbClr val="FFFFFF"/>
                </a:solidFill>
                <a:latin typeface="Times New Roman"/>
              </a:rPr>
              <a:t> - радиосвязь, радиовещание и телевидение</a:t>
            </a:r>
            <a:endParaRPr lang="en-US" sz="7100" b="0" strike="noStrike" spc="-1" dirty="0">
              <a:solidFill>
                <a:srgbClr val="FFFFFF"/>
              </a:solidFill>
              <a:latin typeface="Arial"/>
            </a:endParaRPr>
          </a:p>
          <a:p>
            <a:pPr marL="291465" indent="-291465"/>
            <a:r>
              <a:rPr lang="ru-RU" sz="7100" spc="-1" dirty="0">
                <a:solidFill>
                  <a:srgbClr val="FFFFFF"/>
                </a:solidFill>
                <a:latin typeface="Times New Roman"/>
              </a:rPr>
              <a:t>     </a:t>
            </a:r>
            <a:r>
              <a:rPr lang="ru-RU" sz="7100" b="0" strike="noStrike" spc="-1" dirty="0">
                <a:solidFill>
                  <a:srgbClr val="FFFFFF"/>
                </a:solidFill>
                <a:latin typeface="Times New Roman"/>
              </a:rPr>
              <a:t> - сети связи и системы коммутации</a:t>
            </a:r>
            <a:endParaRPr lang="en-US" sz="7100" b="0" strike="noStrike" spc="-1" dirty="0">
              <a:solidFill>
                <a:srgbClr val="FFFFFF"/>
              </a:solidFill>
              <a:latin typeface="Arial"/>
            </a:endParaRPr>
          </a:p>
          <a:p>
            <a:pPr marL="291465" indent="-291465"/>
            <a:r>
              <a:rPr lang="ru-RU" sz="7100" spc="-1" dirty="0">
                <a:solidFill>
                  <a:srgbClr val="FFFFFF"/>
                </a:solidFill>
                <a:latin typeface="Times New Roman"/>
              </a:rPr>
              <a:t>     </a:t>
            </a:r>
            <a:r>
              <a:rPr lang="ru-RU" sz="7100" b="0" strike="noStrike" spc="-1" dirty="0">
                <a:solidFill>
                  <a:srgbClr val="FFFFFF"/>
                </a:solidFill>
                <a:latin typeface="Times New Roman"/>
              </a:rPr>
              <a:t> - техник обслуживания и ремонта автомобильного транспорта</a:t>
            </a:r>
            <a:endParaRPr lang="en-US" sz="7100" b="0" strike="noStrike" spc="-1" dirty="0">
              <a:solidFill>
                <a:srgbClr val="FFFFFF"/>
              </a:solidFill>
              <a:latin typeface="Arial"/>
            </a:endParaRPr>
          </a:p>
          <a:p>
            <a:pPr marL="291465" indent="-291465"/>
            <a:r>
              <a:rPr lang="ru-RU" sz="1400" spc="-1" dirty="0">
                <a:solidFill>
                  <a:srgbClr val="FFFFFF"/>
                </a:solidFill>
                <a:latin typeface="Cambria"/>
              </a:rPr>
              <a:t>        </a:t>
            </a:r>
            <a:endParaRPr lang="en-US" sz="1400" b="0" strike="noStrike" spc="-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74" name="Picture 9" descr="http://st-gdefon.gallery.world/wallpapers_original/565503_gallery.world.jpg?9b30f88865a6ee068aa988b568d8492f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916665" y="4114800"/>
            <a:ext cx="4032000" cy="2592360"/>
          </a:xfrm>
          <a:prstGeom prst="rect">
            <a:avLst/>
          </a:prstGeom>
          <a:ln>
            <a:noFill/>
          </a:ln>
        </p:spPr>
      </p:pic>
      <p:pic>
        <p:nvPicPr>
          <p:cNvPr id="375" name="Picture 11" descr="http://intersyn.ru/img/picture/Nov/23/cc82eee59f6d4db6ef6da9da1903f8dc/1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31097" y="3352800"/>
            <a:ext cx="4238640" cy="2376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Rectangle 3"/>
          <p:cNvPicPr/>
          <p:nvPr/>
        </p:nvPicPr>
        <p:blipFill>
          <a:blip r:embed="rId2"/>
          <a:stretch/>
        </p:blipFill>
        <p:spPr>
          <a:xfrm>
            <a:off x="450720" y="249120"/>
            <a:ext cx="8242560" cy="811440"/>
          </a:xfrm>
          <a:prstGeom prst="rect">
            <a:avLst/>
          </a:prstGeom>
          <a:ln>
            <a:noFill/>
          </a:ln>
        </p:spPr>
      </p:pic>
      <p:sp>
        <p:nvSpPr>
          <p:cNvPr id="378" name="TextShape 1"/>
          <p:cNvSpPr txBox="1"/>
          <p:nvPr/>
        </p:nvSpPr>
        <p:spPr>
          <a:xfrm>
            <a:off x="179280" y="1699920"/>
            <a:ext cx="8964720" cy="38163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1500"/>
          </a:bodyPr>
          <a:lstStyle/>
          <a:p>
            <a:pPr marL="291960" indent="-291960">
              <a:lnSpc>
                <a:spcPct val="10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ru-RU" b="0" strike="noStrike" spc="-1" dirty="0" err="1">
                <a:solidFill>
                  <a:srgbClr val="FFFFFF"/>
                </a:solidFill>
                <a:latin typeface="Cambria"/>
              </a:rPr>
              <a:t>Военнная</a:t>
            </a:r>
            <a:r>
              <a:rPr lang="ru-RU" b="0" strike="noStrike" spc="-1" dirty="0">
                <a:solidFill>
                  <a:srgbClr val="FFFFFF"/>
                </a:solidFill>
                <a:latin typeface="Cambria"/>
              </a:rPr>
              <a:t> академия Ракетных войск стратегического назначения (г. Балашиха)</a:t>
            </a:r>
            <a:endParaRPr lang="en-US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</a:pPr>
            <a:r>
              <a:rPr lang="ru-RU" b="0" strike="noStrike" spc="-1" dirty="0">
                <a:solidFill>
                  <a:srgbClr val="FFFFFF"/>
                </a:solidFill>
                <a:latin typeface="Cambria"/>
              </a:rPr>
              <a:t>      - проектирование, производство и эксплуатация ракет и космических комплексов,</a:t>
            </a:r>
            <a:endParaRPr lang="en-US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</a:pPr>
            <a:r>
              <a:rPr lang="ru-RU" b="0" strike="noStrike" spc="-1" dirty="0">
                <a:solidFill>
                  <a:srgbClr val="FFFFFF"/>
                </a:solidFill>
                <a:latin typeface="Cambria"/>
              </a:rPr>
              <a:t>      - испытание летательных аппаратов,</a:t>
            </a:r>
            <a:endParaRPr lang="en-US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</a:pPr>
            <a:r>
              <a:rPr lang="ru-RU" b="0" strike="noStrike" spc="-1" dirty="0">
                <a:solidFill>
                  <a:srgbClr val="FFFFFF"/>
                </a:solidFill>
                <a:latin typeface="Cambria"/>
              </a:rPr>
              <a:t>      - навигационно-баллистическое обеспечение применения космической техники,</a:t>
            </a:r>
            <a:endParaRPr lang="en-US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</a:pPr>
            <a:r>
              <a:rPr lang="ru-RU" b="0" strike="noStrike" spc="-1" dirty="0">
                <a:solidFill>
                  <a:srgbClr val="FFFFFF"/>
                </a:solidFill>
                <a:latin typeface="Cambria"/>
              </a:rPr>
              <a:t>      - системы управления летательными аппаратами;</a:t>
            </a:r>
            <a:endParaRPr lang="en-US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endParaRPr lang="en-US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ru-RU" b="0" strike="noStrike" spc="-1" dirty="0" err="1">
                <a:solidFill>
                  <a:srgbClr val="FFFFFF"/>
                </a:solidFill>
                <a:latin typeface="Cambria"/>
              </a:rPr>
              <a:t>Военнная</a:t>
            </a:r>
            <a:r>
              <a:rPr lang="ru-RU" b="0" strike="noStrike" spc="-1" dirty="0">
                <a:solidFill>
                  <a:srgbClr val="FFFFFF"/>
                </a:solidFill>
                <a:latin typeface="Cambria"/>
              </a:rPr>
              <a:t> академия Ракетных войск стратегического назначения (филиал г. Серпухов, Московская обл.)</a:t>
            </a:r>
            <a:endParaRPr lang="en-US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</a:pPr>
            <a:r>
              <a:rPr lang="ru-RU" b="0" strike="noStrike" spc="-1" dirty="0">
                <a:solidFill>
                  <a:srgbClr val="FFFFFF"/>
                </a:solidFill>
                <a:latin typeface="Cambria"/>
              </a:rPr>
              <a:t>      - информационная безопасность </a:t>
            </a:r>
            <a:endParaRPr lang="en-US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</a:pPr>
            <a:r>
              <a:rPr lang="ru-RU" b="0" strike="noStrike" spc="-1" dirty="0">
                <a:solidFill>
                  <a:srgbClr val="FFFFFF"/>
                </a:solidFill>
                <a:latin typeface="Cambria"/>
              </a:rPr>
              <a:t>         автоматизированных систем,</a:t>
            </a:r>
            <a:endParaRPr lang="en-US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</a:pPr>
            <a:r>
              <a:rPr lang="ru-RU" b="0" strike="noStrike" spc="-1" dirty="0">
                <a:solidFill>
                  <a:srgbClr val="FFFFFF"/>
                </a:solidFill>
                <a:latin typeface="Cambria"/>
              </a:rPr>
              <a:t>      - многоканальные </a:t>
            </a:r>
            <a:endParaRPr lang="en-US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</a:pPr>
            <a:r>
              <a:rPr lang="ru-RU" b="0" strike="noStrike" spc="-1" dirty="0">
                <a:solidFill>
                  <a:srgbClr val="FFFFFF"/>
                </a:solidFill>
                <a:latin typeface="Cambria"/>
              </a:rPr>
              <a:t>         телекоммуникационные системы,</a:t>
            </a:r>
            <a:endParaRPr lang="en-US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</a:pPr>
            <a:r>
              <a:rPr lang="ru-RU" b="0" strike="noStrike" spc="-1" dirty="0">
                <a:solidFill>
                  <a:srgbClr val="FFFFFF"/>
                </a:solidFill>
                <a:latin typeface="Cambria"/>
              </a:rPr>
              <a:t>      - электрические станции, сети и системы,</a:t>
            </a:r>
            <a:endParaRPr lang="en-US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FFFFFF"/>
                </a:solidFill>
                <a:latin typeface="Cambria"/>
              </a:rPr>
              <a:t>          </a:t>
            </a:r>
            <a:endParaRPr lang="en-US" sz="1600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FFFFFF"/>
                </a:solidFill>
                <a:latin typeface="Cambria"/>
              </a:rPr>
              <a:t>   </a:t>
            </a:r>
            <a:endParaRPr lang="en-US" sz="1600" b="0" strike="noStrike" spc="-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79" name="Picture 11" descr="http://www.playcast.ru/uploads/2015/11/14/15875122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500720" y="3490920"/>
            <a:ext cx="4464000" cy="313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Rectangle 3"/>
          <p:cNvPicPr/>
          <p:nvPr/>
        </p:nvPicPr>
        <p:blipFill>
          <a:blip r:embed="rId2"/>
          <a:stretch/>
        </p:blipFill>
        <p:spPr>
          <a:xfrm>
            <a:off x="450720" y="249120"/>
            <a:ext cx="8242560" cy="811440"/>
          </a:xfrm>
          <a:prstGeom prst="rect">
            <a:avLst/>
          </a:prstGeom>
          <a:ln>
            <a:noFill/>
          </a:ln>
        </p:spPr>
      </p:pic>
      <p:sp>
        <p:nvSpPr>
          <p:cNvPr id="381" name="TextShape 1"/>
          <p:cNvSpPr txBox="1"/>
          <p:nvPr/>
        </p:nvSpPr>
        <p:spPr>
          <a:xfrm>
            <a:off x="179280" y="1483920"/>
            <a:ext cx="8964720" cy="4032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91960" indent="-291960">
              <a:lnSpc>
                <a:spcPct val="10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ru-RU" sz="2000" b="0" strike="noStrike" spc="-1" dirty="0">
                <a:solidFill>
                  <a:srgbClr val="FFFFFF"/>
                </a:solidFill>
                <a:latin typeface="Cambria"/>
              </a:rPr>
              <a:t>Военно-космическая академия (г. Санкт- Петербург)</a:t>
            </a:r>
            <a:endParaRPr lang="en-US" sz="2000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FFFFFF"/>
                </a:solidFill>
                <a:latin typeface="Cambria"/>
              </a:rPr>
              <a:t>      - монтаж и эксплуатация внутренних сантехнических устройств, кондиционирования воздуха и вентиляции,</a:t>
            </a:r>
            <a:endParaRPr lang="en-US" sz="2000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FFFFFF"/>
                </a:solidFill>
                <a:latin typeface="Cambria"/>
              </a:rPr>
              <a:t>      - радиотехнические комплексы и системы управления космических летательных аппаратов,</a:t>
            </a:r>
            <a:endParaRPr lang="en-US" sz="2000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FFFFFF"/>
                </a:solidFill>
                <a:latin typeface="Cambria"/>
              </a:rPr>
              <a:t>      - сети связи и системы </a:t>
            </a:r>
            <a:r>
              <a:rPr lang="ru-RU" sz="2000" b="0" strike="noStrike" spc="-1" dirty="0" smtClean="0">
                <a:solidFill>
                  <a:srgbClr val="FFFFFF"/>
                </a:solidFill>
                <a:latin typeface="Cambria"/>
              </a:rPr>
              <a:t>коммуникации</a:t>
            </a:r>
            <a:r>
              <a:rPr lang="ru-RU" sz="2000" b="0" strike="noStrike" spc="-1" dirty="0">
                <a:solidFill>
                  <a:srgbClr val="FFFFFF"/>
                </a:solidFill>
                <a:latin typeface="Cambria"/>
              </a:rPr>
              <a:t>,</a:t>
            </a:r>
            <a:endParaRPr lang="en-US" sz="2000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FFFFFF"/>
                </a:solidFill>
                <a:latin typeface="Cambria"/>
              </a:rPr>
              <a:t>      - прикладная геодезия,</a:t>
            </a:r>
            <a:endParaRPr lang="en-US" sz="2000" b="0" strike="noStrike" spc="-1" dirty="0">
              <a:solidFill>
                <a:srgbClr val="FFFFFF"/>
              </a:solidFill>
              <a:latin typeface="Arial"/>
            </a:endParaRPr>
          </a:p>
          <a:p>
            <a:pPr marL="291960" indent="-291960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FFFFFF"/>
                </a:solidFill>
                <a:latin typeface="Cambria"/>
              </a:rPr>
              <a:t>      - метрология.</a:t>
            </a:r>
            <a:endParaRPr lang="en-US" sz="2000" b="0" strike="noStrike" spc="-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83" name="Picture 8" descr="http://militaryrussia.ru/i/284/637/bKK6t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114800" y="3352800"/>
            <a:ext cx="3743400" cy="2819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808</TotalTime>
  <Words>989</Words>
  <Application>Microsoft Office PowerPoint</Application>
  <PresentationFormat>Экран (4:3)</PresentationFormat>
  <Paragraphs>164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18</vt:i4>
      </vt:variant>
    </vt:vector>
  </HeadingPairs>
  <TitlesOfParts>
    <vt:vector size="33" baseType="lpstr">
      <vt:lpstr>Alexandra Zeferino Three</vt:lpstr>
      <vt:lpstr>Arial</vt:lpstr>
      <vt:lpstr>Cambria</vt:lpstr>
      <vt:lpstr>DejaVu Sans</vt:lpstr>
      <vt:lpstr>Times New Roman</vt:lpstr>
      <vt:lpstr>Verdana</vt:lpstr>
      <vt:lpstr>Wingdings 2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5.5. Как стать офицером Российской Армии</dc:title>
  <dc:creator>Nik</dc:creator>
  <cp:lastModifiedBy>kab4</cp:lastModifiedBy>
  <cp:revision>99</cp:revision>
  <dcterms:created xsi:type="dcterms:W3CDTF">2008-03-23T17:59:49Z</dcterms:created>
  <dcterms:modified xsi:type="dcterms:W3CDTF">2021-12-02T10:54:34Z</dcterms:modified>
  <dc:language>en-US</dc:language>
</cp:coreProperties>
</file>