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9CF5-1685-4864-B125-8162EF4833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676-4C93-45B1-9CFC-6F5CA4EA49A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7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9CF5-1685-4864-B125-8162EF4833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676-4C93-45B1-9CFC-6F5CA4EA49A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21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9CF5-1685-4864-B125-8162EF4833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676-4C93-45B1-9CFC-6F5CA4EA49A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82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9CF5-1685-4864-B125-8162EF4833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676-4C93-45B1-9CFC-6F5CA4EA49A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61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9CF5-1685-4864-B125-8162EF4833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676-4C93-45B1-9CFC-6F5CA4EA49A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90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9CF5-1685-4864-B125-8162EF4833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676-4C93-45B1-9CFC-6F5CA4EA49A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4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9CF5-1685-4864-B125-8162EF4833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676-4C93-45B1-9CFC-6F5CA4EA49A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98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9CF5-1685-4864-B125-8162EF4833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676-4C93-45B1-9CFC-6F5CA4EA49A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86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9CF5-1685-4864-B125-8162EF4833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676-4C93-45B1-9CFC-6F5CA4EA49A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22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9CF5-1685-4864-B125-8162EF4833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676-4C93-45B1-9CFC-6F5CA4EA49A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85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9CF5-1685-4864-B125-8162EF4833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676-4C93-45B1-9CFC-6F5CA4EA49A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51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99CF5-1685-4864-B125-8162EF4833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46676-4C93-45B1-9CFC-6F5CA4EA49A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73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49" y="0"/>
            <a:ext cx="8978551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7824" y="2564904"/>
            <a:ext cx="54345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Борис Пастернак</a:t>
            </a:r>
            <a:endParaRPr lang="ru-RU" sz="54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1" descr="j035449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837495">
            <a:off x="6676719" y="4921801"/>
            <a:ext cx="2471441" cy="188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181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20"/>
            <a:ext cx="9176823" cy="6845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1" descr="j035449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837495">
            <a:off x="6948186" y="343714"/>
            <a:ext cx="175260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2700097"/>
            <a:ext cx="9143999" cy="1470025"/>
          </a:xfrm>
        </p:spPr>
        <p:txBody>
          <a:bodyPr>
            <a:noAutofit/>
          </a:bodyPr>
          <a:lstStyle/>
          <a:p>
            <a:r>
              <a:rPr lang="ru-RU" sz="2800" b="1" i="1" dirty="0"/>
              <a:t>Будущий поэт родился в Москве в творческой </a:t>
            </a:r>
            <a:r>
              <a:rPr lang="ru-RU" sz="2800" b="1" i="1" dirty="0" smtClean="0"/>
              <a:t>еврейской</a:t>
            </a:r>
            <a:r>
              <a:rPr lang="ru-RU" sz="2800" b="1" i="1" baseline="30000" dirty="0"/>
              <a:t> </a:t>
            </a:r>
            <a:r>
              <a:rPr lang="ru-RU" sz="2800" b="1" i="1" dirty="0" smtClean="0"/>
              <a:t> семье</a:t>
            </a:r>
            <a:r>
              <a:rPr lang="ru-RU" sz="2800" b="1" i="1" dirty="0"/>
              <a:t>. Родители Пастернака, отец — художник, академик Петербургской Академии художеств Леонид Осипович (Исаак Иосифович) Пастернак и мать — пианистка Розалия </a:t>
            </a:r>
            <a:r>
              <a:rPr lang="ru-RU" sz="2800" b="1" i="1" dirty="0" err="1"/>
              <a:t>Исидоровна</a:t>
            </a:r>
            <a:r>
              <a:rPr lang="ru-RU" sz="2800" b="1" i="1" dirty="0"/>
              <a:t> Пастернак (урождённая Кауфман, 1868—1939), переехали в Москву из Одессы в 1889 году, за год до его рождения. 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03864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Борис (слева) и 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Александр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Пастернак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(справа). Портрет работы отца, Леонида Осиповича.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upload.wikimedia.org/wikipedia/commons/thumb/c/cc/Pasternak_boris_alex.jpg/220px-Pasternak_boris_al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56992"/>
            <a:ext cx="4526217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46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После поездки в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Марбург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Пастернак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отказался от того, чтобы в дальнейшем сосредоточиться на философских занятиях. В это же время он начинает входить в круги московских литераторов. Он участвовал во встречах кружка символистского издательства «Мусагет», затем в литературно-артистическом кружке Юлиана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Анисимоваи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Веры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Станевич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из которого выросла недолговечная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постсимволистская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группа «Лирика». С 1914 года Пастернак примыкал к содружеству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футуристов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«Центрифуга» (куда также входили другие бывшие участники «Лирики» — Николай Асеев и Сергей Бобров). В этом же году близко знакомится с другим футуристом — Владимиром Маяковским, чья личность и творчество оказали на него определённое влияние. Позже, в 1920-е годы, Пастернак поддерживал связи с группой Маяковского «ЛЕФ», но в целом после революции занимал независимую позицию, не входя ни в какие объединения.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5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2060848"/>
            <a:ext cx="3754760" cy="1143000"/>
          </a:xfrm>
        </p:spPr>
        <p:txBody>
          <a:bodyPr>
            <a:noAutofit/>
          </a:bodyPr>
          <a:lstStyle/>
          <a:p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Борис Пастернак в 1910 году на картине Леонида Пастернака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upload.wikimedia.org/wikipedia/commons/thumb/9/95/BORIS_BESIDE_THE_BALTIC_AT_MEREKULE%2C_1910_by_L.Pasternak.jpg/800px-BORIS_BESIDE_THE_BALTIC_AT_MEREKULE%2C_1910_by_L.Pasterna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6" y="0"/>
            <a:ext cx="45068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417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Первые стихи Пастернака были опубликованы в </a:t>
            </a:r>
            <a:r>
              <a:rPr lang="ru-RU" u="sng" dirty="0"/>
              <a:t>1913 </a:t>
            </a:r>
            <a:r>
              <a:rPr lang="ru-RU" u="sng" dirty="0" smtClean="0"/>
              <a:t>году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038082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29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1_Тема Office</vt:lpstr>
      <vt:lpstr>Презентация PowerPoint</vt:lpstr>
      <vt:lpstr>Будущий поэт родился в Москве в творческой еврейской  семье. Родители Пастернака, отец — художник, академик Петербургской Академии художеств Леонид Осипович (Исаак Иосифович) Пастернак и мать — пианистка Розалия Исидоровна Пастернак (урождённая Кауфман, 1868—1939), переехали в Москву из Одессы в 1889 году, за год до его рождения. </vt:lpstr>
      <vt:lpstr>Борис (слева) и Александр Пастернак (справа). Портрет работы отца, Леонида Осиповича.</vt:lpstr>
      <vt:lpstr>Презентация PowerPoint</vt:lpstr>
      <vt:lpstr>Борис Пастернак в 1910 году на картине Леонида Пастернака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computer1</dc:creator>
  <cp:lastModifiedBy>computer1</cp:lastModifiedBy>
  <cp:revision>2</cp:revision>
  <dcterms:created xsi:type="dcterms:W3CDTF">2017-02-10T16:33:38Z</dcterms:created>
  <dcterms:modified xsi:type="dcterms:W3CDTF">2017-02-10T16:45:24Z</dcterms:modified>
</cp:coreProperties>
</file>