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8" r:id="rId2"/>
    <p:sldId id="267" r:id="rId3"/>
    <p:sldId id="266" r:id="rId4"/>
    <p:sldId id="269" r:id="rId5"/>
    <p:sldId id="259" r:id="rId6"/>
    <p:sldId id="270" r:id="rId7"/>
    <p:sldId id="257" r:id="rId8"/>
    <p:sldId id="260" r:id="rId9"/>
    <p:sldId id="265" r:id="rId10"/>
    <p:sldId id="263" r:id="rId11"/>
    <p:sldId id="264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1883" y="843677"/>
            <a:ext cx="737092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Задание № 9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Математика профиль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2022 г.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0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39152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Рабочий стол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404664"/>
            <a:ext cx="9134500" cy="522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9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4" y="548680"/>
            <a:ext cx="84010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Рабочий стол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0" y="548680"/>
            <a:ext cx="8499476" cy="51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Рабочий стол\4.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7" y="362744"/>
            <a:ext cx="8859001" cy="53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6480"/>
            <a:ext cx="8535988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1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70752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0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чий стол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02638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й стол\3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0" y="815256"/>
            <a:ext cx="8671345" cy="48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чий стол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59788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чий стол\2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964488" cy="44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3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1208" y="536015"/>
            <a:ext cx="9015288" cy="3696980"/>
            <a:chOff x="21208" y="536015"/>
            <a:chExt cx="9015288" cy="369698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5" t="43031" r="32407" b="35611"/>
            <a:stretch/>
          </p:blipFill>
          <p:spPr bwMode="auto">
            <a:xfrm>
              <a:off x="21208" y="536015"/>
              <a:ext cx="9015288" cy="2929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69" t="44691" r="22153" b="37284"/>
            <a:stretch/>
          </p:blipFill>
          <p:spPr bwMode="auto">
            <a:xfrm>
              <a:off x="2915816" y="1412776"/>
              <a:ext cx="2858852" cy="282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1" name="Picture 5" descr="D:\Рабочий стол\4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" y="404664"/>
            <a:ext cx="9006656" cy="58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28148" r="22431" b="46979"/>
          <a:stretch/>
        </p:blipFill>
        <p:spPr bwMode="auto">
          <a:xfrm>
            <a:off x="323528" y="260648"/>
            <a:ext cx="8597900" cy="255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Рабочий стол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260647"/>
            <a:ext cx="9134500" cy="451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1202" y="1196752"/>
            <a:ext cx="62449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Всем спасибо!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96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чий стол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" y="4564"/>
            <a:ext cx="9134252" cy="40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й стол\6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" y="620688"/>
            <a:ext cx="920915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921702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9" y="1575336"/>
            <a:ext cx="9098112" cy="487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57" y="2132855"/>
            <a:ext cx="8496944" cy="477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82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Рабочий стол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5474" cy="481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964488" cy="504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54360"/>
            <a:ext cx="8879857" cy="499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1" y="1412776"/>
            <a:ext cx="844893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3" y="1844824"/>
            <a:ext cx="8423920" cy="473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176775"/>
            <a:ext cx="8322178" cy="46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2876" y="1196752"/>
            <a:ext cx="3768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шпаргалка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8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ий стол\1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" y="404664"/>
            <a:ext cx="9134872" cy="54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01767" y="1268760"/>
            <a:ext cx="2959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Задания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41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Рабочий стол\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61"/>
          <a:stretch/>
        </p:blipFill>
        <p:spPr bwMode="auto">
          <a:xfrm>
            <a:off x="1619673" y="836712"/>
            <a:ext cx="5328592" cy="356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2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" y="404664"/>
            <a:ext cx="9137644" cy="397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чий стол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44"/>
          <a:stretch/>
        </p:blipFill>
        <p:spPr bwMode="auto">
          <a:xfrm>
            <a:off x="1979712" y="692696"/>
            <a:ext cx="5254766" cy="456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1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447080"/>
            <a:ext cx="9107160" cy="52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9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Загрузки\Cwg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\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9"/>
          <a:stretch/>
        </p:blipFill>
        <p:spPr bwMode="auto">
          <a:xfrm>
            <a:off x="1331641" y="692696"/>
            <a:ext cx="545016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Рабочий стол\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692696"/>
            <a:ext cx="915352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Загрузки\question.gif.cr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37" y="2512901"/>
            <a:ext cx="4374530" cy="437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3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244</TotalTime>
  <Words>13</Words>
  <Application>Microsoft Office PowerPoint</Application>
  <PresentationFormat>Экран (4:3)</PresentationFormat>
  <Paragraphs>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Иван</cp:lastModifiedBy>
  <cp:revision>20</cp:revision>
  <dcterms:created xsi:type="dcterms:W3CDTF">2022-05-09T06:17:46Z</dcterms:created>
  <dcterms:modified xsi:type="dcterms:W3CDTF">2022-05-13T04:00:46Z</dcterms:modified>
</cp:coreProperties>
</file>