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CC"/>
    <a:srgbClr val="E9E543"/>
    <a:srgbClr val="CEC35E"/>
    <a:srgbClr val="FFFF2D"/>
    <a:srgbClr val="CC6600"/>
    <a:srgbClr val="FF6600"/>
    <a:srgbClr val="3C8208"/>
    <a:srgbClr val="A1F46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54" autoAdjust="0"/>
  </p:normalViewPr>
  <p:slideViewPr>
    <p:cSldViewPr>
      <p:cViewPr varScale="1">
        <p:scale>
          <a:sx n="99" d="100"/>
          <a:sy n="99" d="100"/>
        </p:scale>
        <p:origin x="-24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7F657-4231-4104-B68A-4159F4D2EED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D15CD-1D7A-4BB0-A884-A641537B76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C4085-DB70-43CE-9CD8-04AD569F95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07DE6-ACE8-4349-9DCF-5289D62EAB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341A7-D009-4709-A95D-0A7F3CCFCF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74C32-8EEE-4F98-B511-F1D094124DF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FF36E-7B85-40E6-94B9-F997A81A78D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54276-5B03-48DC-A779-D6C1C88786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E4DB5-3556-4455-86D5-3E59C52DB5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384C1-34B4-4CDF-BD06-CF6D1FA45C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EE07D-29BD-4020-9BEF-6508B0C569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112140-7587-413D-AE60-8E2884096D6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6;&#1072;&#1085;&#1072;\Desktop\ppt\media\audio1.wa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23528" y="692696"/>
            <a:ext cx="8352928" cy="16561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kumimoji="0" lang="ru-RU" sz="5400" b="1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entury" pitchFamily="18" charset="0"/>
                <a:ea typeface="+mj-ea"/>
                <a:cs typeface="+mj-cs"/>
              </a:rPr>
              <a:t> </a:t>
            </a:r>
            <a:r>
              <a:rPr kumimoji="0" lang="ru-RU" sz="5400" b="1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ЗАГАДКИ С ГРЯДКИ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6" descr="c6cf6bbed3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24944"/>
            <a:ext cx="8352928" cy="323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udio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3789040"/>
            <a:ext cx="457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Стоит на поле дочка – 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Тридцать три платочка.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Прискакал зайчишка,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Осталась кочерыжка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4" name="Picture 2" descr="C:\Users\Жана\Desktop\skazka_1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5408" y="116632"/>
            <a:ext cx="5328592" cy="656230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sound0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08720"/>
            <a:ext cx="7200800" cy="54784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0"/>
            <a:ext cx="96490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4000" dirty="0">
                <a:latin typeface="Comic Sans MS" pitchFamily="66" charset="0"/>
              </a:rPr>
              <a:t>Ура, </a:t>
            </a:r>
            <a:r>
              <a:rPr lang="ru-RU" sz="4000" dirty="0" smtClean="0">
                <a:latin typeface="Comic Sans MS" pitchFamily="66" charset="0"/>
              </a:rPr>
              <a:t>вы угадали, это </a:t>
            </a: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КАПУСТА!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1844824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 троне 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зеленой короне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Царь сидит на припеке,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 лоснятся от важности красные щеки.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Ветер поднялся,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Трон зашатался,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Царь удивился,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 трона свалился.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2" descr="C:\Users\Жана\Deskto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-1"/>
            <a:ext cx="4104456" cy="701268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sound00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Жана\Desktop\Рисунок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7584843" cy="5472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27584" y="188640"/>
            <a:ext cx="78197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dirty="0" smtClean="0">
                <a:latin typeface="Comic Sans MS" pitchFamily="66" charset="0"/>
              </a:rPr>
              <a:t>Конечно же это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ПОМИДОР!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72000" y="1484784"/>
            <a:ext cx="50405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 плетне зеленый крюк,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 крюке висит сундук,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сундуке пять ребят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Смирно рядышком сидят.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Вдруг раскрылся сундук,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Все рассыпалось вокруг.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3" descr="C:\Users\Жана\Desktop\skazka_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040560" cy="659759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  <p:transition>
    <p:fade thruBlk="1"/>
    <p:sndAc>
      <p:stSnd>
        <p:snd r:embed="rId2" name="sound00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горо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96752"/>
            <a:ext cx="7191061" cy="51844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907704" y="188640"/>
            <a:ext cx="56028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dirty="0" smtClean="0">
                <a:latin typeface="Comic Sans MS" pitchFamily="66" charset="0"/>
              </a:rPr>
              <a:t>Правильно,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ГОРОХ!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64088" y="1700808"/>
            <a:ext cx="3408305" cy="3206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44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Золотая голова</a:t>
            </a:r>
          </a:p>
          <a:p>
            <a:pPr>
              <a:spcBef>
                <a:spcPts val="144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Велика, тяжела!</a:t>
            </a:r>
          </a:p>
          <a:p>
            <a:pPr>
              <a:spcBef>
                <a:spcPts val="144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Золотая голова</a:t>
            </a:r>
          </a:p>
          <a:p>
            <a:pPr>
              <a:spcBef>
                <a:spcPts val="144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Отдохнуть прилегла!</a:t>
            </a:r>
          </a:p>
          <a:p>
            <a:pPr>
              <a:spcBef>
                <a:spcPts val="144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Голова велика,</a:t>
            </a:r>
          </a:p>
          <a:p>
            <a:pPr>
              <a:spcBef>
                <a:spcPts val="144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Только шея тонка!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266" name="Picture 2" descr="C:\Users\Жана\Desktop\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6552" y="332656"/>
            <a:ext cx="5904656" cy="628848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sound00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Жана\Desktop\fdcf9a71a7b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891898"/>
            <a:ext cx="5184576" cy="596610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188640"/>
            <a:ext cx="81916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dirty="0" smtClean="0">
                <a:latin typeface="Comic Sans MS" pitchFamily="66" charset="0"/>
              </a:rPr>
              <a:t>Ура, вы угадали, это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ТЫКВА!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88024" y="1988840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Ты отлично с ним знаком – 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 полосатым толстяком.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Ну, попробуй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Подними,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Тяжелее гири!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 весах –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Он один,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 гири четыре.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8" name="Picture 2" descr="C:\Users\Жана\Desktop\1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188640"/>
            <a:ext cx="5335488" cy="666936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sound0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0a1477208f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0"/>
            <a:ext cx="5976664" cy="668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404664"/>
            <a:ext cx="33570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Правильно!</a:t>
            </a:r>
          </a:p>
          <a:p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АРБУЗ!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72000" y="18864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Зоркий глаз – 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Богатырь Тарас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подземелье ушел,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Десять братьев нашел.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Посмотри-ка,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Посмотри,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Каковы богатыри!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2" descr="C:\Users\Жана\Desktop\0_63c43_87c14d9b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33083"/>
            <a:ext cx="5616624" cy="582491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sound0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76056" y="2060848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Наши поросятки 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Выросли на грядке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 солнышку бочком,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Хвостики крючком.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Что за поросятки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Играют с нами в прятки?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314" name="Picture 2" descr="C:\Users\Жана\Desktop\0_63c45_e4e28ceb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4546601" cy="634841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sound0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Жана\Desktop\kabach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24744"/>
            <a:ext cx="7305666" cy="5472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763688" y="188640"/>
            <a:ext cx="5333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Да – это </a:t>
            </a: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КАБАЧКИ!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868144" y="1124744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Ох и зол,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Хоть и мал!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солнце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Стрелки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Выпускал.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 попали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солнце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Стрелки,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Угодили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 нам в тарелки.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0" name="Picture 2" descr="C:\Users\Жана\Desktop\mult6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4981575" cy="630555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sound0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Жана\Desktop\1258738636_dsc008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24744"/>
            <a:ext cx="7200901" cy="5397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99592" y="260648"/>
            <a:ext cx="7962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Молодцы! Конечно же </a:t>
            </a: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ЛУК!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292080" y="260648"/>
            <a:ext cx="367240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огороде перед нами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Куст усыпан колпачками,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Каждый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Пламя прячет.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 кто съест,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Заплачет.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146" name="Picture 2" descr="C:\Users\Жана\Desktop\mult6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508104" cy="697201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sound01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bc8c1a306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7060" y="620688"/>
            <a:ext cx="95910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1560" y="188640"/>
            <a:ext cx="80666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Ура! Вы угадали, это </a:t>
            </a: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ПЕРЕЦ!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868144" y="1556792"/>
            <a:ext cx="2286000" cy="446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Летом в огороде –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Свежие, зеленые,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 зимою в бочке,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Крепкие, соленые!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170" name="Picture 2" descr="C:\Users\Жана\Desktop\mult1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4" y="0"/>
            <a:ext cx="5364088" cy="670511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Огурцы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клипарты\еда раст\d190c86943a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348005"/>
            <a:ext cx="7416824" cy="550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86116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Ура! Вы угадали, это </a:t>
            </a: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ОГУРЦЫ!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3645024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44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Красная мышка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 белым хвостом,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норке сидит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Под зелёным листом.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4" name="Picture 2" descr="C:\Users\Жана\Desktop\0_63c44_5fda0b06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32656"/>
            <a:ext cx="3149600" cy="634841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редис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Жана\Desktop\imag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810141">
            <a:off x="2027125" y="913597"/>
            <a:ext cx="5354792" cy="66007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3568" y="404664"/>
            <a:ext cx="7959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Comic Sans MS" pitchFamily="66" charset="0"/>
              </a:rPr>
              <a:t>Ура! Вы угадали, это </a:t>
            </a: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РЕДИС!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11560" y="260648"/>
            <a:ext cx="83695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dirty="0" smtClean="0">
                <a:latin typeface="Comic Sans MS" pitchFamily="66" charset="0"/>
              </a:rPr>
              <a:t>Конечно же это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КАРТОФЕЛЬ !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7" descr="9714825e5c4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7836398" cy="526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Жана\Desktop\70026872_1296490384_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4053">
            <a:off x="2919906" y="219358"/>
            <a:ext cx="4800278" cy="610071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4293096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СПАСИБО!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  <p:sndAc>
      <p:stSnd>
        <p:snd r:embed="rId2" name="аплодисменты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520" y="548680"/>
            <a:ext cx="324036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440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Любопытный </a:t>
            </a:r>
          </a:p>
          <a:p>
            <a:pPr>
              <a:spcBef>
                <a:spcPts val="1440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Красный </a:t>
            </a:r>
          </a:p>
          <a:p>
            <a:pPr>
              <a:spcBef>
                <a:spcPts val="1440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Нос </a:t>
            </a:r>
          </a:p>
          <a:p>
            <a:pPr>
              <a:spcBef>
                <a:spcPts val="1440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  макушку</a:t>
            </a:r>
          </a:p>
          <a:p>
            <a:pPr>
              <a:spcBef>
                <a:spcPts val="1440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землю</a:t>
            </a:r>
          </a:p>
          <a:p>
            <a:pPr>
              <a:spcBef>
                <a:spcPts val="1440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Врос,</a:t>
            </a:r>
          </a:p>
          <a:p>
            <a:pPr>
              <a:spcBef>
                <a:spcPts val="1440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Лишь торчат</a:t>
            </a:r>
          </a:p>
          <a:p>
            <a:pPr>
              <a:spcBef>
                <a:spcPts val="1440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 грядке</a:t>
            </a:r>
          </a:p>
          <a:p>
            <a:pPr>
              <a:spcBef>
                <a:spcPts val="1440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Зеленые</a:t>
            </a:r>
          </a:p>
          <a:p>
            <a:pPr>
              <a:spcBef>
                <a:spcPts val="1440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Пятки.</a:t>
            </a:r>
          </a:p>
        </p:txBody>
      </p:sp>
      <p:pic>
        <p:nvPicPr>
          <p:cNvPr id="1027" name="Picture 3" descr="C:\Users\Жана\Desktop\0_63c3f_3c31c9de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94643">
            <a:off x="3059832" y="1196752"/>
            <a:ext cx="6348412" cy="50673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sound00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Жана\Desktop\morc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268760"/>
            <a:ext cx="6577235" cy="4932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11560" y="260648"/>
            <a:ext cx="77524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dirty="0" smtClean="0">
                <a:latin typeface="Comic Sans MS" pitchFamily="66" charset="0"/>
              </a:rPr>
              <a:t>Конечно же это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МОРКОВЬ !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14876" y="428604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огороде грядка,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Выросла загадка,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Хвост как у жар-птицы,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 сама в землице.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 сказала Таня: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«Что же это? Что же?</a:t>
            </a:r>
          </a:p>
          <a:p>
            <a:pPr>
              <a:spcBef>
                <a:spcPct val="50000"/>
              </a:spcBef>
            </a:pP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Тянем-потянем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 вытащить не можем».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2" descr="C:\Users\Жана\Desktop\skazka_2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642918"/>
            <a:ext cx="5184576" cy="609950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  <p:sndAc>
      <p:stSnd>
        <p:snd r:embed="rId2" name="sound00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39552" y="260648"/>
            <a:ext cx="882047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4400" dirty="0">
                <a:latin typeface="Comic Sans MS" pitchFamily="66" charset="0"/>
              </a:rPr>
              <a:t>Ура, </a:t>
            </a:r>
            <a:r>
              <a:rPr lang="ru-RU" sz="4400" dirty="0" smtClean="0">
                <a:latin typeface="Comic Sans MS" pitchFamily="66" charset="0"/>
              </a:rPr>
              <a:t>вы угадали, </a:t>
            </a:r>
            <a:r>
              <a:rPr lang="ru-RU" sz="4400" dirty="0">
                <a:latin typeface="Comic Sans MS" pitchFamily="66" charset="0"/>
              </a:rPr>
              <a:t>это 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РЕПА!</a:t>
            </a:r>
          </a:p>
        </p:txBody>
      </p:sp>
      <p:pic>
        <p:nvPicPr>
          <p:cNvPr id="2050" name="Picture 2" descr="C:\Users\Жана\Desktop\350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628800"/>
            <a:ext cx="6730331" cy="5048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rashar12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908720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Летом в огороде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 любой погоде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Солнышко сияло,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 плетня стояло.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Солнышко погасло,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Получилось масло.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194" name="Picture 2" descr="C:\Users\Жана\Desktop\7617460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88640"/>
            <a:ext cx="4076551" cy="65253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12360" y="4365104"/>
            <a:ext cx="1008063" cy="2232025"/>
            <a:chOff x="431" y="709"/>
            <a:chExt cx="589" cy="1315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431" y="754"/>
              <a:ext cx="589" cy="1270"/>
            </a:xfrm>
            <a:prstGeom prst="can">
              <a:avLst>
                <a:gd name="adj" fmla="val 31914"/>
              </a:avLst>
            </a:prstGeom>
            <a:gradFill rotWithShape="1">
              <a:gsLst>
                <a:gs pos="0">
                  <a:srgbClr val="E9E543"/>
                </a:gs>
                <a:gs pos="50000">
                  <a:srgbClr val="FFFF2D"/>
                </a:gs>
                <a:gs pos="100000">
                  <a:srgbClr val="E9E543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431" y="709"/>
              <a:ext cx="589" cy="226"/>
            </a:xfrm>
            <a:prstGeom prst="can">
              <a:avLst>
                <a:gd name="adj" fmla="val 25000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76" y="1161"/>
              <a:ext cx="544" cy="1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rPr>
                <a:t>масло</a:t>
              </a:r>
            </a:p>
          </p:txBody>
        </p:sp>
      </p:grpSp>
    </p:spTree>
  </p:cSld>
  <p:clrMapOvr>
    <a:masterClrMapping/>
  </p:clrMapOvr>
  <p:transition>
    <p:fade thruBlk="1"/>
    <p:sndAc>
      <p:stSnd>
        <p:snd r:embed="rId2" name="sound00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0" y="3041571"/>
            <a:ext cx="7668344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ru-RU" sz="4400" dirty="0" smtClean="0">
                <a:latin typeface="Comic Sans MS" pitchFamily="66" charset="0"/>
              </a:rPr>
              <a:t>Правильно, </a:t>
            </a:r>
          </a:p>
          <a:p>
            <a:pPr algn="l">
              <a:spcBef>
                <a:spcPct val="50000"/>
              </a:spcBef>
              <a:defRPr/>
            </a:pPr>
            <a:r>
              <a:rPr lang="ru-RU" sz="4400" dirty="0">
                <a:latin typeface="Comic Sans MS" pitchFamily="66" charset="0"/>
              </a:rPr>
              <a:t>р</a:t>
            </a:r>
            <a:r>
              <a:rPr lang="ru-RU" sz="4400" dirty="0" smtClean="0">
                <a:latin typeface="Comic Sans MS" pitchFamily="66" charset="0"/>
              </a:rPr>
              <a:t>ебята</a:t>
            </a:r>
            <a:r>
              <a:rPr lang="ru-RU" sz="4400" dirty="0">
                <a:latin typeface="Comic Sans MS" pitchFamily="66" charset="0"/>
              </a:rPr>
              <a:t>,</a:t>
            </a:r>
            <a:endParaRPr lang="ru-RU" sz="4400" b="1" dirty="0" smtClean="0">
              <a:latin typeface="Comic Sans MS" pitchFamily="66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ru-RU" sz="4400" dirty="0" smtClean="0">
                <a:latin typeface="Comic Sans MS" pitchFamily="66" charset="0"/>
              </a:rPr>
              <a:t>это</a:t>
            </a:r>
          </a:p>
          <a:p>
            <a:pPr algn="l">
              <a:spcBef>
                <a:spcPct val="50000"/>
              </a:spcBef>
              <a:defRPr/>
            </a:pP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ПОДСОЛНУХ!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9218" name="Picture 2" descr="C:\Users\Жана\Desktop\Рисуно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88640"/>
            <a:ext cx="5267436" cy="5472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CC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CC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377</Words>
  <Application>Microsoft Office PowerPoint</Application>
  <PresentationFormat>Экран (4:3)</PresentationFormat>
  <Paragraphs>108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Загадки про овощи</dc:title>
  <dc:creator>Виктория Кузнецова</dc:creator>
  <dc:description>viki.rdf.ru</dc:description>
  <cp:lastModifiedBy>Жана</cp:lastModifiedBy>
  <cp:revision>62</cp:revision>
  <dcterms:created xsi:type="dcterms:W3CDTF">2007-04-18T08:01:39Z</dcterms:created>
  <dcterms:modified xsi:type="dcterms:W3CDTF">2012-04-24T19:57:32Z</dcterms:modified>
</cp:coreProperties>
</file>