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April, 9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5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cat.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jump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4323" t="30926" r="55744" b="18471"/>
          <a:stretch/>
        </p:blipFill>
        <p:spPr bwMode="auto">
          <a:xfrm>
            <a:off x="2490184" y="1484784"/>
            <a:ext cx="4179562" cy="4013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794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run.</a:t>
            </a:r>
          </a:p>
          <a:p>
            <a:pPr marL="0" indent="0"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it run?</a:t>
            </a:r>
          </a:p>
          <a:p>
            <a:pPr marL="0" indent="0"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	Yes, it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23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fly.</a:t>
            </a:r>
          </a:p>
          <a:p>
            <a:pPr marL="0" indent="0"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it fly?</a:t>
            </a:r>
          </a:p>
          <a:p>
            <a:pPr marL="0" indent="0">
              <a:buNone/>
            </a:pP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	No, it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can’t</a:t>
            </a: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93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Listen and repeat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run – 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бегать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fly –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летать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jump –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прыгать</a:t>
            </a:r>
            <a:endParaRPr lang="en-US" sz="54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   swim -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плавать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579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/>
          </a:bodyPr>
          <a:lstStyle/>
          <a:p>
            <a:pPr marL="1257300" lvl="3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 can         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Я могу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You can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Ты можешь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He can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Он может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She can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Она может</a:t>
            </a:r>
            <a:endParaRPr lang="en-US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3" indent="0">
              <a:buNone/>
            </a:pP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It can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76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400050" lvl="1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</a:p>
          <a:p>
            <a:pPr marL="400050" lvl="1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             run?</a:t>
            </a:r>
          </a:p>
          <a:p>
            <a:pPr marL="400050" lvl="1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00050" lvl="1" indent="0"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2915816" y="1916832"/>
            <a:ext cx="1080120" cy="352839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7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dog.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0463" t="21372" r="22237" b="29618"/>
          <a:stretch/>
        </p:blipFill>
        <p:spPr bwMode="auto">
          <a:xfrm>
            <a:off x="2155764" y="1556792"/>
            <a:ext cx="4853159" cy="35851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054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fish.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/>
          </p:cNvPicPr>
          <p:nvPr>
            <p:ph idx="1"/>
          </p:nvPr>
        </p:nvPicPr>
        <p:blipFill rotWithShape="1">
          <a:blip r:embed="rId2"/>
          <a:srcRect l="41358" t="22293" r="21939" b="31529"/>
          <a:stretch/>
        </p:blipFill>
        <p:spPr bwMode="auto">
          <a:xfrm>
            <a:off x="1979712" y="1556792"/>
            <a:ext cx="4980029" cy="37073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04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rabbit.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41179" t="22930" r="22117" b="28981"/>
          <a:stretch/>
        </p:blipFill>
        <p:spPr bwMode="auto">
          <a:xfrm>
            <a:off x="1619672" y="1412777"/>
            <a:ext cx="5976664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79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frog.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jump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15398" t="34076" r="69026" b="40765"/>
          <a:stretch/>
        </p:blipFill>
        <p:spPr bwMode="auto">
          <a:xfrm>
            <a:off x="1835696" y="1628800"/>
            <a:ext cx="5256583" cy="3744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794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parrot.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5165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can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/>
          <a:srcRect l="73227" t="11187" r="12398" b="63057"/>
          <a:stretch/>
        </p:blipFill>
        <p:spPr bwMode="auto">
          <a:xfrm>
            <a:off x="2339752" y="1700808"/>
            <a:ext cx="4680519" cy="36724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1794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118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April, 9</vt:lpstr>
      <vt:lpstr>Listen and repeat</vt:lpstr>
      <vt:lpstr>Презентация PowerPoint</vt:lpstr>
      <vt:lpstr>Презентация PowerPoint</vt:lpstr>
      <vt:lpstr>I have a dog. </vt:lpstr>
      <vt:lpstr>I have a fish. </vt:lpstr>
      <vt:lpstr>I have a rabbit. </vt:lpstr>
      <vt:lpstr>I have a frog. </vt:lpstr>
      <vt:lpstr>I have a parrot. </vt:lpstr>
      <vt:lpstr>I have a cat.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April, 9</dc:title>
  <dc:creator>User</dc:creator>
  <cp:lastModifiedBy>User</cp:lastModifiedBy>
  <cp:revision>2</cp:revision>
  <dcterms:created xsi:type="dcterms:W3CDTF">2021-04-08T16:41:13Z</dcterms:created>
  <dcterms:modified xsi:type="dcterms:W3CDTF">2021-04-08T16:58:50Z</dcterms:modified>
</cp:coreProperties>
</file>