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00" r:id="rId2"/>
    <p:sldMasterId id="2147483912" r:id="rId3"/>
    <p:sldMasterId id="2147483924" r:id="rId4"/>
  </p:sldMasterIdLst>
  <p:sldIdLst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8" r:id="rId16"/>
    <p:sldId id="282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9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EAACEE-B9AF-4D59-9B0D-BFD42B525976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649344-D270-4460-87E5-467699F8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Pictures\сурет\слайдтікі\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7463"/>
            <a:ext cx="9161463" cy="6875463"/>
          </a:xfrm>
          <a:prstGeom prst="rect">
            <a:avLst/>
          </a:prstGeom>
          <a:solidFill>
            <a:srgbClr val="92D05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52802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КмҚк </a:t>
            </a:r>
            <a:r>
              <a:rPr lang="ru-RU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Сән және Дизайн КолледжІ</a:t>
            </a:r>
            <a:r>
              <a:rPr lang="ru-RU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428736"/>
            <a:ext cx="8001056" cy="1077218"/>
          </a:xfrm>
          <a:prstGeom prst="rect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«Заңды білу заман талабы» </a:t>
            </a:r>
            <a:endParaRPr lang="ru-RU" sz="32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214686"/>
            <a:ext cx="8093552" cy="3108543"/>
          </a:xfrm>
          <a:prstGeom prst="rect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Сабақтың мақсаты: </a:t>
            </a:r>
            <a:r>
              <a:rPr lang="kk-KZ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ОҚУШЫЛАРДЫҢ ҚҰҚЫҚТЫҚ САНА –СЕЗІМІН ҚАЛЫПТАСТЫРУ, ЗАҢ АЛДЫНДАҒЫ ЖАУАПКЕРШІЛІГІН АРТТЫРУ,ҰЙЫМШЫЛДЫҚ  ПЕН ТӘРТІПТІЛІКТІҢ ТИІМДІ ЖОЛДАРЫН ТҮСІНДІРУ</a:t>
            </a:r>
            <a:endParaRPr lang="ru-RU" sz="2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123\Desktop\ФОН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329642" cy="25003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ЖАСТАР АРАСЫНДАҒЫ ҚЫЛМЫСҚА ЖОЛ БЕРМЕУ ҮШІН НЕ ІСТЕУ КЕРЕК?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142976" y="6357958"/>
            <a:ext cx="1143008" cy="5000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Артқа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FF00"/>
                </a:solidFill>
                <a:latin typeface="+mn-lt"/>
              </a:rPr>
              <a:t>V КЕЗЕҢ «АДАСҚАН ӘРІПТЕРДІ ОРНАЛАСТЫР»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43050"/>
            <a:ext cx="6115064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1. ЕКОНЮС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2. АТКРДЕИЯМО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3. ЕНТЕЗПРИДЕ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4. УАТРА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5. АТТӨЛЖҰҚ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6. РПАЕЛМАНТ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VІ кезең «Ой елегінен өткіз» кезеңі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Ойлан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артығы 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Тапсаң сызып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таста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 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неге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құқылы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алуға, емделуге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демалуға, ұрлық жасауға, қоршаған ортаны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ластауға, өз сыныптастарына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жасауға.</a:t>
            </a:r>
            <a:endParaRPr lang="ru-RU" sz="3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 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неге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алуға, ата-анасын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тыңдауға, басылымдарға жазылуға, оқулықтарын 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таза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ұстауға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тәртібін сақтауға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 тұрғызуға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\Desktop\ФО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kk-KZ" sz="6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VІІ КЕЗЕҢ - КӨРІНІС</a:t>
            </a:r>
            <a:endParaRPr lang="ru-RU" sz="60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:\Users\123\Desktop\ФОН\item_3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2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VІІІ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 «Білімді тиянақтау»</a:t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Сәйкестендіру кестесі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1015135"/>
          <a:ext cx="9144000" cy="58428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84873"/>
                <a:gridCol w="5825635"/>
                <a:gridCol w="2433492"/>
              </a:tblGrid>
              <a:tr h="248389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СҰРАҚ    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ЖАУАП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</a:tr>
              <a:tr h="496779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kk-KZ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Қ.Р. БҰҰ-на қай жылы мүше болды?              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1995ж.25 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маусым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</a:tr>
              <a:tr h="720184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kk-KZ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Қай жылдары Конститутцияға өзгертулер 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 түзетулер енгізілді ?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1989 ж 20 қараша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</a:tr>
              <a:tr h="720184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kk-KZ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Жаңа ән-ұранымыз “Менің Қазақстаным”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қай жылы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қабылданды 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2002 ж 8 тамыз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</a:tr>
              <a:tr h="480122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Тудың 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авторы ?  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1992 ж наурыз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</a:tr>
              <a:tr h="480122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Мемлекеттік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Елтаңбаның 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авторы ?    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2006 ж қаңтар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</a:tr>
              <a:tr h="720184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kk-KZ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Қ.Р-дағы баланың құқықтары туралы 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заң қашан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қабылданды 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Ш.Ниязбеков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</a:tr>
              <a:tr h="720184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 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құқықтары туралы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конвенция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қашан қабылданды 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 – 2007 ж.ж. </a:t>
                      </a:r>
                      <a:endParaRPr lang="ru-RU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</a:tr>
              <a:tr h="1200306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kk-KZ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.“Құқықтық жаппай оқытуды жүзеге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асыру жөніндегі шаралар туралы” жарлық қай жылы шықты?                          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 Мәлібекұлы ,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Шот-Аман</a:t>
                      </a: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Уәлиханов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123\Desktop\ФОН\Легкий-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Ситуациялық жағдаят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Сен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 асығыссың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сабаққа үлгеруің қажет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Көшеде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жетектеп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 қарияны қағып кеттің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кісі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құлап түсті, немересі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қорыққаннан жылап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жіберді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Сен не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істейсің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 анаң жақсы көретін тағамыңды жасап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Сен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 іні-қарындастарыңмен қосыла жедің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даладағы ойынға қарай жүгірдің.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ұмыттың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123\Desktop\ФОН\трио-ne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928802"/>
            <a:ext cx="8686800" cy="2614610"/>
          </a:xfrm>
        </p:spPr>
        <p:txBody>
          <a:bodyPr>
            <a:normAutofit/>
          </a:bodyPr>
          <a:lstStyle/>
          <a:p>
            <a:pPr algn="ctr"/>
            <a:r>
              <a:rPr lang="kk-K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Рахмет!</a:t>
            </a:r>
            <a:br>
              <a:rPr lang="kk-K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Сау болыңыздар!!!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Сайыс кезеңдері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Таныстыру 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Тікелей сұрақ «Шынығу»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Тіл - өнер  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Ой талқы 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Адасқан әріптерді орналастыр 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«Ой елегінен өткіз» кезеңі </a:t>
            </a:r>
            <a:endParaRPr lang="kk-KZ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Көрініс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Білімді тиянақтау 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4337" name="Picture 1" descr="C:\Users\123\Desktop\ФОН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475" y="4867275"/>
            <a:ext cx="2295525" cy="1990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ptgeo.3dn.ru/Templ/Prew/Global_City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686800" cy="1685916"/>
          </a:xfrm>
        </p:spPr>
        <p:txBody>
          <a:bodyPr>
            <a:normAutofit/>
          </a:bodyPr>
          <a:lstStyle/>
          <a:p>
            <a:pPr algn="ctr"/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кезең - таныстыру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123\Desktop\ФОН\fon_lista_i_pti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813" y="-152400"/>
            <a:ext cx="9701213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 кезең - «Шынығу»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омб 4">
            <a:hlinkClick r:id="rId3" action="ppaction://hlinksldjump"/>
          </p:cNvPr>
          <p:cNvSpPr/>
          <p:nvPr/>
        </p:nvSpPr>
        <p:spPr>
          <a:xfrm>
            <a:off x="928662" y="1785926"/>
            <a:ext cx="4143404" cy="3643338"/>
          </a:xfrm>
          <a:prstGeom prst="diamond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СЕНАТ</a:t>
            </a:r>
            <a:endParaRPr lang="ru-RU" sz="4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омб 9">
            <a:hlinkClick r:id="rId4" action="ppaction://hlinksldjump"/>
          </p:cNvPr>
          <p:cNvSpPr/>
          <p:nvPr/>
        </p:nvSpPr>
        <p:spPr>
          <a:xfrm>
            <a:off x="4714876" y="1714488"/>
            <a:ext cx="4214842" cy="3714776"/>
          </a:xfrm>
          <a:prstGeom prst="diamond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МӘЖІЛІС</a:t>
            </a:r>
            <a:endParaRPr lang="ru-RU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6286512" y="6429396"/>
            <a:ext cx="1285852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“СЕНАТ” ҰЯШЫҒЫНЫҢ СҰРАҚТАРЫ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01080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k-KZ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Конституция сөзінің аудармасы қалай?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ҚР мемлекеттік биліктің бірден-бір бастауы.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Республика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заңдары қай кезде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күшіне енеді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Егемендік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алғаннан кейін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ҚР-да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қанша рет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қабылданды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Республикадағы жоғарғы заң шығарушы органды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«Қасым ханның қасқа жолы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қанша тараудан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тұрады?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ҚР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өзін қандай мемлекет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орнықтырды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Құқық дегеніміз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не?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ҚР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конституциясы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неше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бөлімнен және қанша баптан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 17-желтоқсан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қандай күн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428596" y="6357958"/>
            <a:ext cx="1143008" cy="5000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Артқа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“МӘЖІЛІС” ҰЯШЫҒЫНЫҢ СҰРАҚТАРЫ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Еліміздегі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ҚР «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Баланың құқықтары туралы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заң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қай жылы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күшіне енді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ҚР-ның төл теңгесі қашан қолданысқа енгізілді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Дүниежүзіндегі тұңғыш 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қай жылы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Адам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құқығының жалпыға бірдей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тдекларациясы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қашан қабылданды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ҚР-ның 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нышандары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заңы қай жылы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қабылданды?</a:t>
            </a:r>
            <a:endParaRPr lang="ru-RU" sz="53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«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Жеті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жарғыны» қабылдаған қазақ 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ханы?</a:t>
            </a:r>
          </a:p>
          <a:p>
            <a:pPr>
              <a:buNone/>
            </a:pP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Бала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құқықтары туралы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конвенция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қашан қабылданды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pPr>
              <a:buNone/>
            </a:pP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ҚР-дағы 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«Бала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құқықтары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заң қанша тараудан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53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ҚР-ның жаңа әнұраны қашан қабылданды?</a:t>
            </a:r>
            <a:endParaRPr lang="ru-RU" sz="53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428596" y="6357958"/>
            <a:ext cx="1143008" cy="5000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Артқа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123\Desktop\ФОН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 КЕЗЕҢ  «ТІЛ – ӨНЕР»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7864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1.Бір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қазаға 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екі...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2.Куәсіз істі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күмән табар,Куәлі істі...табар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3.Мен..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қылған күні 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жарық болды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4.Би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екеу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болса,...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төртеу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5.Әр елдің..басқа, Иттері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қара қасқа.</a:t>
            </a:r>
            <a:endParaRPr lang="ru-RU" sz="25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6.Елшіге..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жоқ.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7.Тақыр жерге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төксең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Жүруге тайғақ болар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Жаманға сырыңды айтсаң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,Тар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болар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8.Ата-анаңның қадірін 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балалы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болғанда білесің,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Анық достың қадірін,...болғанда білесің 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9....істің-арты игі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10.Қыдырып ішкен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көженің кенеуі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жоқ,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Қыдырып айтқан...керегі жоқ.</a:t>
            </a:r>
            <a:endParaRPr lang="ru-RU" sz="25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11.Жолға шықсаң сайлан,Бес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байлан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12.У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ішкен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өледі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ішкен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мың өледі.</a:t>
            </a:r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КЕЗЕҢ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«ОЙ ТАЛҚЫ»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>
            <a:hlinkClick r:id="rId3" action="ppaction://hlinksldjump"/>
          </p:cNvPr>
          <p:cNvSpPr/>
          <p:nvPr/>
        </p:nvSpPr>
        <p:spPr>
          <a:xfrm>
            <a:off x="714348" y="2000240"/>
            <a:ext cx="3643338" cy="17859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ӘДІЛЕТ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>
            <a:hlinkClick r:id="rId4" action="ppaction://hlinksldjump"/>
          </p:cNvPr>
          <p:cNvSpPr/>
          <p:nvPr/>
        </p:nvSpPr>
        <p:spPr>
          <a:xfrm>
            <a:off x="5000628" y="3714752"/>
            <a:ext cx="3643338" cy="17859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АҚИҚАТ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857224" y="6072206"/>
            <a:ext cx="135732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123\Desktop\ФОН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329642" cy="1474754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ЖАСТАРДЫ ҚЫЛМЫСҚА ИТЕРМЕЛЕЙТІН НЕ?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1214414" y="6357958"/>
            <a:ext cx="1143008" cy="5000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Артқа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ylar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Другая 3">
      <a:dk1>
        <a:sysClr val="windowText" lastClr="000000"/>
      </a:dk1>
      <a:lt1>
        <a:sysClr val="window" lastClr="FFFFFF"/>
      </a:lt1>
      <a:dk2>
        <a:srgbClr val="92D050"/>
      </a:dk2>
      <a:lt2>
        <a:srgbClr val="FFF39D"/>
      </a:lt2>
      <a:accent1>
        <a:srgbClr val="FE8637"/>
      </a:accent1>
      <a:accent2>
        <a:srgbClr val="00B050"/>
      </a:accent2>
      <a:accent3>
        <a:srgbClr val="B32C16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0B050"/>
      </a:dk2>
      <a:lt2>
        <a:srgbClr val="DEF5FA"/>
      </a:lt2>
      <a:accent1>
        <a:srgbClr val="C00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7030A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00B050"/>
    </a:dk2>
    <a:lt2>
      <a:srgbClr val="DEF5FA"/>
    </a:lt2>
    <a:accent1>
      <a:srgbClr val="C00000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857</TotalTime>
  <Words>498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Mylar</vt:lpstr>
      <vt:lpstr>Трек</vt:lpstr>
      <vt:lpstr>Яркая</vt:lpstr>
      <vt:lpstr>Апекс</vt:lpstr>
      <vt:lpstr>Слайд 1</vt:lpstr>
      <vt:lpstr>Сайыс кезеңдері  </vt:lpstr>
      <vt:lpstr>І кезең - таныстыру</vt:lpstr>
      <vt:lpstr>ІІ кезең - «Шынығу»</vt:lpstr>
      <vt:lpstr>“СЕНАТ” ҰЯШЫҒЫНЫҢ СҰРАҚТАРЫ</vt:lpstr>
      <vt:lpstr>“МӘЖІЛІС” ҰЯШЫҒЫНЫҢ СҰРАҚТАРЫ</vt:lpstr>
      <vt:lpstr>ІІІ КЕЗЕҢ  «ТІЛ – ӨНЕР» </vt:lpstr>
      <vt:lpstr>IV КЕЗЕҢ «ОЙ ТАЛҚЫ»</vt:lpstr>
      <vt:lpstr>Слайд 9</vt:lpstr>
      <vt:lpstr>Слайд 10</vt:lpstr>
      <vt:lpstr>V КЕЗЕҢ «АДАСҚАН ӘРІПТЕРДІ ОРНАЛАСТЫР» </vt:lpstr>
      <vt:lpstr>VІ кезең «Ой елегінен өткіз» кезеңі </vt:lpstr>
      <vt:lpstr>VІІ КЕЗЕҢ - КӨРІНІС</vt:lpstr>
      <vt:lpstr>VІІІ кезең «Білімді тиянақтау» 1. Сәйкестендіру кестесі </vt:lpstr>
      <vt:lpstr>2) Ситуациялық жағдаят </vt:lpstr>
      <vt:lpstr>Рахмет! Сау болыңыздар!!!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123</cp:lastModifiedBy>
  <cp:revision>81</cp:revision>
  <dcterms:created xsi:type="dcterms:W3CDTF">2013-06-12T13:01:40Z</dcterms:created>
  <dcterms:modified xsi:type="dcterms:W3CDTF">2015-02-13T18:17:24Z</dcterms:modified>
</cp:coreProperties>
</file>