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59" r:id="rId5"/>
    <p:sldId id="272" r:id="rId6"/>
    <p:sldId id="260" r:id="rId7"/>
    <p:sldId id="262" r:id="rId8"/>
    <p:sldId id="278" r:id="rId9"/>
    <p:sldId id="263" r:id="rId10"/>
    <p:sldId id="273" r:id="rId11"/>
    <p:sldId id="274" r:id="rId12"/>
    <p:sldId id="265" r:id="rId13"/>
    <p:sldId id="275" r:id="rId14"/>
    <p:sldId id="280" r:id="rId15"/>
    <p:sldId id="267" r:id="rId16"/>
    <p:sldId id="266" r:id="rId17"/>
    <p:sldId id="268" r:id="rId18"/>
    <p:sldId id="269" r:id="rId19"/>
    <p:sldId id="270" r:id="rId20"/>
    <p:sldId id="271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Зона арктических пустынь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2225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3541690"/>
            <a:ext cx="8787683" cy="26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61" y="1082371"/>
            <a:ext cx="7690981" cy="47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71" y="1099982"/>
            <a:ext cx="7139836" cy="46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90" y="526093"/>
            <a:ext cx="9144000" cy="58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УБЕРИТЕ ЛИШНЕЕ СЛОВО</a:t>
            </a:r>
            <a:endParaRPr lang="ru-RU" sz="6000" b="1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МХИ</a:t>
            </a:r>
          </a:p>
          <a:p>
            <a:r>
              <a:rPr lang="ru-RU" sz="4400" dirty="0" smtClean="0"/>
              <a:t>ВОДОРОСЛИ</a:t>
            </a:r>
          </a:p>
          <a:p>
            <a:r>
              <a:rPr lang="ru-RU" sz="4400" dirty="0" smtClean="0"/>
              <a:t>ДЕРЕВЬЯ</a:t>
            </a:r>
          </a:p>
          <a:p>
            <a:r>
              <a:rPr lang="ru-RU" sz="4400" dirty="0" smtClean="0"/>
              <a:t>ЛИШАЙНИКИ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465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77" y="992432"/>
            <a:ext cx="6876790" cy="48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991" y="1877691"/>
            <a:ext cx="9905998" cy="260067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Занятия населения зоны арктических пустынь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10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61" y="542337"/>
            <a:ext cx="7653402" cy="27144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/>
          <a:stretch/>
        </p:blipFill>
        <p:spPr>
          <a:xfrm>
            <a:off x="6415790" y="3544867"/>
            <a:ext cx="4449820" cy="2657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41" y="3544867"/>
            <a:ext cx="4453394" cy="26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90" y="605540"/>
            <a:ext cx="8509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53" y="946845"/>
            <a:ext cx="7678455" cy="49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04" y="706384"/>
            <a:ext cx="9006213" cy="54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71" y="548013"/>
            <a:ext cx="8033359" cy="57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Занятия </a:t>
            </a:r>
            <a:r>
              <a:rPr lang="ru-RU" sz="6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населения</a:t>
            </a:r>
            <a:endParaRPr lang="ru-RU" sz="6000" b="1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РЫБОЛОВСТВО</a:t>
            </a:r>
          </a:p>
          <a:p>
            <a:r>
              <a:rPr lang="ru-RU" sz="4000" dirty="0" smtClean="0"/>
              <a:t>ИЗУЧЕНИЕ ПОГОДЫ И ПРИРОДЫ</a:t>
            </a:r>
          </a:p>
          <a:p>
            <a:r>
              <a:rPr lang="ru-RU" sz="4000" dirty="0" smtClean="0"/>
              <a:t>РАЗРАБОТКА ПОЛЕЗНЫХ      ИСКОПАЕМЫХ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541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116200" cy="14785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ЧТО ОБЩЕГО В ЭТИХ СЛОВАХ?</a:t>
            </a:r>
            <a:endParaRPr lang="ru-RU" sz="4800" b="1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МЕТЕОРОЛОГИ</a:t>
            </a:r>
          </a:p>
          <a:p>
            <a:r>
              <a:rPr lang="ru-RU" sz="4400" dirty="0" smtClean="0"/>
              <a:t>ОКЕАНОЛОГИ</a:t>
            </a:r>
          </a:p>
          <a:p>
            <a:r>
              <a:rPr lang="ru-RU" sz="4400" dirty="0" smtClean="0"/>
              <a:t>СИНОПТИКИ</a:t>
            </a:r>
          </a:p>
          <a:p>
            <a:r>
              <a:rPr lang="ru-RU" sz="4400" dirty="0" smtClean="0"/>
              <a:t>ЗООЛОГИ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730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403" y="66348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СПАСИБО ВСЕМ!</a:t>
            </a:r>
            <a:endParaRPr lang="ru-RU" sz="8000" i="1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25" y="2372758"/>
            <a:ext cx="8880952" cy="37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51" y="764088"/>
            <a:ext cx="7916450" cy="53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9" y="1855450"/>
            <a:ext cx="4014004" cy="3147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"/>
          <a:stretch/>
        </p:blipFill>
        <p:spPr>
          <a:xfrm>
            <a:off x="6502036" y="1855450"/>
            <a:ext cx="4006069" cy="31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44" y="846842"/>
            <a:ext cx="8279704" cy="51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37" y="633693"/>
            <a:ext cx="8096250" cy="56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0" y="58649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57" y="688932"/>
            <a:ext cx="8066762" cy="547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90" y="874359"/>
            <a:ext cx="7490564" cy="51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100</TotalTime>
  <Words>38</Words>
  <Application>Microsoft Office PowerPoint</Application>
  <PresentationFormat>Широкоэкранный</PresentationFormat>
  <Paragraphs>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Контур</vt:lpstr>
      <vt:lpstr>Зона арктических пустынь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УБЕРИТЕ ЛИШНЕЕ СЛОВО</vt:lpstr>
      <vt:lpstr>Презентация PowerPoint</vt:lpstr>
      <vt:lpstr>Занятия населения зоны арктических пустынь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Занятия населения</vt:lpstr>
      <vt:lpstr>ЧТО ОБЩЕГО В ЭТИХ СЛОВАХ?</vt:lpstr>
      <vt:lpstr>СПАСИБО ВСЕМ!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арктических пустынь</dc:title>
  <dc:creator>Paul</dc:creator>
  <cp:lastModifiedBy>Paul</cp:lastModifiedBy>
  <cp:revision>11</cp:revision>
  <dcterms:created xsi:type="dcterms:W3CDTF">2016-10-17T19:32:54Z</dcterms:created>
  <dcterms:modified xsi:type="dcterms:W3CDTF">2016-10-25T19:47:54Z</dcterms:modified>
</cp:coreProperties>
</file>