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  <p:sldMasterId id="2147483770" r:id="rId5"/>
    <p:sldMasterId id="2147483782" r:id="rId6"/>
    <p:sldMasterId id="2147483796" r:id="rId7"/>
  </p:sldMasterIdLst>
  <p:sldIdLst>
    <p:sldId id="256" r:id="rId8"/>
    <p:sldId id="268" r:id="rId9"/>
    <p:sldId id="286" r:id="rId10"/>
    <p:sldId id="257" r:id="rId11"/>
    <p:sldId id="259" r:id="rId12"/>
    <p:sldId id="260" r:id="rId13"/>
    <p:sldId id="266" r:id="rId14"/>
    <p:sldId id="265" r:id="rId15"/>
    <p:sldId id="264" r:id="rId16"/>
    <p:sldId id="287" r:id="rId17"/>
    <p:sldId id="274" r:id="rId18"/>
    <p:sldId id="275" r:id="rId19"/>
    <p:sldId id="277" r:id="rId20"/>
    <p:sldId id="288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492" y="2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hidden">
          <a:xfrm>
            <a:off x="2876550" y="4462463"/>
            <a:ext cx="6264275" cy="2389187"/>
          </a:xfrm>
          <a:custGeom>
            <a:avLst/>
            <a:gdLst>
              <a:gd name="T0" fmla="*/ 237259 w 3934"/>
              <a:gd name="T1" fmla="*/ 2389187 h 1505"/>
              <a:gd name="T2" fmla="*/ 1093939 w 3934"/>
              <a:gd name="T3" fmla="*/ 2112962 h 1505"/>
              <a:gd name="T4" fmla="*/ 1931511 w 3934"/>
              <a:gd name="T5" fmla="*/ 1836737 h 1505"/>
              <a:gd name="T6" fmla="*/ 2751568 w 3934"/>
              <a:gd name="T7" fmla="*/ 1550987 h 1505"/>
              <a:gd name="T8" fmla="*/ 3531815 w 3934"/>
              <a:gd name="T9" fmla="*/ 1257300 h 1505"/>
              <a:gd name="T10" fmla="*/ 3912385 w 3934"/>
              <a:gd name="T11" fmla="*/ 1104900 h 1505"/>
              <a:gd name="T12" fmla="*/ 4283401 w 3934"/>
              <a:gd name="T13" fmla="*/ 962025 h 1505"/>
              <a:gd name="T14" fmla="*/ 4646455 w 3934"/>
              <a:gd name="T15" fmla="*/ 809625 h 1505"/>
              <a:gd name="T16" fmla="*/ 4998363 w 3934"/>
              <a:gd name="T17" fmla="*/ 666750 h 1505"/>
              <a:gd name="T18" fmla="*/ 5331162 w 3934"/>
              <a:gd name="T19" fmla="*/ 514350 h 1505"/>
              <a:gd name="T20" fmla="*/ 5654408 w 3934"/>
              <a:gd name="T21" fmla="*/ 371475 h 1505"/>
              <a:gd name="T22" fmla="*/ 5969692 w 3934"/>
              <a:gd name="T23" fmla="*/ 219075 h 1505"/>
              <a:gd name="T24" fmla="*/ 6264275 w 3934"/>
              <a:gd name="T25" fmla="*/ 76200 h 1505"/>
              <a:gd name="T26" fmla="*/ 6264275 w 3934"/>
              <a:gd name="T27" fmla="*/ 0 h 1505"/>
              <a:gd name="T28" fmla="*/ 5960138 w 3934"/>
              <a:gd name="T29" fmla="*/ 152400 h 1505"/>
              <a:gd name="T30" fmla="*/ 5635300 w 3934"/>
              <a:gd name="T31" fmla="*/ 304800 h 1505"/>
              <a:gd name="T32" fmla="*/ 5302500 w 3934"/>
              <a:gd name="T33" fmla="*/ 457200 h 1505"/>
              <a:gd name="T34" fmla="*/ 4960147 w 3934"/>
              <a:gd name="T35" fmla="*/ 609600 h 1505"/>
              <a:gd name="T36" fmla="*/ 4598685 w 3934"/>
              <a:gd name="T37" fmla="*/ 762000 h 1505"/>
              <a:gd name="T38" fmla="*/ 4226077 w 3934"/>
              <a:gd name="T39" fmla="*/ 914400 h 1505"/>
              <a:gd name="T40" fmla="*/ 3835953 w 3934"/>
              <a:gd name="T41" fmla="*/ 1066800 h 1505"/>
              <a:gd name="T42" fmla="*/ 3445829 w 3934"/>
              <a:gd name="T43" fmla="*/ 1219200 h 1505"/>
              <a:gd name="T44" fmla="*/ 3036597 w 3934"/>
              <a:gd name="T45" fmla="*/ 1371600 h 1505"/>
              <a:gd name="T46" fmla="*/ 2627365 w 3934"/>
              <a:gd name="T47" fmla="*/ 1524000 h 1505"/>
              <a:gd name="T48" fmla="*/ 1770685 w 3934"/>
              <a:gd name="T49" fmla="*/ 1817687 h 1505"/>
              <a:gd name="T50" fmla="*/ 894896 w 3934"/>
              <a:gd name="T51" fmla="*/ 2112962 h 1505"/>
              <a:gd name="T52" fmla="*/ 0 w 3934"/>
              <a:gd name="T53" fmla="*/ 2389187 h 1505"/>
              <a:gd name="T54" fmla="*/ 237259 w 3934"/>
              <a:gd name="T55" fmla="*/ 2389187 h 1505"/>
              <a:gd name="T56" fmla="*/ 237259 w 3934"/>
              <a:gd name="T57" fmla="*/ 2389187 h 15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4" h="1505">
                <a:moveTo>
                  <a:pt x="149" y="1505"/>
                </a:moveTo>
                <a:lnTo>
                  <a:pt x="687" y="1331"/>
                </a:lnTo>
                <a:lnTo>
                  <a:pt x="1213" y="1157"/>
                </a:lnTo>
                <a:lnTo>
                  <a:pt x="1728" y="977"/>
                </a:lnTo>
                <a:lnTo>
                  <a:pt x="2218" y="792"/>
                </a:lnTo>
                <a:lnTo>
                  <a:pt x="2457" y="696"/>
                </a:lnTo>
                <a:lnTo>
                  <a:pt x="2690" y="606"/>
                </a:lnTo>
                <a:lnTo>
                  <a:pt x="2918" y="510"/>
                </a:lnTo>
                <a:lnTo>
                  <a:pt x="3139" y="420"/>
                </a:lnTo>
                <a:lnTo>
                  <a:pt x="3348" y="324"/>
                </a:lnTo>
                <a:lnTo>
                  <a:pt x="3551" y="234"/>
                </a:lnTo>
                <a:lnTo>
                  <a:pt x="3749" y="138"/>
                </a:lnTo>
                <a:lnTo>
                  <a:pt x="3934" y="48"/>
                </a:lnTo>
                <a:lnTo>
                  <a:pt x="3934" y="0"/>
                </a:lnTo>
                <a:lnTo>
                  <a:pt x="3743" y="96"/>
                </a:lnTo>
                <a:lnTo>
                  <a:pt x="3539" y="192"/>
                </a:lnTo>
                <a:lnTo>
                  <a:pt x="3330" y="288"/>
                </a:lnTo>
                <a:lnTo>
                  <a:pt x="3115" y="384"/>
                </a:lnTo>
                <a:lnTo>
                  <a:pt x="2888" y="480"/>
                </a:lnTo>
                <a:lnTo>
                  <a:pt x="2654" y="576"/>
                </a:lnTo>
                <a:lnTo>
                  <a:pt x="2409" y="672"/>
                </a:lnTo>
                <a:lnTo>
                  <a:pt x="2164" y="768"/>
                </a:lnTo>
                <a:lnTo>
                  <a:pt x="1907" y="864"/>
                </a:lnTo>
                <a:lnTo>
                  <a:pt x="1650" y="960"/>
                </a:lnTo>
                <a:lnTo>
                  <a:pt x="1112" y="1145"/>
                </a:lnTo>
                <a:lnTo>
                  <a:pt x="562" y="1331"/>
                </a:lnTo>
                <a:lnTo>
                  <a:pt x="0" y="1505"/>
                </a:lnTo>
                <a:lnTo>
                  <a:pt x="149" y="1505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6389688" y="5757863"/>
            <a:ext cx="2751137" cy="1093787"/>
          </a:xfrm>
          <a:custGeom>
            <a:avLst/>
            <a:gdLst>
              <a:gd name="T0" fmla="*/ 210156 w 1728"/>
              <a:gd name="T1" fmla="*/ 1093787 h 689"/>
              <a:gd name="T2" fmla="*/ 875651 w 1728"/>
              <a:gd name="T3" fmla="*/ 836612 h 689"/>
              <a:gd name="T4" fmla="*/ 1533186 w 1728"/>
              <a:gd name="T5" fmla="*/ 579437 h 689"/>
              <a:gd name="T6" fmla="*/ 1846828 w 1728"/>
              <a:gd name="T7" fmla="*/ 455612 h 689"/>
              <a:gd name="T8" fmla="*/ 2160470 w 1728"/>
              <a:gd name="T9" fmla="*/ 322262 h 689"/>
              <a:gd name="T10" fmla="*/ 2466152 w 1728"/>
              <a:gd name="T11" fmla="*/ 200025 h 689"/>
              <a:gd name="T12" fmla="*/ 2751137 w 1728"/>
              <a:gd name="T13" fmla="*/ 76200 h 689"/>
              <a:gd name="T14" fmla="*/ 2751137 w 1728"/>
              <a:gd name="T15" fmla="*/ 0 h 689"/>
              <a:gd name="T16" fmla="*/ 2437495 w 1728"/>
              <a:gd name="T17" fmla="*/ 133350 h 689"/>
              <a:gd name="T18" fmla="*/ 2112708 w 1728"/>
              <a:gd name="T19" fmla="*/ 265112 h 689"/>
              <a:gd name="T20" fmla="*/ 1779960 w 1728"/>
              <a:gd name="T21" fmla="*/ 407987 h 689"/>
              <a:gd name="T22" fmla="*/ 1437660 w 1728"/>
              <a:gd name="T23" fmla="*/ 541337 h 689"/>
              <a:gd name="T24" fmla="*/ 722810 w 1728"/>
              <a:gd name="T25" fmla="*/ 817562 h 689"/>
              <a:gd name="T26" fmla="*/ 0 w 1728"/>
              <a:gd name="T27" fmla="*/ 1093787 h 689"/>
              <a:gd name="T28" fmla="*/ 210156 w 1728"/>
              <a:gd name="T29" fmla="*/ 1093787 h 689"/>
              <a:gd name="T30" fmla="*/ 210156 w 1728"/>
              <a:gd name="T31" fmla="*/ 1093787 h 6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28" h="689">
                <a:moveTo>
                  <a:pt x="132" y="689"/>
                </a:moveTo>
                <a:lnTo>
                  <a:pt x="550" y="527"/>
                </a:lnTo>
                <a:lnTo>
                  <a:pt x="963" y="365"/>
                </a:lnTo>
                <a:lnTo>
                  <a:pt x="1160" y="287"/>
                </a:lnTo>
                <a:lnTo>
                  <a:pt x="1357" y="203"/>
                </a:lnTo>
                <a:lnTo>
                  <a:pt x="1549" y="126"/>
                </a:lnTo>
                <a:lnTo>
                  <a:pt x="1728" y="48"/>
                </a:lnTo>
                <a:lnTo>
                  <a:pt x="1728" y="0"/>
                </a:lnTo>
                <a:lnTo>
                  <a:pt x="1531" y="84"/>
                </a:lnTo>
                <a:lnTo>
                  <a:pt x="1327" y="167"/>
                </a:lnTo>
                <a:lnTo>
                  <a:pt x="1118" y="257"/>
                </a:lnTo>
                <a:lnTo>
                  <a:pt x="903" y="341"/>
                </a:lnTo>
                <a:lnTo>
                  <a:pt x="454" y="515"/>
                </a:lnTo>
                <a:lnTo>
                  <a:pt x="0" y="689"/>
                </a:lnTo>
                <a:lnTo>
                  <a:pt x="132" y="689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hidden">
          <a:xfrm>
            <a:off x="0" y="0"/>
            <a:ext cx="8855075" cy="5472113"/>
          </a:xfrm>
          <a:custGeom>
            <a:avLst/>
            <a:gdLst>
              <a:gd name="T0" fmla="*/ 8855075 w 5561"/>
              <a:gd name="T1" fmla="*/ 1474788 h 3447"/>
              <a:gd name="T2" fmla="*/ 8816859 w 5561"/>
              <a:gd name="T3" fmla="*/ 1227138 h 3447"/>
              <a:gd name="T4" fmla="*/ 8683101 w 5561"/>
              <a:gd name="T5" fmla="*/ 998538 h 3447"/>
              <a:gd name="T6" fmla="*/ 8482464 w 5561"/>
              <a:gd name="T7" fmla="*/ 781050 h 3447"/>
              <a:gd name="T8" fmla="*/ 8197433 w 5561"/>
              <a:gd name="T9" fmla="*/ 581025 h 3447"/>
              <a:gd name="T10" fmla="*/ 7835969 w 5561"/>
              <a:gd name="T11" fmla="*/ 400050 h 3447"/>
              <a:gd name="T12" fmla="*/ 7407626 w 5561"/>
              <a:gd name="T13" fmla="*/ 228600 h 3447"/>
              <a:gd name="T14" fmla="*/ 6912404 w 5561"/>
              <a:gd name="T15" fmla="*/ 76200 h 3447"/>
              <a:gd name="T16" fmla="*/ 6369412 w 5561"/>
              <a:gd name="T17" fmla="*/ 0 h 3447"/>
              <a:gd name="T18" fmla="*/ 6941067 w 5561"/>
              <a:gd name="T19" fmla="*/ 142875 h 3447"/>
              <a:gd name="T20" fmla="*/ 7436288 w 5561"/>
              <a:gd name="T21" fmla="*/ 304800 h 3447"/>
              <a:gd name="T22" fmla="*/ 7855077 w 5561"/>
              <a:gd name="T23" fmla="*/ 485775 h 3447"/>
              <a:gd name="T24" fmla="*/ 8197433 w 5561"/>
              <a:gd name="T25" fmla="*/ 676275 h 3447"/>
              <a:gd name="T26" fmla="*/ 8463356 w 5561"/>
              <a:gd name="T27" fmla="*/ 884238 h 3447"/>
              <a:gd name="T28" fmla="*/ 8644884 w 5561"/>
              <a:gd name="T29" fmla="*/ 1112838 h 3447"/>
              <a:gd name="T30" fmla="*/ 8740426 w 5561"/>
              <a:gd name="T31" fmla="*/ 1350963 h 3447"/>
              <a:gd name="T32" fmla="*/ 8740426 w 5561"/>
              <a:gd name="T33" fmla="*/ 1608138 h 3447"/>
              <a:gd name="T34" fmla="*/ 8663993 w 5561"/>
              <a:gd name="T35" fmla="*/ 1846263 h 3447"/>
              <a:gd name="T36" fmla="*/ 8511127 w 5561"/>
              <a:gd name="T37" fmla="*/ 2093913 h 3447"/>
              <a:gd name="T38" fmla="*/ 8283420 w 5561"/>
              <a:gd name="T39" fmla="*/ 2341563 h 3447"/>
              <a:gd name="T40" fmla="*/ 7988835 w 5561"/>
              <a:gd name="T41" fmla="*/ 2587625 h 3447"/>
              <a:gd name="T42" fmla="*/ 7625778 w 5561"/>
              <a:gd name="T43" fmla="*/ 2835275 h 3447"/>
              <a:gd name="T44" fmla="*/ 7206990 w 5561"/>
              <a:gd name="T45" fmla="*/ 3092450 h 3447"/>
              <a:gd name="T46" fmla="*/ 6711768 w 5561"/>
              <a:gd name="T47" fmla="*/ 3340100 h 3447"/>
              <a:gd name="T48" fmla="*/ 6170368 w 5561"/>
              <a:gd name="T49" fmla="*/ 3587750 h 3447"/>
              <a:gd name="T50" fmla="*/ 5570051 w 5561"/>
              <a:gd name="T51" fmla="*/ 3835400 h 3447"/>
              <a:gd name="T52" fmla="*/ 4912409 w 5561"/>
              <a:gd name="T53" fmla="*/ 4073525 h 3447"/>
              <a:gd name="T54" fmla="*/ 4208589 w 5561"/>
              <a:gd name="T55" fmla="*/ 4310063 h 3447"/>
              <a:gd name="T56" fmla="*/ 3445852 w 5561"/>
              <a:gd name="T57" fmla="*/ 4548188 h 3447"/>
              <a:gd name="T58" fmla="*/ 2646491 w 5561"/>
              <a:gd name="T59" fmla="*/ 4776788 h 3447"/>
              <a:gd name="T60" fmla="*/ 1808913 w 5561"/>
              <a:gd name="T61" fmla="*/ 4995863 h 3447"/>
              <a:gd name="T62" fmla="*/ 923565 w 5561"/>
              <a:gd name="T63" fmla="*/ 5205413 h 3447"/>
              <a:gd name="T64" fmla="*/ 0 w 5561"/>
              <a:gd name="T65" fmla="*/ 5472113 h 3447"/>
              <a:gd name="T66" fmla="*/ 1380570 w 5561"/>
              <a:gd name="T67" fmla="*/ 5157788 h 3447"/>
              <a:gd name="T68" fmla="*/ 2256364 w 5561"/>
              <a:gd name="T69" fmla="*/ 4929188 h 3447"/>
              <a:gd name="T70" fmla="*/ 3084388 w 5561"/>
              <a:gd name="T71" fmla="*/ 4700588 h 3447"/>
              <a:gd name="T72" fmla="*/ 3875787 w 5561"/>
              <a:gd name="T73" fmla="*/ 4471988 h 3447"/>
              <a:gd name="T74" fmla="*/ 4617824 w 5561"/>
              <a:gd name="T75" fmla="*/ 4235450 h 3447"/>
              <a:gd name="T76" fmla="*/ 5302535 w 5561"/>
              <a:gd name="T77" fmla="*/ 3987800 h 3447"/>
              <a:gd name="T78" fmla="*/ 5941069 w 5561"/>
              <a:gd name="T79" fmla="*/ 3740150 h 3447"/>
              <a:gd name="T80" fmla="*/ 6522278 w 5561"/>
              <a:gd name="T81" fmla="*/ 3492500 h 3447"/>
              <a:gd name="T82" fmla="*/ 7046162 w 5561"/>
              <a:gd name="T83" fmla="*/ 3235325 h 3447"/>
              <a:gd name="T84" fmla="*/ 7512721 w 5561"/>
              <a:gd name="T85" fmla="*/ 2978150 h 3447"/>
              <a:gd name="T86" fmla="*/ 7912402 w 5561"/>
              <a:gd name="T87" fmla="*/ 2730500 h 3447"/>
              <a:gd name="T88" fmla="*/ 8245204 w 5561"/>
              <a:gd name="T89" fmla="*/ 2474913 h 3447"/>
              <a:gd name="T90" fmla="*/ 8501573 w 5561"/>
              <a:gd name="T91" fmla="*/ 2217738 h 3447"/>
              <a:gd name="T92" fmla="*/ 8692655 w 5561"/>
              <a:gd name="T93" fmla="*/ 1970088 h 3447"/>
              <a:gd name="T94" fmla="*/ 8816859 w 5561"/>
              <a:gd name="T95" fmla="*/ 1722438 h 3447"/>
              <a:gd name="T96" fmla="*/ 8845521 w 5561"/>
              <a:gd name="T97" fmla="*/ 1598613 h 34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561" h="3447">
                <a:moveTo>
                  <a:pt x="5555" y="1007"/>
                </a:moveTo>
                <a:lnTo>
                  <a:pt x="5561" y="929"/>
                </a:lnTo>
                <a:lnTo>
                  <a:pt x="5555" y="851"/>
                </a:lnTo>
                <a:lnTo>
                  <a:pt x="5537" y="773"/>
                </a:lnTo>
                <a:lnTo>
                  <a:pt x="5501" y="701"/>
                </a:lnTo>
                <a:lnTo>
                  <a:pt x="5453" y="629"/>
                </a:lnTo>
                <a:lnTo>
                  <a:pt x="5399" y="563"/>
                </a:lnTo>
                <a:lnTo>
                  <a:pt x="5327" y="492"/>
                </a:lnTo>
                <a:lnTo>
                  <a:pt x="5244" y="432"/>
                </a:lnTo>
                <a:lnTo>
                  <a:pt x="5148" y="366"/>
                </a:lnTo>
                <a:lnTo>
                  <a:pt x="5040" y="306"/>
                </a:lnTo>
                <a:lnTo>
                  <a:pt x="4921" y="252"/>
                </a:lnTo>
                <a:lnTo>
                  <a:pt x="4795" y="198"/>
                </a:lnTo>
                <a:lnTo>
                  <a:pt x="4652" y="144"/>
                </a:lnTo>
                <a:lnTo>
                  <a:pt x="4502" y="90"/>
                </a:lnTo>
                <a:lnTo>
                  <a:pt x="4341" y="48"/>
                </a:lnTo>
                <a:lnTo>
                  <a:pt x="4167" y="0"/>
                </a:lnTo>
                <a:lnTo>
                  <a:pt x="4000" y="0"/>
                </a:lnTo>
                <a:lnTo>
                  <a:pt x="4185" y="42"/>
                </a:lnTo>
                <a:lnTo>
                  <a:pt x="4359" y="90"/>
                </a:lnTo>
                <a:lnTo>
                  <a:pt x="4520" y="138"/>
                </a:lnTo>
                <a:lnTo>
                  <a:pt x="4670" y="192"/>
                </a:lnTo>
                <a:lnTo>
                  <a:pt x="4807" y="246"/>
                </a:lnTo>
                <a:lnTo>
                  <a:pt x="4933" y="306"/>
                </a:lnTo>
                <a:lnTo>
                  <a:pt x="5046" y="366"/>
                </a:lnTo>
                <a:lnTo>
                  <a:pt x="5148" y="426"/>
                </a:lnTo>
                <a:lnTo>
                  <a:pt x="5238" y="492"/>
                </a:lnTo>
                <a:lnTo>
                  <a:pt x="5315" y="557"/>
                </a:lnTo>
                <a:lnTo>
                  <a:pt x="5381" y="629"/>
                </a:lnTo>
                <a:lnTo>
                  <a:pt x="5429" y="701"/>
                </a:lnTo>
                <a:lnTo>
                  <a:pt x="5465" y="779"/>
                </a:lnTo>
                <a:lnTo>
                  <a:pt x="5489" y="851"/>
                </a:lnTo>
                <a:lnTo>
                  <a:pt x="5495" y="935"/>
                </a:lnTo>
                <a:lnTo>
                  <a:pt x="5489" y="1013"/>
                </a:lnTo>
                <a:lnTo>
                  <a:pt x="5471" y="1091"/>
                </a:lnTo>
                <a:lnTo>
                  <a:pt x="5441" y="1163"/>
                </a:lnTo>
                <a:lnTo>
                  <a:pt x="5399" y="1241"/>
                </a:lnTo>
                <a:lnTo>
                  <a:pt x="5345" y="1319"/>
                </a:lnTo>
                <a:lnTo>
                  <a:pt x="5280" y="1397"/>
                </a:lnTo>
                <a:lnTo>
                  <a:pt x="5202" y="1475"/>
                </a:lnTo>
                <a:lnTo>
                  <a:pt x="5118" y="1553"/>
                </a:lnTo>
                <a:lnTo>
                  <a:pt x="5017" y="1630"/>
                </a:lnTo>
                <a:lnTo>
                  <a:pt x="4909" y="1708"/>
                </a:lnTo>
                <a:lnTo>
                  <a:pt x="4789" y="1786"/>
                </a:lnTo>
                <a:lnTo>
                  <a:pt x="4664" y="1870"/>
                </a:lnTo>
                <a:lnTo>
                  <a:pt x="4526" y="1948"/>
                </a:lnTo>
                <a:lnTo>
                  <a:pt x="4377" y="2026"/>
                </a:lnTo>
                <a:lnTo>
                  <a:pt x="4215" y="2104"/>
                </a:lnTo>
                <a:lnTo>
                  <a:pt x="4048" y="2182"/>
                </a:lnTo>
                <a:lnTo>
                  <a:pt x="3875" y="2260"/>
                </a:lnTo>
                <a:lnTo>
                  <a:pt x="3689" y="2338"/>
                </a:lnTo>
                <a:lnTo>
                  <a:pt x="3498" y="2416"/>
                </a:lnTo>
                <a:lnTo>
                  <a:pt x="3295" y="2488"/>
                </a:lnTo>
                <a:lnTo>
                  <a:pt x="3085" y="2566"/>
                </a:lnTo>
                <a:lnTo>
                  <a:pt x="2864" y="2644"/>
                </a:lnTo>
                <a:lnTo>
                  <a:pt x="2643" y="2715"/>
                </a:lnTo>
                <a:lnTo>
                  <a:pt x="2410" y="2793"/>
                </a:lnTo>
                <a:lnTo>
                  <a:pt x="2164" y="2865"/>
                </a:lnTo>
                <a:lnTo>
                  <a:pt x="1919" y="2937"/>
                </a:lnTo>
                <a:lnTo>
                  <a:pt x="1662" y="3009"/>
                </a:lnTo>
                <a:lnTo>
                  <a:pt x="1399" y="3075"/>
                </a:lnTo>
                <a:lnTo>
                  <a:pt x="1136" y="3147"/>
                </a:lnTo>
                <a:lnTo>
                  <a:pt x="861" y="3213"/>
                </a:lnTo>
                <a:lnTo>
                  <a:pt x="580" y="3279"/>
                </a:lnTo>
                <a:lnTo>
                  <a:pt x="0" y="3411"/>
                </a:lnTo>
                <a:lnTo>
                  <a:pt x="0" y="3447"/>
                </a:lnTo>
                <a:lnTo>
                  <a:pt x="586" y="3315"/>
                </a:lnTo>
                <a:lnTo>
                  <a:pt x="867" y="3249"/>
                </a:lnTo>
                <a:lnTo>
                  <a:pt x="1148" y="3177"/>
                </a:lnTo>
                <a:lnTo>
                  <a:pt x="1417" y="3105"/>
                </a:lnTo>
                <a:lnTo>
                  <a:pt x="1680" y="3039"/>
                </a:lnTo>
                <a:lnTo>
                  <a:pt x="1937" y="2961"/>
                </a:lnTo>
                <a:lnTo>
                  <a:pt x="2188" y="2889"/>
                </a:lnTo>
                <a:lnTo>
                  <a:pt x="2434" y="2817"/>
                </a:lnTo>
                <a:lnTo>
                  <a:pt x="2673" y="2739"/>
                </a:lnTo>
                <a:lnTo>
                  <a:pt x="2900" y="2668"/>
                </a:lnTo>
                <a:lnTo>
                  <a:pt x="3121" y="2590"/>
                </a:lnTo>
                <a:lnTo>
                  <a:pt x="3330" y="2512"/>
                </a:lnTo>
                <a:lnTo>
                  <a:pt x="3534" y="2434"/>
                </a:lnTo>
                <a:lnTo>
                  <a:pt x="3731" y="2356"/>
                </a:lnTo>
                <a:lnTo>
                  <a:pt x="3916" y="2278"/>
                </a:lnTo>
                <a:lnTo>
                  <a:pt x="4096" y="2200"/>
                </a:lnTo>
                <a:lnTo>
                  <a:pt x="4263" y="2116"/>
                </a:lnTo>
                <a:lnTo>
                  <a:pt x="4425" y="2038"/>
                </a:lnTo>
                <a:lnTo>
                  <a:pt x="4574" y="1960"/>
                </a:lnTo>
                <a:lnTo>
                  <a:pt x="4718" y="1876"/>
                </a:lnTo>
                <a:lnTo>
                  <a:pt x="4849" y="1798"/>
                </a:lnTo>
                <a:lnTo>
                  <a:pt x="4969" y="1720"/>
                </a:lnTo>
                <a:lnTo>
                  <a:pt x="5076" y="1636"/>
                </a:lnTo>
                <a:lnTo>
                  <a:pt x="5178" y="1559"/>
                </a:lnTo>
                <a:lnTo>
                  <a:pt x="5262" y="1481"/>
                </a:lnTo>
                <a:lnTo>
                  <a:pt x="5339" y="1397"/>
                </a:lnTo>
                <a:lnTo>
                  <a:pt x="5405" y="1319"/>
                </a:lnTo>
                <a:lnTo>
                  <a:pt x="5459" y="1241"/>
                </a:lnTo>
                <a:lnTo>
                  <a:pt x="5507" y="1163"/>
                </a:lnTo>
                <a:lnTo>
                  <a:pt x="5537" y="1085"/>
                </a:lnTo>
                <a:lnTo>
                  <a:pt x="5555" y="100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6"/>
          <p:cNvSpPr>
            <a:spLocks/>
          </p:cNvSpPr>
          <p:nvPr/>
        </p:nvSpPr>
        <p:spPr bwMode="hidden">
          <a:xfrm>
            <a:off x="7845425" y="0"/>
            <a:ext cx="1295400" cy="438150"/>
          </a:xfrm>
          <a:custGeom>
            <a:avLst/>
            <a:gdLst>
              <a:gd name="T0" fmla="*/ 813 w 813"/>
              <a:gd name="T1" fmla="*/ 222 h 276"/>
              <a:gd name="T2" fmla="*/ 670 w 813"/>
              <a:gd name="T3" fmla="*/ 162 h 276"/>
              <a:gd name="T4" fmla="*/ 514 w 813"/>
              <a:gd name="T5" fmla="*/ 108 h 276"/>
              <a:gd name="T6" fmla="*/ 347 w 813"/>
              <a:gd name="T7" fmla="*/ 54 h 276"/>
              <a:gd name="T8" fmla="*/ 167 w 813"/>
              <a:gd name="T9" fmla="*/ 0 h 276"/>
              <a:gd name="T10" fmla="*/ 0 w 813"/>
              <a:gd name="T11" fmla="*/ 0 h 276"/>
              <a:gd name="T12" fmla="*/ 227 w 813"/>
              <a:gd name="T13" fmla="*/ 60 h 276"/>
              <a:gd name="T14" fmla="*/ 442 w 813"/>
              <a:gd name="T15" fmla="*/ 132 h 276"/>
              <a:gd name="T16" fmla="*/ 634 w 813"/>
              <a:gd name="T17" fmla="*/ 204 h 276"/>
              <a:gd name="T18" fmla="*/ 813 w 813"/>
              <a:gd name="T19" fmla="*/ 276 h 276"/>
              <a:gd name="T20" fmla="*/ 813 w 813"/>
              <a:gd name="T21" fmla="*/ 222 h 276"/>
              <a:gd name="T22" fmla="*/ 813 w 813"/>
              <a:gd name="T23" fmla="*/ 222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3" h="276">
                <a:moveTo>
                  <a:pt x="813" y="222"/>
                </a:moveTo>
                <a:lnTo>
                  <a:pt x="670" y="162"/>
                </a:lnTo>
                <a:lnTo>
                  <a:pt x="514" y="108"/>
                </a:lnTo>
                <a:lnTo>
                  <a:pt x="347" y="54"/>
                </a:lnTo>
                <a:lnTo>
                  <a:pt x="167" y="0"/>
                </a:lnTo>
                <a:lnTo>
                  <a:pt x="0" y="0"/>
                </a:lnTo>
                <a:lnTo>
                  <a:pt x="227" y="60"/>
                </a:lnTo>
                <a:lnTo>
                  <a:pt x="442" y="132"/>
                </a:lnTo>
                <a:lnTo>
                  <a:pt x="634" y="204"/>
                </a:lnTo>
                <a:lnTo>
                  <a:pt x="813" y="276"/>
                </a:lnTo>
                <a:lnTo>
                  <a:pt x="813" y="222"/>
                </a:lnTo>
                <a:lnTo>
                  <a:pt x="813" y="222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3399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" name="Freeform 7"/>
          <p:cNvSpPr>
            <a:spLocks/>
          </p:cNvSpPr>
          <p:nvPr/>
        </p:nvSpPr>
        <p:spPr bwMode="hidden">
          <a:xfrm>
            <a:off x="0" y="3149600"/>
            <a:ext cx="9140825" cy="3330575"/>
          </a:xfrm>
          <a:custGeom>
            <a:avLst/>
            <a:gdLst>
              <a:gd name="T0" fmla="*/ 9140825 w 5740"/>
              <a:gd name="T1" fmla="*/ 0 h 2098"/>
              <a:gd name="T2" fmla="*/ 8978392 w 5740"/>
              <a:gd name="T3" fmla="*/ 114300 h 2098"/>
              <a:gd name="T4" fmla="*/ 8817552 w 5740"/>
              <a:gd name="T5" fmla="*/ 219075 h 2098"/>
              <a:gd name="T6" fmla="*/ 8636009 w 5740"/>
              <a:gd name="T7" fmla="*/ 333375 h 2098"/>
              <a:gd name="T8" fmla="*/ 8446504 w 5740"/>
              <a:gd name="T9" fmla="*/ 438150 h 2098"/>
              <a:gd name="T10" fmla="*/ 8045200 w 5740"/>
              <a:gd name="T11" fmla="*/ 657225 h 2098"/>
              <a:gd name="T12" fmla="*/ 7607268 w 5740"/>
              <a:gd name="T13" fmla="*/ 876300 h 2098"/>
              <a:gd name="T14" fmla="*/ 7131117 w 5740"/>
              <a:gd name="T15" fmla="*/ 1095375 h 2098"/>
              <a:gd name="T16" fmla="*/ 6627894 w 5740"/>
              <a:gd name="T17" fmla="*/ 1312863 h 2098"/>
              <a:gd name="T18" fmla="*/ 6094414 w 5740"/>
              <a:gd name="T19" fmla="*/ 1522413 h 2098"/>
              <a:gd name="T20" fmla="*/ 5522714 w 5740"/>
              <a:gd name="T21" fmla="*/ 1731963 h 2098"/>
              <a:gd name="T22" fmla="*/ 4922350 w 5740"/>
              <a:gd name="T23" fmla="*/ 1941513 h 2098"/>
              <a:gd name="T24" fmla="*/ 4294914 w 5740"/>
              <a:gd name="T25" fmla="*/ 2151063 h 2098"/>
              <a:gd name="T26" fmla="*/ 3637220 w 5740"/>
              <a:gd name="T27" fmla="*/ 2351088 h 2098"/>
              <a:gd name="T28" fmla="*/ 2962009 w 5740"/>
              <a:gd name="T29" fmla="*/ 2541588 h 2098"/>
              <a:gd name="T30" fmla="*/ 2256542 w 5740"/>
              <a:gd name="T31" fmla="*/ 2732088 h 2098"/>
              <a:gd name="T32" fmla="*/ 1524002 w 5740"/>
              <a:gd name="T33" fmla="*/ 2911475 h 2098"/>
              <a:gd name="T34" fmla="*/ 770759 w 5740"/>
              <a:gd name="T35" fmla="*/ 3092450 h 2098"/>
              <a:gd name="T36" fmla="*/ 0 w 5740"/>
              <a:gd name="T37" fmla="*/ 3263900 h 2098"/>
              <a:gd name="T38" fmla="*/ 0 w 5740"/>
              <a:gd name="T39" fmla="*/ 3330575 h 2098"/>
              <a:gd name="T40" fmla="*/ 761205 w 5740"/>
              <a:gd name="T41" fmla="*/ 3159125 h 2098"/>
              <a:gd name="T42" fmla="*/ 1514447 w 5740"/>
              <a:gd name="T43" fmla="*/ 2987675 h 2098"/>
              <a:gd name="T44" fmla="*/ 2237432 w 5740"/>
              <a:gd name="T45" fmla="*/ 2798763 h 2098"/>
              <a:gd name="T46" fmla="*/ 2933345 w 5740"/>
              <a:gd name="T47" fmla="*/ 2617788 h 2098"/>
              <a:gd name="T48" fmla="*/ 3608556 w 5740"/>
              <a:gd name="T49" fmla="*/ 2417763 h 2098"/>
              <a:gd name="T50" fmla="*/ 4266249 w 5740"/>
              <a:gd name="T51" fmla="*/ 2217738 h 2098"/>
              <a:gd name="T52" fmla="*/ 4884131 w 5740"/>
              <a:gd name="T53" fmla="*/ 2017713 h 2098"/>
              <a:gd name="T54" fmla="*/ 5484495 w 5740"/>
              <a:gd name="T55" fmla="*/ 1808163 h 2098"/>
              <a:gd name="T56" fmla="*/ 6056195 w 5740"/>
              <a:gd name="T57" fmla="*/ 1598613 h 2098"/>
              <a:gd name="T58" fmla="*/ 6589675 w 5740"/>
              <a:gd name="T59" fmla="*/ 1389063 h 2098"/>
              <a:gd name="T60" fmla="*/ 7102453 w 5740"/>
              <a:gd name="T61" fmla="*/ 1169988 h 2098"/>
              <a:gd name="T62" fmla="*/ 7578604 w 5740"/>
              <a:gd name="T63" fmla="*/ 952500 h 2098"/>
              <a:gd name="T64" fmla="*/ 8026090 w 5740"/>
              <a:gd name="T65" fmla="*/ 733425 h 2098"/>
              <a:gd name="T66" fmla="*/ 8427395 w 5740"/>
              <a:gd name="T67" fmla="*/ 514350 h 2098"/>
              <a:gd name="T68" fmla="*/ 8807997 w 5740"/>
              <a:gd name="T69" fmla="*/ 295275 h 2098"/>
              <a:gd name="T70" fmla="*/ 9140825 w 5740"/>
              <a:gd name="T71" fmla="*/ 76200 h 2098"/>
              <a:gd name="T72" fmla="*/ 9140825 w 5740"/>
              <a:gd name="T73" fmla="*/ 0 h 2098"/>
              <a:gd name="T74" fmla="*/ 9140825 w 5740"/>
              <a:gd name="T75" fmla="*/ 0 h 20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740" h="2098">
                <a:moveTo>
                  <a:pt x="5740" y="0"/>
                </a:moveTo>
                <a:lnTo>
                  <a:pt x="5638" y="72"/>
                </a:lnTo>
                <a:lnTo>
                  <a:pt x="5537" y="138"/>
                </a:lnTo>
                <a:lnTo>
                  <a:pt x="5423" y="210"/>
                </a:lnTo>
                <a:lnTo>
                  <a:pt x="5304" y="276"/>
                </a:lnTo>
                <a:lnTo>
                  <a:pt x="5052" y="414"/>
                </a:lnTo>
                <a:lnTo>
                  <a:pt x="4777" y="552"/>
                </a:lnTo>
                <a:lnTo>
                  <a:pt x="4478" y="690"/>
                </a:lnTo>
                <a:lnTo>
                  <a:pt x="4162" y="827"/>
                </a:lnTo>
                <a:lnTo>
                  <a:pt x="3827" y="959"/>
                </a:lnTo>
                <a:lnTo>
                  <a:pt x="3468" y="1091"/>
                </a:lnTo>
                <a:lnTo>
                  <a:pt x="3091" y="1223"/>
                </a:lnTo>
                <a:lnTo>
                  <a:pt x="2697" y="1355"/>
                </a:lnTo>
                <a:lnTo>
                  <a:pt x="2284" y="1481"/>
                </a:lnTo>
                <a:lnTo>
                  <a:pt x="1860" y="1601"/>
                </a:lnTo>
                <a:lnTo>
                  <a:pt x="1417" y="1721"/>
                </a:lnTo>
                <a:lnTo>
                  <a:pt x="957" y="1834"/>
                </a:lnTo>
                <a:lnTo>
                  <a:pt x="484" y="1948"/>
                </a:lnTo>
                <a:lnTo>
                  <a:pt x="0" y="2056"/>
                </a:lnTo>
                <a:lnTo>
                  <a:pt x="0" y="2098"/>
                </a:lnTo>
                <a:lnTo>
                  <a:pt x="478" y="1990"/>
                </a:lnTo>
                <a:lnTo>
                  <a:pt x="951" y="1882"/>
                </a:lnTo>
                <a:lnTo>
                  <a:pt x="1405" y="1763"/>
                </a:lnTo>
                <a:lnTo>
                  <a:pt x="1842" y="1649"/>
                </a:lnTo>
                <a:lnTo>
                  <a:pt x="2266" y="1523"/>
                </a:lnTo>
                <a:lnTo>
                  <a:pt x="2679" y="1397"/>
                </a:lnTo>
                <a:lnTo>
                  <a:pt x="3067" y="1271"/>
                </a:lnTo>
                <a:lnTo>
                  <a:pt x="3444" y="1139"/>
                </a:lnTo>
                <a:lnTo>
                  <a:pt x="3803" y="1007"/>
                </a:lnTo>
                <a:lnTo>
                  <a:pt x="4138" y="875"/>
                </a:lnTo>
                <a:lnTo>
                  <a:pt x="4460" y="737"/>
                </a:lnTo>
                <a:lnTo>
                  <a:pt x="4759" y="600"/>
                </a:lnTo>
                <a:lnTo>
                  <a:pt x="5040" y="462"/>
                </a:lnTo>
                <a:lnTo>
                  <a:pt x="5292" y="324"/>
                </a:lnTo>
                <a:lnTo>
                  <a:pt x="5531" y="186"/>
                </a:lnTo>
                <a:lnTo>
                  <a:pt x="5740" y="48"/>
                </a:lnTo>
                <a:lnTo>
                  <a:pt x="574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8"/>
          <p:cNvSpPr>
            <a:spLocks/>
          </p:cNvSpPr>
          <p:nvPr/>
        </p:nvSpPr>
        <p:spPr bwMode="hidden">
          <a:xfrm>
            <a:off x="0" y="161925"/>
            <a:ext cx="3113088" cy="2008188"/>
          </a:xfrm>
          <a:custGeom>
            <a:avLst/>
            <a:gdLst>
              <a:gd name="T0" fmla="*/ 3113088 w 1955"/>
              <a:gd name="T1" fmla="*/ 769938 h 1265"/>
              <a:gd name="T2" fmla="*/ 3027100 w 1955"/>
              <a:gd name="T3" fmla="*/ 619125 h 1265"/>
              <a:gd name="T4" fmla="*/ 2818499 w 1955"/>
              <a:gd name="T5" fmla="*/ 485775 h 1265"/>
              <a:gd name="T6" fmla="*/ 2514356 w 1955"/>
              <a:gd name="T7" fmla="*/ 361950 h 1265"/>
              <a:gd name="T8" fmla="*/ 2113078 w 1955"/>
              <a:gd name="T9" fmla="*/ 257175 h 1265"/>
              <a:gd name="T10" fmla="*/ 1608296 w 1955"/>
              <a:gd name="T11" fmla="*/ 161925 h 1265"/>
              <a:gd name="T12" fmla="*/ 1028673 w 1955"/>
              <a:gd name="T13" fmla="*/ 85725 h 1265"/>
              <a:gd name="T14" fmla="*/ 361469 w 1955"/>
              <a:gd name="T15" fmla="*/ 28575 h 1265"/>
              <a:gd name="T16" fmla="*/ 0 w 1955"/>
              <a:gd name="T17" fmla="*/ 19050 h 1265"/>
              <a:gd name="T18" fmla="*/ 686312 w 1955"/>
              <a:gd name="T19" fmla="*/ 76200 h 1265"/>
              <a:gd name="T20" fmla="*/ 1294599 w 1955"/>
              <a:gd name="T21" fmla="*/ 142875 h 1265"/>
              <a:gd name="T22" fmla="*/ 1828043 w 1955"/>
              <a:gd name="T23" fmla="*/ 228600 h 1265"/>
              <a:gd name="T24" fmla="*/ 2265946 w 1955"/>
              <a:gd name="T25" fmla="*/ 323850 h 1265"/>
              <a:gd name="T26" fmla="*/ 2608306 w 1955"/>
              <a:gd name="T27" fmla="*/ 438150 h 1265"/>
              <a:gd name="T28" fmla="*/ 2856716 w 1955"/>
              <a:gd name="T29" fmla="*/ 571500 h 1265"/>
              <a:gd name="T30" fmla="*/ 2998437 w 1955"/>
              <a:gd name="T31" fmla="*/ 703263 h 1265"/>
              <a:gd name="T32" fmla="*/ 3027100 w 1955"/>
              <a:gd name="T33" fmla="*/ 855663 h 1265"/>
              <a:gd name="T34" fmla="*/ 2952258 w 1955"/>
              <a:gd name="T35" fmla="*/ 998538 h 1265"/>
              <a:gd name="T36" fmla="*/ 2780282 w 1955"/>
              <a:gd name="T37" fmla="*/ 1141413 h 1265"/>
              <a:gd name="T38" fmla="*/ 2514356 w 1955"/>
              <a:gd name="T39" fmla="*/ 1284288 h 1265"/>
              <a:gd name="T40" fmla="*/ 2160849 w 1955"/>
              <a:gd name="T41" fmla="*/ 1427163 h 1265"/>
              <a:gd name="T42" fmla="*/ 1732501 w 1955"/>
              <a:gd name="T43" fmla="*/ 1570038 h 1265"/>
              <a:gd name="T44" fmla="*/ 1218165 w 1955"/>
              <a:gd name="T45" fmla="*/ 1703388 h 1265"/>
              <a:gd name="T46" fmla="*/ 648096 w 1955"/>
              <a:gd name="T47" fmla="*/ 1836738 h 1265"/>
              <a:gd name="T48" fmla="*/ 0 w 1955"/>
              <a:gd name="T49" fmla="*/ 1970088 h 1265"/>
              <a:gd name="T50" fmla="*/ 342360 w 1955"/>
              <a:gd name="T51" fmla="*/ 1941513 h 1265"/>
              <a:gd name="T52" fmla="*/ 971347 w 1955"/>
              <a:gd name="T53" fmla="*/ 1808163 h 1265"/>
              <a:gd name="T54" fmla="*/ 1523900 w 1955"/>
              <a:gd name="T55" fmla="*/ 1665288 h 1265"/>
              <a:gd name="T56" fmla="*/ 2009574 w 1955"/>
              <a:gd name="T57" fmla="*/ 1522413 h 1265"/>
              <a:gd name="T58" fmla="*/ 2409259 w 1955"/>
              <a:gd name="T59" fmla="*/ 1370013 h 1265"/>
              <a:gd name="T60" fmla="*/ 2732511 w 1955"/>
              <a:gd name="T61" fmla="*/ 1217613 h 1265"/>
              <a:gd name="T62" fmla="*/ 2961813 w 1955"/>
              <a:gd name="T63" fmla="*/ 1074738 h 1265"/>
              <a:gd name="T64" fmla="*/ 3084425 w 1955"/>
              <a:gd name="T65" fmla="*/ 922338 h 1265"/>
              <a:gd name="T66" fmla="*/ 3113088 w 1955"/>
              <a:gd name="T67" fmla="*/ 846138 h 12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55" h="1265">
                <a:moveTo>
                  <a:pt x="1955" y="533"/>
                </a:moveTo>
                <a:lnTo>
                  <a:pt x="1955" y="485"/>
                </a:lnTo>
                <a:lnTo>
                  <a:pt x="1937" y="438"/>
                </a:lnTo>
                <a:lnTo>
                  <a:pt x="1901" y="390"/>
                </a:lnTo>
                <a:lnTo>
                  <a:pt x="1842" y="348"/>
                </a:lnTo>
                <a:lnTo>
                  <a:pt x="1770" y="306"/>
                </a:lnTo>
                <a:lnTo>
                  <a:pt x="1686" y="270"/>
                </a:lnTo>
                <a:lnTo>
                  <a:pt x="1579" y="228"/>
                </a:lnTo>
                <a:lnTo>
                  <a:pt x="1459" y="198"/>
                </a:lnTo>
                <a:lnTo>
                  <a:pt x="1327" y="162"/>
                </a:lnTo>
                <a:lnTo>
                  <a:pt x="1178" y="132"/>
                </a:lnTo>
                <a:lnTo>
                  <a:pt x="1010" y="102"/>
                </a:lnTo>
                <a:lnTo>
                  <a:pt x="837" y="78"/>
                </a:lnTo>
                <a:lnTo>
                  <a:pt x="646" y="54"/>
                </a:lnTo>
                <a:lnTo>
                  <a:pt x="442" y="36"/>
                </a:lnTo>
                <a:lnTo>
                  <a:pt x="227" y="18"/>
                </a:lnTo>
                <a:lnTo>
                  <a:pt x="0" y="0"/>
                </a:lnTo>
                <a:lnTo>
                  <a:pt x="0" y="12"/>
                </a:lnTo>
                <a:lnTo>
                  <a:pt x="221" y="30"/>
                </a:lnTo>
                <a:lnTo>
                  <a:pt x="431" y="48"/>
                </a:lnTo>
                <a:lnTo>
                  <a:pt x="628" y="66"/>
                </a:lnTo>
                <a:lnTo>
                  <a:pt x="813" y="90"/>
                </a:lnTo>
                <a:lnTo>
                  <a:pt x="987" y="114"/>
                </a:lnTo>
                <a:lnTo>
                  <a:pt x="1148" y="144"/>
                </a:lnTo>
                <a:lnTo>
                  <a:pt x="1292" y="174"/>
                </a:lnTo>
                <a:lnTo>
                  <a:pt x="1423" y="204"/>
                </a:lnTo>
                <a:lnTo>
                  <a:pt x="1537" y="240"/>
                </a:lnTo>
                <a:lnTo>
                  <a:pt x="1638" y="276"/>
                </a:lnTo>
                <a:lnTo>
                  <a:pt x="1728" y="318"/>
                </a:lnTo>
                <a:lnTo>
                  <a:pt x="1794" y="360"/>
                </a:lnTo>
                <a:lnTo>
                  <a:pt x="1848" y="402"/>
                </a:lnTo>
                <a:lnTo>
                  <a:pt x="1883" y="443"/>
                </a:lnTo>
                <a:lnTo>
                  <a:pt x="1901" y="491"/>
                </a:lnTo>
                <a:lnTo>
                  <a:pt x="1901" y="539"/>
                </a:lnTo>
                <a:lnTo>
                  <a:pt x="1883" y="587"/>
                </a:lnTo>
                <a:lnTo>
                  <a:pt x="1854" y="629"/>
                </a:lnTo>
                <a:lnTo>
                  <a:pt x="1806" y="677"/>
                </a:lnTo>
                <a:lnTo>
                  <a:pt x="1746" y="719"/>
                </a:lnTo>
                <a:lnTo>
                  <a:pt x="1668" y="767"/>
                </a:lnTo>
                <a:lnTo>
                  <a:pt x="1579" y="809"/>
                </a:lnTo>
                <a:lnTo>
                  <a:pt x="1471" y="857"/>
                </a:lnTo>
                <a:lnTo>
                  <a:pt x="1357" y="899"/>
                </a:lnTo>
                <a:lnTo>
                  <a:pt x="1226" y="941"/>
                </a:lnTo>
                <a:lnTo>
                  <a:pt x="1088" y="989"/>
                </a:lnTo>
                <a:lnTo>
                  <a:pt x="933" y="1031"/>
                </a:lnTo>
                <a:lnTo>
                  <a:pt x="765" y="1073"/>
                </a:lnTo>
                <a:lnTo>
                  <a:pt x="592" y="1115"/>
                </a:lnTo>
                <a:lnTo>
                  <a:pt x="407" y="1157"/>
                </a:lnTo>
                <a:lnTo>
                  <a:pt x="209" y="1199"/>
                </a:lnTo>
                <a:lnTo>
                  <a:pt x="0" y="1241"/>
                </a:lnTo>
                <a:lnTo>
                  <a:pt x="0" y="1265"/>
                </a:lnTo>
                <a:lnTo>
                  <a:pt x="215" y="1223"/>
                </a:lnTo>
                <a:lnTo>
                  <a:pt x="413" y="1181"/>
                </a:lnTo>
                <a:lnTo>
                  <a:pt x="610" y="1139"/>
                </a:lnTo>
                <a:lnTo>
                  <a:pt x="789" y="1091"/>
                </a:lnTo>
                <a:lnTo>
                  <a:pt x="957" y="1049"/>
                </a:lnTo>
                <a:lnTo>
                  <a:pt x="1118" y="1001"/>
                </a:lnTo>
                <a:lnTo>
                  <a:pt x="1262" y="959"/>
                </a:lnTo>
                <a:lnTo>
                  <a:pt x="1393" y="911"/>
                </a:lnTo>
                <a:lnTo>
                  <a:pt x="1513" y="863"/>
                </a:lnTo>
                <a:lnTo>
                  <a:pt x="1620" y="815"/>
                </a:lnTo>
                <a:lnTo>
                  <a:pt x="1716" y="767"/>
                </a:lnTo>
                <a:lnTo>
                  <a:pt x="1794" y="725"/>
                </a:lnTo>
                <a:lnTo>
                  <a:pt x="1860" y="677"/>
                </a:lnTo>
                <a:lnTo>
                  <a:pt x="1907" y="629"/>
                </a:lnTo>
                <a:lnTo>
                  <a:pt x="1937" y="581"/>
                </a:lnTo>
                <a:lnTo>
                  <a:pt x="1955" y="533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hidden">
          <a:xfrm>
            <a:off x="0" y="0"/>
            <a:ext cx="7475538" cy="4605338"/>
          </a:xfrm>
          <a:custGeom>
            <a:avLst/>
            <a:gdLst>
              <a:gd name="T0" fmla="*/ 7475538 w 4694"/>
              <a:gd name="T1" fmla="*/ 1265238 h 2901"/>
              <a:gd name="T2" fmla="*/ 7427761 w 4694"/>
              <a:gd name="T3" fmla="*/ 1055688 h 2901"/>
              <a:gd name="T4" fmla="*/ 7303540 w 4694"/>
              <a:gd name="T5" fmla="*/ 857250 h 2901"/>
              <a:gd name="T6" fmla="*/ 7112431 w 4694"/>
              <a:gd name="T7" fmla="*/ 676275 h 2901"/>
              <a:gd name="T8" fmla="*/ 6846472 w 4694"/>
              <a:gd name="T9" fmla="*/ 495300 h 2901"/>
              <a:gd name="T10" fmla="*/ 6504068 w 4694"/>
              <a:gd name="T11" fmla="*/ 342900 h 2901"/>
              <a:gd name="T12" fmla="*/ 6104333 w 4694"/>
              <a:gd name="T13" fmla="*/ 190500 h 2901"/>
              <a:gd name="T14" fmla="*/ 5637709 w 4694"/>
              <a:gd name="T15" fmla="*/ 57150 h 2901"/>
              <a:gd name="T16" fmla="*/ 5104197 w 4694"/>
              <a:gd name="T17" fmla="*/ 0 h 2901"/>
              <a:gd name="T18" fmla="*/ 5637709 w 4694"/>
              <a:gd name="T19" fmla="*/ 123825 h 2901"/>
              <a:gd name="T20" fmla="*/ 6104333 w 4694"/>
              <a:gd name="T21" fmla="*/ 257175 h 2901"/>
              <a:gd name="T22" fmla="*/ 6504068 w 4694"/>
              <a:gd name="T23" fmla="*/ 409575 h 2901"/>
              <a:gd name="T24" fmla="*/ 6827361 w 4694"/>
              <a:gd name="T25" fmla="*/ 581025 h 2901"/>
              <a:gd name="T26" fmla="*/ 7075802 w 4694"/>
              <a:gd name="T27" fmla="*/ 762000 h 2901"/>
              <a:gd name="T28" fmla="*/ 7246207 w 4694"/>
              <a:gd name="T29" fmla="*/ 960438 h 2901"/>
              <a:gd name="T30" fmla="*/ 7341762 w 4694"/>
              <a:gd name="T31" fmla="*/ 1169988 h 2901"/>
              <a:gd name="T32" fmla="*/ 7341762 w 4694"/>
              <a:gd name="T33" fmla="*/ 1389063 h 2901"/>
              <a:gd name="T34" fmla="*/ 7274874 w 4694"/>
              <a:gd name="T35" fmla="*/ 1589088 h 2901"/>
              <a:gd name="T36" fmla="*/ 7150653 w 4694"/>
              <a:gd name="T37" fmla="*/ 1789113 h 2901"/>
              <a:gd name="T38" fmla="*/ 6961137 w 4694"/>
              <a:gd name="T39" fmla="*/ 1998663 h 2901"/>
              <a:gd name="T40" fmla="*/ 6712695 w 4694"/>
              <a:gd name="T41" fmla="*/ 2198688 h 2901"/>
              <a:gd name="T42" fmla="*/ 6408514 w 4694"/>
              <a:gd name="T43" fmla="*/ 2408238 h 2901"/>
              <a:gd name="T44" fmla="*/ 6056555 w 4694"/>
              <a:gd name="T45" fmla="*/ 2616200 h 2901"/>
              <a:gd name="T46" fmla="*/ 5647264 w 4694"/>
              <a:gd name="T47" fmla="*/ 2816225 h 2901"/>
              <a:gd name="T48" fmla="*/ 5190196 w 4694"/>
              <a:gd name="T49" fmla="*/ 3025775 h 2901"/>
              <a:gd name="T50" fmla="*/ 4685350 w 4694"/>
              <a:gd name="T51" fmla="*/ 3225800 h 2901"/>
              <a:gd name="T52" fmla="*/ 4132727 w 4694"/>
              <a:gd name="T53" fmla="*/ 3435350 h 2901"/>
              <a:gd name="T54" fmla="*/ 3541883 w 4694"/>
              <a:gd name="T55" fmla="*/ 3625850 h 2901"/>
              <a:gd name="T56" fmla="*/ 2904853 w 4694"/>
              <a:gd name="T57" fmla="*/ 3825875 h 2901"/>
              <a:gd name="T58" fmla="*/ 2228010 w 4694"/>
              <a:gd name="T59" fmla="*/ 4016375 h 2901"/>
              <a:gd name="T60" fmla="*/ 770805 w 4694"/>
              <a:gd name="T61" fmla="*/ 4376738 h 2901"/>
              <a:gd name="T62" fmla="*/ 0 w 4694"/>
              <a:gd name="T63" fmla="*/ 4605338 h 2901"/>
              <a:gd name="T64" fmla="*/ 1543203 w 4694"/>
              <a:gd name="T65" fmla="*/ 4244975 h 2901"/>
              <a:gd name="T66" fmla="*/ 2608635 w 4694"/>
              <a:gd name="T67" fmla="*/ 3959225 h 2901"/>
              <a:gd name="T68" fmla="*/ 3275923 w 4694"/>
              <a:gd name="T69" fmla="*/ 3768725 h 2901"/>
              <a:gd name="T70" fmla="*/ 3903397 w 4694"/>
              <a:gd name="T71" fmla="*/ 3568700 h 2901"/>
              <a:gd name="T72" fmla="*/ 4484686 w 4694"/>
              <a:gd name="T73" fmla="*/ 3359150 h 2901"/>
              <a:gd name="T74" fmla="*/ 5018198 w 4694"/>
              <a:gd name="T75" fmla="*/ 3149600 h 2901"/>
              <a:gd name="T76" fmla="*/ 5513488 w 4694"/>
              <a:gd name="T77" fmla="*/ 2949575 h 2901"/>
              <a:gd name="T78" fmla="*/ 5951446 w 4694"/>
              <a:gd name="T79" fmla="*/ 2730500 h 2901"/>
              <a:gd name="T80" fmla="*/ 6341626 w 4694"/>
              <a:gd name="T81" fmla="*/ 2522538 h 2901"/>
              <a:gd name="T82" fmla="*/ 6674474 w 4694"/>
              <a:gd name="T83" fmla="*/ 2312988 h 2901"/>
              <a:gd name="T84" fmla="*/ 6961137 w 4694"/>
              <a:gd name="T85" fmla="*/ 2103438 h 2901"/>
              <a:gd name="T86" fmla="*/ 7179319 w 4694"/>
              <a:gd name="T87" fmla="*/ 1893888 h 2901"/>
              <a:gd name="T88" fmla="*/ 7341762 w 4694"/>
              <a:gd name="T89" fmla="*/ 1684338 h 2901"/>
              <a:gd name="T90" fmla="*/ 7437316 w 4694"/>
              <a:gd name="T91" fmla="*/ 1484313 h 2901"/>
              <a:gd name="T92" fmla="*/ 7465983 w 4694"/>
              <a:gd name="T93" fmla="*/ 1379538 h 29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694" h="2901">
                <a:moveTo>
                  <a:pt x="4688" y="869"/>
                </a:moveTo>
                <a:lnTo>
                  <a:pt x="4694" y="797"/>
                </a:lnTo>
                <a:lnTo>
                  <a:pt x="4688" y="731"/>
                </a:lnTo>
                <a:lnTo>
                  <a:pt x="4664" y="665"/>
                </a:lnTo>
                <a:lnTo>
                  <a:pt x="4634" y="599"/>
                </a:lnTo>
                <a:lnTo>
                  <a:pt x="4586" y="540"/>
                </a:lnTo>
                <a:lnTo>
                  <a:pt x="4532" y="480"/>
                </a:lnTo>
                <a:lnTo>
                  <a:pt x="4466" y="426"/>
                </a:lnTo>
                <a:lnTo>
                  <a:pt x="4389" y="366"/>
                </a:lnTo>
                <a:lnTo>
                  <a:pt x="4299" y="312"/>
                </a:lnTo>
                <a:lnTo>
                  <a:pt x="4197" y="264"/>
                </a:lnTo>
                <a:lnTo>
                  <a:pt x="4084" y="216"/>
                </a:lnTo>
                <a:lnTo>
                  <a:pt x="3964" y="168"/>
                </a:lnTo>
                <a:lnTo>
                  <a:pt x="3833" y="120"/>
                </a:lnTo>
                <a:lnTo>
                  <a:pt x="3689" y="78"/>
                </a:lnTo>
                <a:lnTo>
                  <a:pt x="3540" y="36"/>
                </a:lnTo>
                <a:lnTo>
                  <a:pt x="3378" y="0"/>
                </a:lnTo>
                <a:lnTo>
                  <a:pt x="3205" y="0"/>
                </a:lnTo>
                <a:lnTo>
                  <a:pt x="3378" y="36"/>
                </a:lnTo>
                <a:lnTo>
                  <a:pt x="3540" y="78"/>
                </a:lnTo>
                <a:lnTo>
                  <a:pt x="3689" y="120"/>
                </a:lnTo>
                <a:lnTo>
                  <a:pt x="3833" y="162"/>
                </a:lnTo>
                <a:lnTo>
                  <a:pt x="3964" y="210"/>
                </a:lnTo>
                <a:lnTo>
                  <a:pt x="4084" y="258"/>
                </a:lnTo>
                <a:lnTo>
                  <a:pt x="4191" y="312"/>
                </a:lnTo>
                <a:lnTo>
                  <a:pt x="4287" y="366"/>
                </a:lnTo>
                <a:lnTo>
                  <a:pt x="4371" y="420"/>
                </a:lnTo>
                <a:lnTo>
                  <a:pt x="4443" y="480"/>
                </a:lnTo>
                <a:lnTo>
                  <a:pt x="4502" y="540"/>
                </a:lnTo>
                <a:lnTo>
                  <a:pt x="4550" y="605"/>
                </a:lnTo>
                <a:lnTo>
                  <a:pt x="4586" y="671"/>
                </a:lnTo>
                <a:lnTo>
                  <a:pt x="4610" y="737"/>
                </a:lnTo>
                <a:lnTo>
                  <a:pt x="4616" y="803"/>
                </a:lnTo>
                <a:lnTo>
                  <a:pt x="4610" y="875"/>
                </a:lnTo>
                <a:lnTo>
                  <a:pt x="4592" y="935"/>
                </a:lnTo>
                <a:lnTo>
                  <a:pt x="4568" y="1001"/>
                </a:lnTo>
                <a:lnTo>
                  <a:pt x="4532" y="1067"/>
                </a:lnTo>
                <a:lnTo>
                  <a:pt x="4490" y="1127"/>
                </a:lnTo>
                <a:lnTo>
                  <a:pt x="4437" y="1193"/>
                </a:lnTo>
                <a:lnTo>
                  <a:pt x="4371" y="1259"/>
                </a:lnTo>
                <a:lnTo>
                  <a:pt x="4299" y="1325"/>
                </a:lnTo>
                <a:lnTo>
                  <a:pt x="4215" y="1385"/>
                </a:lnTo>
                <a:lnTo>
                  <a:pt x="4126" y="1451"/>
                </a:lnTo>
                <a:lnTo>
                  <a:pt x="4024" y="1517"/>
                </a:lnTo>
                <a:lnTo>
                  <a:pt x="3916" y="1583"/>
                </a:lnTo>
                <a:lnTo>
                  <a:pt x="3803" y="1648"/>
                </a:lnTo>
                <a:lnTo>
                  <a:pt x="3677" y="1714"/>
                </a:lnTo>
                <a:lnTo>
                  <a:pt x="3546" y="1774"/>
                </a:lnTo>
                <a:lnTo>
                  <a:pt x="3408" y="1840"/>
                </a:lnTo>
                <a:lnTo>
                  <a:pt x="3259" y="1906"/>
                </a:lnTo>
                <a:lnTo>
                  <a:pt x="3103" y="1972"/>
                </a:lnTo>
                <a:lnTo>
                  <a:pt x="2942" y="2032"/>
                </a:lnTo>
                <a:lnTo>
                  <a:pt x="2768" y="2098"/>
                </a:lnTo>
                <a:lnTo>
                  <a:pt x="2595" y="2164"/>
                </a:lnTo>
                <a:lnTo>
                  <a:pt x="2410" y="2224"/>
                </a:lnTo>
                <a:lnTo>
                  <a:pt x="2224" y="2284"/>
                </a:lnTo>
                <a:lnTo>
                  <a:pt x="2027" y="2350"/>
                </a:lnTo>
                <a:lnTo>
                  <a:pt x="1824" y="2410"/>
                </a:lnTo>
                <a:lnTo>
                  <a:pt x="1614" y="2470"/>
                </a:lnTo>
                <a:lnTo>
                  <a:pt x="1399" y="2530"/>
                </a:lnTo>
                <a:lnTo>
                  <a:pt x="957" y="2644"/>
                </a:lnTo>
                <a:lnTo>
                  <a:pt x="484" y="2757"/>
                </a:lnTo>
                <a:lnTo>
                  <a:pt x="0" y="2865"/>
                </a:lnTo>
                <a:lnTo>
                  <a:pt x="0" y="2901"/>
                </a:lnTo>
                <a:lnTo>
                  <a:pt x="496" y="2787"/>
                </a:lnTo>
                <a:lnTo>
                  <a:pt x="969" y="2674"/>
                </a:lnTo>
                <a:lnTo>
                  <a:pt x="1423" y="2554"/>
                </a:lnTo>
                <a:lnTo>
                  <a:pt x="1638" y="2494"/>
                </a:lnTo>
                <a:lnTo>
                  <a:pt x="1854" y="2434"/>
                </a:lnTo>
                <a:lnTo>
                  <a:pt x="2057" y="2374"/>
                </a:lnTo>
                <a:lnTo>
                  <a:pt x="2254" y="2308"/>
                </a:lnTo>
                <a:lnTo>
                  <a:pt x="2451" y="2248"/>
                </a:lnTo>
                <a:lnTo>
                  <a:pt x="2637" y="2182"/>
                </a:lnTo>
                <a:lnTo>
                  <a:pt x="2816" y="2116"/>
                </a:lnTo>
                <a:lnTo>
                  <a:pt x="2990" y="2050"/>
                </a:lnTo>
                <a:lnTo>
                  <a:pt x="3151" y="1984"/>
                </a:lnTo>
                <a:lnTo>
                  <a:pt x="3312" y="1924"/>
                </a:lnTo>
                <a:lnTo>
                  <a:pt x="3462" y="1858"/>
                </a:lnTo>
                <a:lnTo>
                  <a:pt x="3605" y="1792"/>
                </a:lnTo>
                <a:lnTo>
                  <a:pt x="3737" y="1720"/>
                </a:lnTo>
                <a:lnTo>
                  <a:pt x="3863" y="1654"/>
                </a:lnTo>
                <a:lnTo>
                  <a:pt x="3982" y="1589"/>
                </a:lnTo>
                <a:lnTo>
                  <a:pt x="4090" y="1523"/>
                </a:lnTo>
                <a:lnTo>
                  <a:pt x="4191" y="1457"/>
                </a:lnTo>
                <a:lnTo>
                  <a:pt x="4287" y="1391"/>
                </a:lnTo>
                <a:lnTo>
                  <a:pt x="4371" y="1325"/>
                </a:lnTo>
                <a:lnTo>
                  <a:pt x="4443" y="1259"/>
                </a:lnTo>
                <a:lnTo>
                  <a:pt x="4508" y="1193"/>
                </a:lnTo>
                <a:lnTo>
                  <a:pt x="4562" y="1127"/>
                </a:lnTo>
                <a:lnTo>
                  <a:pt x="4610" y="1061"/>
                </a:lnTo>
                <a:lnTo>
                  <a:pt x="4646" y="995"/>
                </a:lnTo>
                <a:lnTo>
                  <a:pt x="4670" y="935"/>
                </a:lnTo>
                <a:lnTo>
                  <a:pt x="4688" y="869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10"/>
          <p:cNvSpPr>
            <a:spLocks/>
          </p:cNvSpPr>
          <p:nvPr/>
        </p:nvSpPr>
        <p:spPr bwMode="hidden">
          <a:xfrm>
            <a:off x="0" y="0"/>
            <a:ext cx="5989638" cy="3740150"/>
          </a:xfrm>
          <a:custGeom>
            <a:avLst/>
            <a:gdLst>
              <a:gd name="T0" fmla="*/ 5989638 w 3761"/>
              <a:gd name="T1" fmla="*/ 1141413 h 2356"/>
              <a:gd name="T2" fmla="*/ 5941861 w 3761"/>
              <a:gd name="T3" fmla="*/ 950913 h 2356"/>
              <a:gd name="T4" fmla="*/ 5817641 w 3761"/>
              <a:gd name="T5" fmla="*/ 771525 h 2356"/>
              <a:gd name="T6" fmla="*/ 5609015 w 3761"/>
              <a:gd name="T7" fmla="*/ 600075 h 2356"/>
              <a:gd name="T8" fmla="*/ 5331909 w 3761"/>
              <a:gd name="T9" fmla="*/ 447675 h 2356"/>
              <a:gd name="T10" fmla="*/ 4979952 w 3761"/>
              <a:gd name="T11" fmla="*/ 304800 h 2356"/>
              <a:gd name="T12" fmla="*/ 4561107 w 3761"/>
              <a:gd name="T13" fmla="*/ 171450 h 2356"/>
              <a:gd name="T14" fmla="*/ 4075375 w 3761"/>
              <a:gd name="T15" fmla="*/ 57150 h 2356"/>
              <a:gd name="T16" fmla="*/ 3551421 w 3761"/>
              <a:gd name="T17" fmla="*/ 0 h 2356"/>
              <a:gd name="T18" fmla="*/ 4104041 w 3761"/>
              <a:gd name="T19" fmla="*/ 114300 h 2356"/>
              <a:gd name="T20" fmla="*/ 4580218 w 3761"/>
              <a:gd name="T21" fmla="*/ 238125 h 2356"/>
              <a:gd name="T22" fmla="*/ 4999062 w 3761"/>
              <a:gd name="T23" fmla="*/ 371475 h 2356"/>
              <a:gd name="T24" fmla="*/ 5331909 w 3761"/>
              <a:gd name="T25" fmla="*/ 523875 h 2356"/>
              <a:gd name="T26" fmla="*/ 5599460 w 3761"/>
              <a:gd name="T27" fmla="*/ 685800 h 2356"/>
              <a:gd name="T28" fmla="*/ 5769864 w 3761"/>
              <a:gd name="T29" fmla="*/ 865188 h 2356"/>
              <a:gd name="T30" fmla="*/ 5865418 w 3761"/>
              <a:gd name="T31" fmla="*/ 1055688 h 2356"/>
              <a:gd name="T32" fmla="*/ 5874973 w 3761"/>
              <a:gd name="T33" fmla="*/ 1255713 h 2356"/>
              <a:gd name="T34" fmla="*/ 5817641 w 3761"/>
              <a:gd name="T35" fmla="*/ 1408113 h 2356"/>
              <a:gd name="T36" fmla="*/ 5722087 w 3761"/>
              <a:gd name="T37" fmla="*/ 1570038 h 2356"/>
              <a:gd name="T38" fmla="*/ 5570793 w 3761"/>
              <a:gd name="T39" fmla="*/ 1731963 h 2356"/>
              <a:gd name="T40" fmla="*/ 5370130 w 3761"/>
              <a:gd name="T41" fmla="*/ 1884363 h 2356"/>
              <a:gd name="T42" fmla="*/ 5132838 w 3761"/>
              <a:gd name="T43" fmla="*/ 2046288 h 2356"/>
              <a:gd name="T44" fmla="*/ 4846176 w 3761"/>
              <a:gd name="T45" fmla="*/ 2208213 h 2356"/>
              <a:gd name="T46" fmla="*/ 4513330 w 3761"/>
              <a:gd name="T47" fmla="*/ 2370138 h 2356"/>
              <a:gd name="T48" fmla="*/ 4151818 w 3761"/>
              <a:gd name="T49" fmla="*/ 2522538 h 2356"/>
              <a:gd name="T50" fmla="*/ 3304573 w 3761"/>
              <a:gd name="T51" fmla="*/ 2835275 h 2356"/>
              <a:gd name="T52" fmla="*/ 2323553 w 3761"/>
              <a:gd name="T53" fmla="*/ 3130550 h 2356"/>
              <a:gd name="T54" fmla="*/ 1218312 w 3761"/>
              <a:gd name="T55" fmla="*/ 3425825 h 2356"/>
              <a:gd name="T56" fmla="*/ 0 w 3761"/>
              <a:gd name="T57" fmla="*/ 3692525 h 2356"/>
              <a:gd name="T58" fmla="*/ 638619 w 3761"/>
              <a:gd name="T59" fmla="*/ 3606800 h 2356"/>
              <a:gd name="T60" fmla="*/ 1818710 w 3761"/>
              <a:gd name="T61" fmla="*/ 3321050 h 2356"/>
              <a:gd name="T62" fmla="*/ 2885728 w 3761"/>
              <a:gd name="T63" fmla="*/ 3016250 h 2356"/>
              <a:gd name="T64" fmla="*/ 3809416 w 3761"/>
              <a:gd name="T65" fmla="*/ 2701925 h 2356"/>
              <a:gd name="T66" fmla="*/ 4218705 w 3761"/>
              <a:gd name="T67" fmla="*/ 2551113 h 2356"/>
              <a:gd name="T68" fmla="*/ 4589773 w 3761"/>
              <a:gd name="T69" fmla="*/ 2389188 h 2356"/>
              <a:gd name="T70" fmla="*/ 4922619 w 3761"/>
              <a:gd name="T71" fmla="*/ 2227263 h 2356"/>
              <a:gd name="T72" fmla="*/ 5218836 w 3761"/>
              <a:gd name="T73" fmla="*/ 2065338 h 2356"/>
              <a:gd name="T74" fmla="*/ 5465684 w 3761"/>
              <a:gd name="T75" fmla="*/ 1893888 h 2356"/>
              <a:gd name="T76" fmla="*/ 5666347 w 3761"/>
              <a:gd name="T77" fmla="*/ 1731963 h 2356"/>
              <a:gd name="T78" fmla="*/ 5817641 w 3761"/>
              <a:gd name="T79" fmla="*/ 1570038 h 2356"/>
              <a:gd name="T80" fmla="*/ 5922750 w 3761"/>
              <a:gd name="T81" fmla="*/ 1408113 h 2356"/>
              <a:gd name="T82" fmla="*/ 5980083 w 3761"/>
              <a:gd name="T83" fmla="*/ 1246188 h 23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761" h="2356">
                <a:moveTo>
                  <a:pt x="3755" y="785"/>
                </a:moveTo>
                <a:lnTo>
                  <a:pt x="3761" y="719"/>
                </a:lnTo>
                <a:lnTo>
                  <a:pt x="3755" y="659"/>
                </a:lnTo>
                <a:lnTo>
                  <a:pt x="3731" y="599"/>
                </a:lnTo>
                <a:lnTo>
                  <a:pt x="3701" y="545"/>
                </a:lnTo>
                <a:lnTo>
                  <a:pt x="3653" y="486"/>
                </a:lnTo>
                <a:lnTo>
                  <a:pt x="3593" y="432"/>
                </a:lnTo>
                <a:lnTo>
                  <a:pt x="3522" y="378"/>
                </a:lnTo>
                <a:lnTo>
                  <a:pt x="3444" y="330"/>
                </a:lnTo>
                <a:lnTo>
                  <a:pt x="3348" y="282"/>
                </a:lnTo>
                <a:lnTo>
                  <a:pt x="3241" y="234"/>
                </a:lnTo>
                <a:lnTo>
                  <a:pt x="3127" y="192"/>
                </a:lnTo>
                <a:lnTo>
                  <a:pt x="3002" y="150"/>
                </a:lnTo>
                <a:lnTo>
                  <a:pt x="2864" y="108"/>
                </a:lnTo>
                <a:lnTo>
                  <a:pt x="2715" y="72"/>
                </a:lnTo>
                <a:lnTo>
                  <a:pt x="2559" y="36"/>
                </a:lnTo>
                <a:lnTo>
                  <a:pt x="2392" y="0"/>
                </a:lnTo>
                <a:lnTo>
                  <a:pt x="2230" y="0"/>
                </a:lnTo>
                <a:lnTo>
                  <a:pt x="2410" y="36"/>
                </a:lnTo>
                <a:lnTo>
                  <a:pt x="2577" y="72"/>
                </a:lnTo>
                <a:lnTo>
                  <a:pt x="2732" y="108"/>
                </a:lnTo>
                <a:lnTo>
                  <a:pt x="2876" y="150"/>
                </a:lnTo>
                <a:lnTo>
                  <a:pt x="3014" y="192"/>
                </a:lnTo>
                <a:lnTo>
                  <a:pt x="3139" y="234"/>
                </a:lnTo>
                <a:lnTo>
                  <a:pt x="3253" y="282"/>
                </a:lnTo>
                <a:lnTo>
                  <a:pt x="3348" y="330"/>
                </a:lnTo>
                <a:lnTo>
                  <a:pt x="3438" y="384"/>
                </a:lnTo>
                <a:lnTo>
                  <a:pt x="3516" y="432"/>
                </a:lnTo>
                <a:lnTo>
                  <a:pt x="3576" y="492"/>
                </a:lnTo>
                <a:lnTo>
                  <a:pt x="3623" y="545"/>
                </a:lnTo>
                <a:lnTo>
                  <a:pt x="3665" y="605"/>
                </a:lnTo>
                <a:lnTo>
                  <a:pt x="3683" y="665"/>
                </a:lnTo>
                <a:lnTo>
                  <a:pt x="3695" y="725"/>
                </a:lnTo>
                <a:lnTo>
                  <a:pt x="3689" y="791"/>
                </a:lnTo>
                <a:lnTo>
                  <a:pt x="3677" y="839"/>
                </a:lnTo>
                <a:lnTo>
                  <a:pt x="3653" y="887"/>
                </a:lnTo>
                <a:lnTo>
                  <a:pt x="3629" y="941"/>
                </a:lnTo>
                <a:lnTo>
                  <a:pt x="3593" y="989"/>
                </a:lnTo>
                <a:lnTo>
                  <a:pt x="3546" y="1037"/>
                </a:lnTo>
                <a:lnTo>
                  <a:pt x="3498" y="1091"/>
                </a:lnTo>
                <a:lnTo>
                  <a:pt x="3438" y="1139"/>
                </a:lnTo>
                <a:lnTo>
                  <a:pt x="3372" y="1187"/>
                </a:lnTo>
                <a:lnTo>
                  <a:pt x="3301" y="1241"/>
                </a:lnTo>
                <a:lnTo>
                  <a:pt x="3223" y="1289"/>
                </a:lnTo>
                <a:lnTo>
                  <a:pt x="3133" y="1343"/>
                </a:lnTo>
                <a:lnTo>
                  <a:pt x="3043" y="1391"/>
                </a:lnTo>
                <a:lnTo>
                  <a:pt x="2942" y="1439"/>
                </a:lnTo>
                <a:lnTo>
                  <a:pt x="2834" y="1493"/>
                </a:lnTo>
                <a:lnTo>
                  <a:pt x="2727" y="1541"/>
                </a:lnTo>
                <a:lnTo>
                  <a:pt x="2607" y="1589"/>
                </a:lnTo>
                <a:lnTo>
                  <a:pt x="2356" y="1690"/>
                </a:lnTo>
                <a:lnTo>
                  <a:pt x="2075" y="1786"/>
                </a:lnTo>
                <a:lnTo>
                  <a:pt x="1782" y="1882"/>
                </a:lnTo>
                <a:lnTo>
                  <a:pt x="1459" y="1972"/>
                </a:lnTo>
                <a:lnTo>
                  <a:pt x="1124" y="2068"/>
                </a:lnTo>
                <a:lnTo>
                  <a:pt x="765" y="2158"/>
                </a:lnTo>
                <a:lnTo>
                  <a:pt x="389" y="2242"/>
                </a:lnTo>
                <a:lnTo>
                  <a:pt x="0" y="2326"/>
                </a:lnTo>
                <a:lnTo>
                  <a:pt x="0" y="2356"/>
                </a:lnTo>
                <a:lnTo>
                  <a:pt x="401" y="2272"/>
                </a:lnTo>
                <a:lnTo>
                  <a:pt x="777" y="2182"/>
                </a:lnTo>
                <a:lnTo>
                  <a:pt x="1142" y="2092"/>
                </a:lnTo>
                <a:lnTo>
                  <a:pt x="1483" y="1996"/>
                </a:lnTo>
                <a:lnTo>
                  <a:pt x="1812" y="1900"/>
                </a:lnTo>
                <a:lnTo>
                  <a:pt x="2111" y="1804"/>
                </a:lnTo>
                <a:lnTo>
                  <a:pt x="2392" y="1702"/>
                </a:lnTo>
                <a:lnTo>
                  <a:pt x="2523" y="1654"/>
                </a:lnTo>
                <a:lnTo>
                  <a:pt x="2649" y="1607"/>
                </a:lnTo>
                <a:lnTo>
                  <a:pt x="2768" y="1553"/>
                </a:lnTo>
                <a:lnTo>
                  <a:pt x="2882" y="1505"/>
                </a:lnTo>
                <a:lnTo>
                  <a:pt x="2990" y="1451"/>
                </a:lnTo>
                <a:lnTo>
                  <a:pt x="3091" y="1403"/>
                </a:lnTo>
                <a:lnTo>
                  <a:pt x="3187" y="1349"/>
                </a:lnTo>
                <a:lnTo>
                  <a:pt x="3277" y="1301"/>
                </a:lnTo>
                <a:lnTo>
                  <a:pt x="3354" y="1247"/>
                </a:lnTo>
                <a:lnTo>
                  <a:pt x="3432" y="1193"/>
                </a:lnTo>
                <a:lnTo>
                  <a:pt x="3498" y="1145"/>
                </a:lnTo>
                <a:lnTo>
                  <a:pt x="3558" y="1091"/>
                </a:lnTo>
                <a:lnTo>
                  <a:pt x="3611" y="1043"/>
                </a:lnTo>
                <a:lnTo>
                  <a:pt x="3653" y="989"/>
                </a:lnTo>
                <a:lnTo>
                  <a:pt x="3689" y="941"/>
                </a:lnTo>
                <a:lnTo>
                  <a:pt x="3719" y="887"/>
                </a:lnTo>
                <a:lnTo>
                  <a:pt x="3743" y="833"/>
                </a:lnTo>
                <a:lnTo>
                  <a:pt x="3755" y="785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1"/>
          <p:cNvSpPr>
            <a:spLocks/>
          </p:cNvSpPr>
          <p:nvPr/>
        </p:nvSpPr>
        <p:spPr bwMode="hidden">
          <a:xfrm>
            <a:off x="0" y="0"/>
            <a:ext cx="4656138" cy="2930525"/>
          </a:xfrm>
          <a:custGeom>
            <a:avLst/>
            <a:gdLst>
              <a:gd name="T0" fmla="*/ 4656138 w 2924"/>
              <a:gd name="T1" fmla="*/ 1027113 h 1846"/>
              <a:gd name="T2" fmla="*/ 4579703 w 2924"/>
              <a:gd name="T3" fmla="*/ 838200 h 1846"/>
              <a:gd name="T4" fmla="*/ 4379063 w 2924"/>
              <a:gd name="T5" fmla="*/ 657225 h 1846"/>
              <a:gd name="T6" fmla="*/ 4074917 w 2924"/>
              <a:gd name="T7" fmla="*/ 504825 h 1846"/>
              <a:gd name="T8" fmla="*/ 3665674 w 2924"/>
              <a:gd name="T9" fmla="*/ 361950 h 1846"/>
              <a:gd name="T10" fmla="*/ 3160887 w 2924"/>
              <a:gd name="T11" fmla="*/ 238125 h 1846"/>
              <a:gd name="T12" fmla="*/ 2560557 w 2924"/>
              <a:gd name="T13" fmla="*/ 123825 h 1846"/>
              <a:gd name="T14" fmla="*/ 1875831 w 2924"/>
              <a:gd name="T15" fmla="*/ 38100 h 1846"/>
              <a:gd name="T16" fmla="*/ 1105116 w 2924"/>
              <a:gd name="T17" fmla="*/ 0 h 1846"/>
              <a:gd name="T18" fmla="*/ 1894940 w 2924"/>
              <a:gd name="T19" fmla="*/ 76200 h 1846"/>
              <a:gd name="T20" fmla="*/ 2589220 w 2924"/>
              <a:gd name="T21" fmla="*/ 171450 h 1846"/>
              <a:gd name="T22" fmla="*/ 3199104 w 2924"/>
              <a:gd name="T23" fmla="*/ 285750 h 1846"/>
              <a:gd name="T24" fmla="*/ 3703891 w 2924"/>
              <a:gd name="T25" fmla="*/ 419100 h 1846"/>
              <a:gd name="T26" fmla="*/ 4094026 w 2924"/>
              <a:gd name="T27" fmla="*/ 571500 h 1846"/>
              <a:gd name="T28" fmla="*/ 4379063 w 2924"/>
              <a:gd name="T29" fmla="*/ 742950 h 1846"/>
              <a:gd name="T30" fmla="*/ 4531932 w 2924"/>
              <a:gd name="T31" fmla="*/ 931863 h 1846"/>
              <a:gd name="T32" fmla="*/ 4560595 w 2924"/>
              <a:gd name="T33" fmla="*/ 1131888 h 1846"/>
              <a:gd name="T34" fmla="*/ 4522378 w 2924"/>
              <a:gd name="T35" fmla="*/ 1246188 h 1846"/>
              <a:gd name="T36" fmla="*/ 4445943 w 2924"/>
              <a:gd name="T37" fmla="*/ 1360488 h 1846"/>
              <a:gd name="T38" fmla="*/ 4180014 w 2924"/>
              <a:gd name="T39" fmla="*/ 1589088 h 1846"/>
              <a:gd name="T40" fmla="*/ 3770771 w 2924"/>
              <a:gd name="T41" fmla="*/ 1817688 h 1846"/>
              <a:gd name="T42" fmla="*/ 3237322 w 2924"/>
              <a:gd name="T43" fmla="*/ 2046288 h 1846"/>
              <a:gd name="T44" fmla="*/ 2589220 w 2924"/>
              <a:gd name="T45" fmla="*/ 2274888 h 1846"/>
              <a:gd name="T46" fmla="*/ 1818505 w 2924"/>
              <a:gd name="T47" fmla="*/ 2493963 h 1846"/>
              <a:gd name="T48" fmla="*/ 961801 w 2924"/>
              <a:gd name="T49" fmla="*/ 2701925 h 1846"/>
              <a:gd name="T50" fmla="*/ 0 w 2924"/>
              <a:gd name="T51" fmla="*/ 2901950 h 1846"/>
              <a:gd name="T52" fmla="*/ 495232 w 2924"/>
              <a:gd name="T53" fmla="*/ 2825750 h 1846"/>
              <a:gd name="T54" fmla="*/ 1428371 w 2924"/>
              <a:gd name="T55" fmla="*/ 2616200 h 1846"/>
              <a:gd name="T56" fmla="*/ 2256412 w 2924"/>
              <a:gd name="T57" fmla="*/ 2398713 h 1846"/>
              <a:gd name="T58" fmla="*/ 2979355 w 2924"/>
              <a:gd name="T59" fmla="*/ 2170113 h 1846"/>
              <a:gd name="T60" fmla="*/ 3589239 w 2924"/>
              <a:gd name="T61" fmla="*/ 1941513 h 1846"/>
              <a:gd name="T62" fmla="*/ 4074917 w 2924"/>
              <a:gd name="T63" fmla="*/ 1712913 h 1846"/>
              <a:gd name="T64" fmla="*/ 4417280 w 2924"/>
              <a:gd name="T65" fmla="*/ 1474788 h 1846"/>
              <a:gd name="T66" fmla="*/ 4579703 w 2924"/>
              <a:gd name="T67" fmla="*/ 1293813 h 1846"/>
              <a:gd name="T68" fmla="*/ 4637029 w 2924"/>
              <a:gd name="T69" fmla="*/ 1179513 h 1846"/>
              <a:gd name="T70" fmla="*/ 4656138 w 2924"/>
              <a:gd name="T71" fmla="*/ 1122363 h 18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4" h="1846">
                <a:moveTo>
                  <a:pt x="2924" y="707"/>
                </a:moveTo>
                <a:lnTo>
                  <a:pt x="2924" y="647"/>
                </a:lnTo>
                <a:lnTo>
                  <a:pt x="2912" y="581"/>
                </a:lnTo>
                <a:lnTo>
                  <a:pt x="2876" y="528"/>
                </a:lnTo>
                <a:lnTo>
                  <a:pt x="2822" y="468"/>
                </a:lnTo>
                <a:lnTo>
                  <a:pt x="2750" y="414"/>
                </a:lnTo>
                <a:lnTo>
                  <a:pt x="2667" y="366"/>
                </a:lnTo>
                <a:lnTo>
                  <a:pt x="2559" y="318"/>
                </a:lnTo>
                <a:lnTo>
                  <a:pt x="2440" y="270"/>
                </a:lnTo>
                <a:lnTo>
                  <a:pt x="2302" y="228"/>
                </a:lnTo>
                <a:lnTo>
                  <a:pt x="2153" y="186"/>
                </a:lnTo>
                <a:lnTo>
                  <a:pt x="1985" y="150"/>
                </a:lnTo>
                <a:lnTo>
                  <a:pt x="1806" y="114"/>
                </a:lnTo>
                <a:lnTo>
                  <a:pt x="1608" y="78"/>
                </a:lnTo>
                <a:lnTo>
                  <a:pt x="1399" y="54"/>
                </a:lnTo>
                <a:lnTo>
                  <a:pt x="1178" y="24"/>
                </a:lnTo>
                <a:lnTo>
                  <a:pt x="945" y="0"/>
                </a:lnTo>
                <a:lnTo>
                  <a:pt x="694" y="0"/>
                </a:lnTo>
                <a:lnTo>
                  <a:pt x="945" y="24"/>
                </a:lnTo>
                <a:lnTo>
                  <a:pt x="1190" y="48"/>
                </a:lnTo>
                <a:lnTo>
                  <a:pt x="1417" y="78"/>
                </a:lnTo>
                <a:lnTo>
                  <a:pt x="1626" y="108"/>
                </a:lnTo>
                <a:lnTo>
                  <a:pt x="1824" y="144"/>
                </a:lnTo>
                <a:lnTo>
                  <a:pt x="2009" y="180"/>
                </a:lnTo>
                <a:lnTo>
                  <a:pt x="2176" y="222"/>
                </a:lnTo>
                <a:lnTo>
                  <a:pt x="2326" y="264"/>
                </a:lnTo>
                <a:lnTo>
                  <a:pt x="2457" y="312"/>
                </a:lnTo>
                <a:lnTo>
                  <a:pt x="2571" y="360"/>
                </a:lnTo>
                <a:lnTo>
                  <a:pt x="2667" y="414"/>
                </a:lnTo>
                <a:lnTo>
                  <a:pt x="2750" y="468"/>
                </a:lnTo>
                <a:lnTo>
                  <a:pt x="2804" y="528"/>
                </a:lnTo>
                <a:lnTo>
                  <a:pt x="2846" y="587"/>
                </a:lnTo>
                <a:lnTo>
                  <a:pt x="2864" y="647"/>
                </a:lnTo>
                <a:lnTo>
                  <a:pt x="2864" y="713"/>
                </a:lnTo>
                <a:lnTo>
                  <a:pt x="2852" y="749"/>
                </a:lnTo>
                <a:lnTo>
                  <a:pt x="2840" y="785"/>
                </a:lnTo>
                <a:lnTo>
                  <a:pt x="2816" y="821"/>
                </a:lnTo>
                <a:lnTo>
                  <a:pt x="2792" y="857"/>
                </a:lnTo>
                <a:lnTo>
                  <a:pt x="2721" y="929"/>
                </a:lnTo>
                <a:lnTo>
                  <a:pt x="2625" y="1001"/>
                </a:lnTo>
                <a:lnTo>
                  <a:pt x="2505" y="1073"/>
                </a:lnTo>
                <a:lnTo>
                  <a:pt x="2368" y="1145"/>
                </a:lnTo>
                <a:lnTo>
                  <a:pt x="2212" y="1217"/>
                </a:lnTo>
                <a:lnTo>
                  <a:pt x="2033" y="1289"/>
                </a:lnTo>
                <a:lnTo>
                  <a:pt x="1842" y="1361"/>
                </a:lnTo>
                <a:lnTo>
                  <a:pt x="1626" y="1433"/>
                </a:lnTo>
                <a:lnTo>
                  <a:pt x="1393" y="1499"/>
                </a:lnTo>
                <a:lnTo>
                  <a:pt x="1142" y="1571"/>
                </a:lnTo>
                <a:lnTo>
                  <a:pt x="879" y="1636"/>
                </a:lnTo>
                <a:lnTo>
                  <a:pt x="604" y="1702"/>
                </a:lnTo>
                <a:lnTo>
                  <a:pt x="305" y="1768"/>
                </a:lnTo>
                <a:lnTo>
                  <a:pt x="0" y="1828"/>
                </a:lnTo>
                <a:lnTo>
                  <a:pt x="0" y="1846"/>
                </a:lnTo>
                <a:lnTo>
                  <a:pt x="311" y="1780"/>
                </a:lnTo>
                <a:lnTo>
                  <a:pt x="610" y="1714"/>
                </a:lnTo>
                <a:lnTo>
                  <a:pt x="897" y="1648"/>
                </a:lnTo>
                <a:lnTo>
                  <a:pt x="1166" y="1583"/>
                </a:lnTo>
                <a:lnTo>
                  <a:pt x="1417" y="1511"/>
                </a:lnTo>
                <a:lnTo>
                  <a:pt x="1656" y="1439"/>
                </a:lnTo>
                <a:lnTo>
                  <a:pt x="1871" y="1367"/>
                </a:lnTo>
                <a:lnTo>
                  <a:pt x="2075" y="1295"/>
                </a:lnTo>
                <a:lnTo>
                  <a:pt x="2254" y="1223"/>
                </a:lnTo>
                <a:lnTo>
                  <a:pt x="2416" y="1151"/>
                </a:lnTo>
                <a:lnTo>
                  <a:pt x="2559" y="1079"/>
                </a:lnTo>
                <a:lnTo>
                  <a:pt x="2679" y="1001"/>
                </a:lnTo>
                <a:lnTo>
                  <a:pt x="2774" y="929"/>
                </a:lnTo>
                <a:lnTo>
                  <a:pt x="2846" y="857"/>
                </a:lnTo>
                <a:lnTo>
                  <a:pt x="2876" y="815"/>
                </a:lnTo>
                <a:lnTo>
                  <a:pt x="2900" y="779"/>
                </a:lnTo>
                <a:lnTo>
                  <a:pt x="2912" y="743"/>
                </a:lnTo>
                <a:lnTo>
                  <a:pt x="2924" y="70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hidden">
          <a:xfrm>
            <a:off x="750888" y="4929188"/>
            <a:ext cx="1587" cy="1587"/>
          </a:xfrm>
          <a:prstGeom prst="rect">
            <a:avLst/>
          </a:prstGeom>
          <a:solidFill>
            <a:srgbClr val="1414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hidden">
          <a:xfrm>
            <a:off x="750888" y="4929188"/>
            <a:ext cx="1587" cy="1587"/>
          </a:xfrm>
          <a:prstGeom prst="rect">
            <a:avLst/>
          </a:prstGeom>
          <a:solidFill>
            <a:srgbClr val="1414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5" name="Picture 46" descr="Рисуно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1519"/>
          <a:stretch>
            <a:fillRect/>
          </a:stretch>
        </p:blipFill>
        <p:spPr bwMode="auto">
          <a:xfrm>
            <a:off x="4776788" y="5157788"/>
            <a:ext cx="41878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564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17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18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970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5970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BA2F1-F4BC-4406-BE40-9D06487DB9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7DEBD-7900-42D7-91F7-C1D766E293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20F74-6811-4BA5-A553-09725B18F5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496F7-1806-4BD4-9BAC-050753152F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0B9DF-19BA-4BAE-849E-6289F7717C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2140E-3C72-4019-AD71-8A7E76D77B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1EEE6-5C5B-4627-8D51-C62820A28E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3510E-E585-474A-B747-4D911EA217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22E2D-7EB8-4173-A989-E6BD4A28F9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8D838-7323-4BEF-AC96-3869FBF2B0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67D94-2CA2-413B-8AB4-FD1E705665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035381-9E13-468C-AA26-D9E1C685C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7E7A-3ECC-4FBA-8565-FC9F9BCC7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FCDD-777A-40E7-981B-11D097DCA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9F70-B2E7-4A54-8567-BD22D3609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21A99-35F2-4E09-B829-004B13375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364D-2392-434A-9237-2D166447D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9AE5-3E77-4755-907B-488261448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1BF9-8B2C-401F-A4E0-64E3CD8FB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984D-EF43-44E5-A022-2386CE1BA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33D9-4C3E-4224-B9B4-2AA27B2DA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362B-62CA-4C62-A863-B59FECE3D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05B4-F8D5-40D8-97A7-B0B81479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74A5-19E3-4191-AAC8-3D1F01B08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035381-9E13-468C-AA26-D9E1C685C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7E7A-3ECC-4FBA-8565-FC9F9BCC7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FCDD-777A-40E7-981B-11D097DCA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9F70-B2E7-4A54-8567-BD22D3609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21A99-35F2-4E09-B829-004B13375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364D-2392-434A-9237-2D166447D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9AE5-3E77-4755-907B-488261448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1BF9-8B2C-401F-A4E0-64E3CD8FB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984D-EF43-44E5-A022-2386CE1BA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33D9-4C3E-4224-B9B4-2AA27B2DA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362B-62CA-4C62-A863-B59FECE3D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05B4-F8D5-40D8-97A7-B0B81479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74A5-19E3-4191-AAC8-3D1F01B08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A2F1-F4BC-4406-BE40-9D06487DB97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DEBD-7900-42D7-91F7-C1D766E2933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0F74-6811-4BA5-A553-09725B18F5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96F7-1806-4BD4-9BAC-050753152FE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B9DF-19BA-4BAE-849E-6289F7717C8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140E-3C72-4019-AD71-8A7E76D77BD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EEE6-5C5B-4627-8D51-C62820A28E4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510E-E585-474A-B747-4D911EA217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2E2D-7EB8-4173-A989-E6BD4A28F98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D838-7323-4BEF-AC96-3869FBF2B0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D94-2CA2-413B-8AB4-FD1E705665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hidden">
          <a:xfrm>
            <a:off x="2876550" y="4462463"/>
            <a:ext cx="6264275" cy="2389187"/>
          </a:xfrm>
          <a:custGeom>
            <a:avLst/>
            <a:gdLst>
              <a:gd name="T0" fmla="*/ 237259 w 3934"/>
              <a:gd name="T1" fmla="*/ 2389187 h 1505"/>
              <a:gd name="T2" fmla="*/ 1093939 w 3934"/>
              <a:gd name="T3" fmla="*/ 2112962 h 1505"/>
              <a:gd name="T4" fmla="*/ 1931511 w 3934"/>
              <a:gd name="T5" fmla="*/ 1836737 h 1505"/>
              <a:gd name="T6" fmla="*/ 2751568 w 3934"/>
              <a:gd name="T7" fmla="*/ 1550987 h 1505"/>
              <a:gd name="T8" fmla="*/ 3531815 w 3934"/>
              <a:gd name="T9" fmla="*/ 1257300 h 1505"/>
              <a:gd name="T10" fmla="*/ 3912385 w 3934"/>
              <a:gd name="T11" fmla="*/ 1104900 h 1505"/>
              <a:gd name="T12" fmla="*/ 4283401 w 3934"/>
              <a:gd name="T13" fmla="*/ 962025 h 1505"/>
              <a:gd name="T14" fmla="*/ 4646455 w 3934"/>
              <a:gd name="T15" fmla="*/ 809625 h 1505"/>
              <a:gd name="T16" fmla="*/ 4998363 w 3934"/>
              <a:gd name="T17" fmla="*/ 666750 h 1505"/>
              <a:gd name="T18" fmla="*/ 5331162 w 3934"/>
              <a:gd name="T19" fmla="*/ 514350 h 1505"/>
              <a:gd name="T20" fmla="*/ 5654408 w 3934"/>
              <a:gd name="T21" fmla="*/ 371475 h 1505"/>
              <a:gd name="T22" fmla="*/ 5969692 w 3934"/>
              <a:gd name="T23" fmla="*/ 219075 h 1505"/>
              <a:gd name="T24" fmla="*/ 6264275 w 3934"/>
              <a:gd name="T25" fmla="*/ 76200 h 1505"/>
              <a:gd name="T26" fmla="*/ 6264275 w 3934"/>
              <a:gd name="T27" fmla="*/ 0 h 1505"/>
              <a:gd name="T28" fmla="*/ 5960138 w 3934"/>
              <a:gd name="T29" fmla="*/ 152400 h 1505"/>
              <a:gd name="T30" fmla="*/ 5635300 w 3934"/>
              <a:gd name="T31" fmla="*/ 304800 h 1505"/>
              <a:gd name="T32" fmla="*/ 5302500 w 3934"/>
              <a:gd name="T33" fmla="*/ 457200 h 1505"/>
              <a:gd name="T34" fmla="*/ 4960147 w 3934"/>
              <a:gd name="T35" fmla="*/ 609600 h 1505"/>
              <a:gd name="T36" fmla="*/ 4598685 w 3934"/>
              <a:gd name="T37" fmla="*/ 762000 h 1505"/>
              <a:gd name="T38" fmla="*/ 4226077 w 3934"/>
              <a:gd name="T39" fmla="*/ 914400 h 1505"/>
              <a:gd name="T40" fmla="*/ 3835953 w 3934"/>
              <a:gd name="T41" fmla="*/ 1066800 h 1505"/>
              <a:gd name="T42" fmla="*/ 3445829 w 3934"/>
              <a:gd name="T43" fmla="*/ 1219200 h 1505"/>
              <a:gd name="T44" fmla="*/ 3036597 w 3934"/>
              <a:gd name="T45" fmla="*/ 1371600 h 1505"/>
              <a:gd name="T46" fmla="*/ 2627365 w 3934"/>
              <a:gd name="T47" fmla="*/ 1524000 h 1505"/>
              <a:gd name="T48" fmla="*/ 1770685 w 3934"/>
              <a:gd name="T49" fmla="*/ 1817687 h 1505"/>
              <a:gd name="T50" fmla="*/ 894896 w 3934"/>
              <a:gd name="T51" fmla="*/ 2112962 h 1505"/>
              <a:gd name="T52" fmla="*/ 0 w 3934"/>
              <a:gd name="T53" fmla="*/ 2389187 h 1505"/>
              <a:gd name="T54" fmla="*/ 237259 w 3934"/>
              <a:gd name="T55" fmla="*/ 2389187 h 1505"/>
              <a:gd name="T56" fmla="*/ 237259 w 3934"/>
              <a:gd name="T57" fmla="*/ 2389187 h 150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4" h="1505">
                <a:moveTo>
                  <a:pt x="149" y="1505"/>
                </a:moveTo>
                <a:lnTo>
                  <a:pt x="687" y="1331"/>
                </a:lnTo>
                <a:lnTo>
                  <a:pt x="1213" y="1157"/>
                </a:lnTo>
                <a:lnTo>
                  <a:pt x="1728" y="977"/>
                </a:lnTo>
                <a:lnTo>
                  <a:pt x="2218" y="792"/>
                </a:lnTo>
                <a:lnTo>
                  <a:pt x="2457" y="696"/>
                </a:lnTo>
                <a:lnTo>
                  <a:pt x="2690" y="606"/>
                </a:lnTo>
                <a:lnTo>
                  <a:pt x="2918" y="510"/>
                </a:lnTo>
                <a:lnTo>
                  <a:pt x="3139" y="420"/>
                </a:lnTo>
                <a:lnTo>
                  <a:pt x="3348" y="324"/>
                </a:lnTo>
                <a:lnTo>
                  <a:pt x="3551" y="234"/>
                </a:lnTo>
                <a:lnTo>
                  <a:pt x="3749" y="138"/>
                </a:lnTo>
                <a:lnTo>
                  <a:pt x="3934" y="48"/>
                </a:lnTo>
                <a:lnTo>
                  <a:pt x="3934" y="0"/>
                </a:lnTo>
                <a:lnTo>
                  <a:pt x="3743" y="96"/>
                </a:lnTo>
                <a:lnTo>
                  <a:pt x="3539" y="192"/>
                </a:lnTo>
                <a:lnTo>
                  <a:pt x="3330" y="288"/>
                </a:lnTo>
                <a:lnTo>
                  <a:pt x="3115" y="384"/>
                </a:lnTo>
                <a:lnTo>
                  <a:pt x="2888" y="480"/>
                </a:lnTo>
                <a:lnTo>
                  <a:pt x="2654" y="576"/>
                </a:lnTo>
                <a:lnTo>
                  <a:pt x="2409" y="672"/>
                </a:lnTo>
                <a:lnTo>
                  <a:pt x="2164" y="768"/>
                </a:lnTo>
                <a:lnTo>
                  <a:pt x="1907" y="864"/>
                </a:lnTo>
                <a:lnTo>
                  <a:pt x="1650" y="960"/>
                </a:lnTo>
                <a:lnTo>
                  <a:pt x="1112" y="1145"/>
                </a:lnTo>
                <a:lnTo>
                  <a:pt x="562" y="1331"/>
                </a:lnTo>
                <a:lnTo>
                  <a:pt x="0" y="1505"/>
                </a:lnTo>
                <a:lnTo>
                  <a:pt x="149" y="1505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Freeform 4"/>
          <p:cNvSpPr>
            <a:spLocks/>
          </p:cNvSpPr>
          <p:nvPr/>
        </p:nvSpPr>
        <p:spPr bwMode="hidden">
          <a:xfrm>
            <a:off x="6389688" y="5757863"/>
            <a:ext cx="2751137" cy="1093787"/>
          </a:xfrm>
          <a:custGeom>
            <a:avLst/>
            <a:gdLst>
              <a:gd name="T0" fmla="*/ 210156 w 1728"/>
              <a:gd name="T1" fmla="*/ 1093787 h 689"/>
              <a:gd name="T2" fmla="*/ 875651 w 1728"/>
              <a:gd name="T3" fmla="*/ 836612 h 689"/>
              <a:gd name="T4" fmla="*/ 1533186 w 1728"/>
              <a:gd name="T5" fmla="*/ 579437 h 689"/>
              <a:gd name="T6" fmla="*/ 1846828 w 1728"/>
              <a:gd name="T7" fmla="*/ 455612 h 689"/>
              <a:gd name="T8" fmla="*/ 2160470 w 1728"/>
              <a:gd name="T9" fmla="*/ 322262 h 689"/>
              <a:gd name="T10" fmla="*/ 2466152 w 1728"/>
              <a:gd name="T11" fmla="*/ 200025 h 689"/>
              <a:gd name="T12" fmla="*/ 2751137 w 1728"/>
              <a:gd name="T13" fmla="*/ 76200 h 689"/>
              <a:gd name="T14" fmla="*/ 2751137 w 1728"/>
              <a:gd name="T15" fmla="*/ 0 h 689"/>
              <a:gd name="T16" fmla="*/ 2437495 w 1728"/>
              <a:gd name="T17" fmla="*/ 133350 h 689"/>
              <a:gd name="T18" fmla="*/ 2112708 w 1728"/>
              <a:gd name="T19" fmla="*/ 265112 h 689"/>
              <a:gd name="T20" fmla="*/ 1779960 w 1728"/>
              <a:gd name="T21" fmla="*/ 407987 h 689"/>
              <a:gd name="T22" fmla="*/ 1437660 w 1728"/>
              <a:gd name="T23" fmla="*/ 541337 h 689"/>
              <a:gd name="T24" fmla="*/ 722810 w 1728"/>
              <a:gd name="T25" fmla="*/ 817562 h 689"/>
              <a:gd name="T26" fmla="*/ 0 w 1728"/>
              <a:gd name="T27" fmla="*/ 1093787 h 689"/>
              <a:gd name="T28" fmla="*/ 210156 w 1728"/>
              <a:gd name="T29" fmla="*/ 1093787 h 689"/>
              <a:gd name="T30" fmla="*/ 210156 w 1728"/>
              <a:gd name="T31" fmla="*/ 1093787 h 6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28" h="689">
                <a:moveTo>
                  <a:pt x="132" y="689"/>
                </a:moveTo>
                <a:lnTo>
                  <a:pt x="550" y="527"/>
                </a:lnTo>
                <a:lnTo>
                  <a:pt x="963" y="365"/>
                </a:lnTo>
                <a:lnTo>
                  <a:pt x="1160" y="287"/>
                </a:lnTo>
                <a:lnTo>
                  <a:pt x="1357" y="203"/>
                </a:lnTo>
                <a:lnTo>
                  <a:pt x="1549" y="126"/>
                </a:lnTo>
                <a:lnTo>
                  <a:pt x="1728" y="48"/>
                </a:lnTo>
                <a:lnTo>
                  <a:pt x="1728" y="0"/>
                </a:lnTo>
                <a:lnTo>
                  <a:pt x="1531" y="84"/>
                </a:lnTo>
                <a:lnTo>
                  <a:pt x="1327" y="167"/>
                </a:lnTo>
                <a:lnTo>
                  <a:pt x="1118" y="257"/>
                </a:lnTo>
                <a:lnTo>
                  <a:pt x="903" y="341"/>
                </a:lnTo>
                <a:lnTo>
                  <a:pt x="454" y="515"/>
                </a:lnTo>
                <a:lnTo>
                  <a:pt x="0" y="689"/>
                </a:lnTo>
                <a:lnTo>
                  <a:pt x="132" y="689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Freeform 5"/>
          <p:cNvSpPr>
            <a:spLocks/>
          </p:cNvSpPr>
          <p:nvPr/>
        </p:nvSpPr>
        <p:spPr bwMode="hidden">
          <a:xfrm>
            <a:off x="0" y="0"/>
            <a:ext cx="8855075" cy="5472113"/>
          </a:xfrm>
          <a:custGeom>
            <a:avLst/>
            <a:gdLst>
              <a:gd name="T0" fmla="*/ 8855075 w 5561"/>
              <a:gd name="T1" fmla="*/ 1474788 h 3447"/>
              <a:gd name="T2" fmla="*/ 8816859 w 5561"/>
              <a:gd name="T3" fmla="*/ 1227138 h 3447"/>
              <a:gd name="T4" fmla="*/ 8683101 w 5561"/>
              <a:gd name="T5" fmla="*/ 998538 h 3447"/>
              <a:gd name="T6" fmla="*/ 8482464 w 5561"/>
              <a:gd name="T7" fmla="*/ 781050 h 3447"/>
              <a:gd name="T8" fmla="*/ 8197433 w 5561"/>
              <a:gd name="T9" fmla="*/ 581025 h 3447"/>
              <a:gd name="T10" fmla="*/ 7835969 w 5561"/>
              <a:gd name="T11" fmla="*/ 400050 h 3447"/>
              <a:gd name="T12" fmla="*/ 7407626 w 5561"/>
              <a:gd name="T13" fmla="*/ 228600 h 3447"/>
              <a:gd name="T14" fmla="*/ 6912404 w 5561"/>
              <a:gd name="T15" fmla="*/ 76200 h 3447"/>
              <a:gd name="T16" fmla="*/ 6369412 w 5561"/>
              <a:gd name="T17" fmla="*/ 0 h 3447"/>
              <a:gd name="T18" fmla="*/ 6941067 w 5561"/>
              <a:gd name="T19" fmla="*/ 142875 h 3447"/>
              <a:gd name="T20" fmla="*/ 7436288 w 5561"/>
              <a:gd name="T21" fmla="*/ 304800 h 3447"/>
              <a:gd name="T22" fmla="*/ 7855077 w 5561"/>
              <a:gd name="T23" fmla="*/ 485775 h 3447"/>
              <a:gd name="T24" fmla="*/ 8197433 w 5561"/>
              <a:gd name="T25" fmla="*/ 676275 h 3447"/>
              <a:gd name="T26" fmla="*/ 8463356 w 5561"/>
              <a:gd name="T27" fmla="*/ 884238 h 3447"/>
              <a:gd name="T28" fmla="*/ 8644884 w 5561"/>
              <a:gd name="T29" fmla="*/ 1112838 h 3447"/>
              <a:gd name="T30" fmla="*/ 8740426 w 5561"/>
              <a:gd name="T31" fmla="*/ 1350963 h 3447"/>
              <a:gd name="T32" fmla="*/ 8740426 w 5561"/>
              <a:gd name="T33" fmla="*/ 1608138 h 3447"/>
              <a:gd name="T34" fmla="*/ 8663993 w 5561"/>
              <a:gd name="T35" fmla="*/ 1846263 h 3447"/>
              <a:gd name="T36" fmla="*/ 8511127 w 5561"/>
              <a:gd name="T37" fmla="*/ 2093913 h 3447"/>
              <a:gd name="T38" fmla="*/ 8283420 w 5561"/>
              <a:gd name="T39" fmla="*/ 2341563 h 3447"/>
              <a:gd name="T40" fmla="*/ 7988835 w 5561"/>
              <a:gd name="T41" fmla="*/ 2587625 h 3447"/>
              <a:gd name="T42" fmla="*/ 7625778 w 5561"/>
              <a:gd name="T43" fmla="*/ 2835275 h 3447"/>
              <a:gd name="T44" fmla="*/ 7206990 w 5561"/>
              <a:gd name="T45" fmla="*/ 3092450 h 3447"/>
              <a:gd name="T46" fmla="*/ 6711768 w 5561"/>
              <a:gd name="T47" fmla="*/ 3340100 h 3447"/>
              <a:gd name="T48" fmla="*/ 6170368 w 5561"/>
              <a:gd name="T49" fmla="*/ 3587750 h 3447"/>
              <a:gd name="T50" fmla="*/ 5570051 w 5561"/>
              <a:gd name="T51" fmla="*/ 3835400 h 3447"/>
              <a:gd name="T52" fmla="*/ 4912409 w 5561"/>
              <a:gd name="T53" fmla="*/ 4073525 h 3447"/>
              <a:gd name="T54" fmla="*/ 4208589 w 5561"/>
              <a:gd name="T55" fmla="*/ 4310063 h 3447"/>
              <a:gd name="T56" fmla="*/ 3445852 w 5561"/>
              <a:gd name="T57" fmla="*/ 4548188 h 3447"/>
              <a:gd name="T58" fmla="*/ 2646491 w 5561"/>
              <a:gd name="T59" fmla="*/ 4776788 h 3447"/>
              <a:gd name="T60" fmla="*/ 1808913 w 5561"/>
              <a:gd name="T61" fmla="*/ 4995863 h 3447"/>
              <a:gd name="T62" fmla="*/ 923565 w 5561"/>
              <a:gd name="T63" fmla="*/ 5205413 h 3447"/>
              <a:gd name="T64" fmla="*/ 0 w 5561"/>
              <a:gd name="T65" fmla="*/ 5472113 h 3447"/>
              <a:gd name="T66" fmla="*/ 1380570 w 5561"/>
              <a:gd name="T67" fmla="*/ 5157788 h 3447"/>
              <a:gd name="T68" fmla="*/ 2256364 w 5561"/>
              <a:gd name="T69" fmla="*/ 4929188 h 3447"/>
              <a:gd name="T70" fmla="*/ 3084388 w 5561"/>
              <a:gd name="T71" fmla="*/ 4700588 h 3447"/>
              <a:gd name="T72" fmla="*/ 3875787 w 5561"/>
              <a:gd name="T73" fmla="*/ 4471988 h 3447"/>
              <a:gd name="T74" fmla="*/ 4617824 w 5561"/>
              <a:gd name="T75" fmla="*/ 4235450 h 3447"/>
              <a:gd name="T76" fmla="*/ 5302535 w 5561"/>
              <a:gd name="T77" fmla="*/ 3987800 h 3447"/>
              <a:gd name="T78" fmla="*/ 5941069 w 5561"/>
              <a:gd name="T79" fmla="*/ 3740150 h 3447"/>
              <a:gd name="T80" fmla="*/ 6522278 w 5561"/>
              <a:gd name="T81" fmla="*/ 3492500 h 3447"/>
              <a:gd name="T82" fmla="*/ 7046162 w 5561"/>
              <a:gd name="T83" fmla="*/ 3235325 h 3447"/>
              <a:gd name="T84" fmla="*/ 7512721 w 5561"/>
              <a:gd name="T85" fmla="*/ 2978150 h 3447"/>
              <a:gd name="T86" fmla="*/ 7912402 w 5561"/>
              <a:gd name="T87" fmla="*/ 2730500 h 3447"/>
              <a:gd name="T88" fmla="*/ 8245204 w 5561"/>
              <a:gd name="T89" fmla="*/ 2474913 h 3447"/>
              <a:gd name="T90" fmla="*/ 8501573 w 5561"/>
              <a:gd name="T91" fmla="*/ 2217738 h 3447"/>
              <a:gd name="T92" fmla="*/ 8692655 w 5561"/>
              <a:gd name="T93" fmla="*/ 1970088 h 3447"/>
              <a:gd name="T94" fmla="*/ 8816859 w 5561"/>
              <a:gd name="T95" fmla="*/ 1722438 h 3447"/>
              <a:gd name="T96" fmla="*/ 8845521 w 5561"/>
              <a:gd name="T97" fmla="*/ 1598613 h 34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561" h="3447">
                <a:moveTo>
                  <a:pt x="5555" y="1007"/>
                </a:moveTo>
                <a:lnTo>
                  <a:pt x="5561" y="929"/>
                </a:lnTo>
                <a:lnTo>
                  <a:pt x="5555" y="851"/>
                </a:lnTo>
                <a:lnTo>
                  <a:pt x="5537" y="773"/>
                </a:lnTo>
                <a:lnTo>
                  <a:pt x="5501" y="701"/>
                </a:lnTo>
                <a:lnTo>
                  <a:pt x="5453" y="629"/>
                </a:lnTo>
                <a:lnTo>
                  <a:pt x="5399" y="563"/>
                </a:lnTo>
                <a:lnTo>
                  <a:pt x="5327" y="492"/>
                </a:lnTo>
                <a:lnTo>
                  <a:pt x="5244" y="432"/>
                </a:lnTo>
                <a:lnTo>
                  <a:pt x="5148" y="366"/>
                </a:lnTo>
                <a:lnTo>
                  <a:pt x="5040" y="306"/>
                </a:lnTo>
                <a:lnTo>
                  <a:pt x="4921" y="252"/>
                </a:lnTo>
                <a:lnTo>
                  <a:pt x="4795" y="198"/>
                </a:lnTo>
                <a:lnTo>
                  <a:pt x="4652" y="144"/>
                </a:lnTo>
                <a:lnTo>
                  <a:pt x="4502" y="90"/>
                </a:lnTo>
                <a:lnTo>
                  <a:pt x="4341" y="48"/>
                </a:lnTo>
                <a:lnTo>
                  <a:pt x="4167" y="0"/>
                </a:lnTo>
                <a:lnTo>
                  <a:pt x="4000" y="0"/>
                </a:lnTo>
                <a:lnTo>
                  <a:pt x="4185" y="42"/>
                </a:lnTo>
                <a:lnTo>
                  <a:pt x="4359" y="90"/>
                </a:lnTo>
                <a:lnTo>
                  <a:pt x="4520" y="138"/>
                </a:lnTo>
                <a:lnTo>
                  <a:pt x="4670" y="192"/>
                </a:lnTo>
                <a:lnTo>
                  <a:pt x="4807" y="246"/>
                </a:lnTo>
                <a:lnTo>
                  <a:pt x="4933" y="306"/>
                </a:lnTo>
                <a:lnTo>
                  <a:pt x="5046" y="366"/>
                </a:lnTo>
                <a:lnTo>
                  <a:pt x="5148" y="426"/>
                </a:lnTo>
                <a:lnTo>
                  <a:pt x="5238" y="492"/>
                </a:lnTo>
                <a:lnTo>
                  <a:pt x="5315" y="557"/>
                </a:lnTo>
                <a:lnTo>
                  <a:pt x="5381" y="629"/>
                </a:lnTo>
                <a:lnTo>
                  <a:pt x="5429" y="701"/>
                </a:lnTo>
                <a:lnTo>
                  <a:pt x="5465" y="779"/>
                </a:lnTo>
                <a:lnTo>
                  <a:pt x="5489" y="851"/>
                </a:lnTo>
                <a:lnTo>
                  <a:pt x="5495" y="935"/>
                </a:lnTo>
                <a:lnTo>
                  <a:pt x="5489" y="1013"/>
                </a:lnTo>
                <a:lnTo>
                  <a:pt x="5471" y="1091"/>
                </a:lnTo>
                <a:lnTo>
                  <a:pt x="5441" y="1163"/>
                </a:lnTo>
                <a:lnTo>
                  <a:pt x="5399" y="1241"/>
                </a:lnTo>
                <a:lnTo>
                  <a:pt x="5345" y="1319"/>
                </a:lnTo>
                <a:lnTo>
                  <a:pt x="5280" y="1397"/>
                </a:lnTo>
                <a:lnTo>
                  <a:pt x="5202" y="1475"/>
                </a:lnTo>
                <a:lnTo>
                  <a:pt x="5118" y="1553"/>
                </a:lnTo>
                <a:lnTo>
                  <a:pt x="5017" y="1630"/>
                </a:lnTo>
                <a:lnTo>
                  <a:pt x="4909" y="1708"/>
                </a:lnTo>
                <a:lnTo>
                  <a:pt x="4789" y="1786"/>
                </a:lnTo>
                <a:lnTo>
                  <a:pt x="4664" y="1870"/>
                </a:lnTo>
                <a:lnTo>
                  <a:pt x="4526" y="1948"/>
                </a:lnTo>
                <a:lnTo>
                  <a:pt x="4377" y="2026"/>
                </a:lnTo>
                <a:lnTo>
                  <a:pt x="4215" y="2104"/>
                </a:lnTo>
                <a:lnTo>
                  <a:pt x="4048" y="2182"/>
                </a:lnTo>
                <a:lnTo>
                  <a:pt x="3875" y="2260"/>
                </a:lnTo>
                <a:lnTo>
                  <a:pt x="3689" y="2338"/>
                </a:lnTo>
                <a:lnTo>
                  <a:pt x="3498" y="2416"/>
                </a:lnTo>
                <a:lnTo>
                  <a:pt x="3295" y="2488"/>
                </a:lnTo>
                <a:lnTo>
                  <a:pt x="3085" y="2566"/>
                </a:lnTo>
                <a:lnTo>
                  <a:pt x="2864" y="2644"/>
                </a:lnTo>
                <a:lnTo>
                  <a:pt x="2643" y="2715"/>
                </a:lnTo>
                <a:lnTo>
                  <a:pt x="2410" y="2793"/>
                </a:lnTo>
                <a:lnTo>
                  <a:pt x="2164" y="2865"/>
                </a:lnTo>
                <a:lnTo>
                  <a:pt x="1919" y="2937"/>
                </a:lnTo>
                <a:lnTo>
                  <a:pt x="1662" y="3009"/>
                </a:lnTo>
                <a:lnTo>
                  <a:pt x="1399" y="3075"/>
                </a:lnTo>
                <a:lnTo>
                  <a:pt x="1136" y="3147"/>
                </a:lnTo>
                <a:lnTo>
                  <a:pt x="861" y="3213"/>
                </a:lnTo>
                <a:lnTo>
                  <a:pt x="580" y="3279"/>
                </a:lnTo>
                <a:lnTo>
                  <a:pt x="0" y="3411"/>
                </a:lnTo>
                <a:lnTo>
                  <a:pt x="0" y="3447"/>
                </a:lnTo>
                <a:lnTo>
                  <a:pt x="586" y="3315"/>
                </a:lnTo>
                <a:lnTo>
                  <a:pt x="867" y="3249"/>
                </a:lnTo>
                <a:lnTo>
                  <a:pt x="1148" y="3177"/>
                </a:lnTo>
                <a:lnTo>
                  <a:pt x="1417" y="3105"/>
                </a:lnTo>
                <a:lnTo>
                  <a:pt x="1680" y="3039"/>
                </a:lnTo>
                <a:lnTo>
                  <a:pt x="1937" y="2961"/>
                </a:lnTo>
                <a:lnTo>
                  <a:pt x="2188" y="2889"/>
                </a:lnTo>
                <a:lnTo>
                  <a:pt x="2434" y="2817"/>
                </a:lnTo>
                <a:lnTo>
                  <a:pt x="2673" y="2739"/>
                </a:lnTo>
                <a:lnTo>
                  <a:pt x="2900" y="2668"/>
                </a:lnTo>
                <a:lnTo>
                  <a:pt x="3121" y="2590"/>
                </a:lnTo>
                <a:lnTo>
                  <a:pt x="3330" y="2512"/>
                </a:lnTo>
                <a:lnTo>
                  <a:pt x="3534" y="2434"/>
                </a:lnTo>
                <a:lnTo>
                  <a:pt x="3731" y="2356"/>
                </a:lnTo>
                <a:lnTo>
                  <a:pt x="3916" y="2278"/>
                </a:lnTo>
                <a:lnTo>
                  <a:pt x="4096" y="2200"/>
                </a:lnTo>
                <a:lnTo>
                  <a:pt x="4263" y="2116"/>
                </a:lnTo>
                <a:lnTo>
                  <a:pt x="4425" y="2038"/>
                </a:lnTo>
                <a:lnTo>
                  <a:pt x="4574" y="1960"/>
                </a:lnTo>
                <a:lnTo>
                  <a:pt x="4718" y="1876"/>
                </a:lnTo>
                <a:lnTo>
                  <a:pt x="4849" y="1798"/>
                </a:lnTo>
                <a:lnTo>
                  <a:pt x="4969" y="1720"/>
                </a:lnTo>
                <a:lnTo>
                  <a:pt x="5076" y="1636"/>
                </a:lnTo>
                <a:lnTo>
                  <a:pt x="5178" y="1559"/>
                </a:lnTo>
                <a:lnTo>
                  <a:pt x="5262" y="1481"/>
                </a:lnTo>
                <a:lnTo>
                  <a:pt x="5339" y="1397"/>
                </a:lnTo>
                <a:lnTo>
                  <a:pt x="5405" y="1319"/>
                </a:lnTo>
                <a:lnTo>
                  <a:pt x="5459" y="1241"/>
                </a:lnTo>
                <a:lnTo>
                  <a:pt x="5507" y="1163"/>
                </a:lnTo>
                <a:lnTo>
                  <a:pt x="5537" y="1085"/>
                </a:lnTo>
                <a:lnTo>
                  <a:pt x="5555" y="100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Freeform 6"/>
          <p:cNvSpPr>
            <a:spLocks/>
          </p:cNvSpPr>
          <p:nvPr/>
        </p:nvSpPr>
        <p:spPr bwMode="hidden">
          <a:xfrm>
            <a:off x="7845425" y="0"/>
            <a:ext cx="1295400" cy="438150"/>
          </a:xfrm>
          <a:custGeom>
            <a:avLst/>
            <a:gdLst>
              <a:gd name="T0" fmla="*/ 813 w 813"/>
              <a:gd name="T1" fmla="*/ 222 h 276"/>
              <a:gd name="T2" fmla="*/ 670 w 813"/>
              <a:gd name="T3" fmla="*/ 162 h 276"/>
              <a:gd name="T4" fmla="*/ 514 w 813"/>
              <a:gd name="T5" fmla="*/ 108 h 276"/>
              <a:gd name="T6" fmla="*/ 347 w 813"/>
              <a:gd name="T7" fmla="*/ 54 h 276"/>
              <a:gd name="T8" fmla="*/ 167 w 813"/>
              <a:gd name="T9" fmla="*/ 0 h 276"/>
              <a:gd name="T10" fmla="*/ 0 w 813"/>
              <a:gd name="T11" fmla="*/ 0 h 276"/>
              <a:gd name="T12" fmla="*/ 227 w 813"/>
              <a:gd name="T13" fmla="*/ 60 h 276"/>
              <a:gd name="T14" fmla="*/ 442 w 813"/>
              <a:gd name="T15" fmla="*/ 132 h 276"/>
              <a:gd name="T16" fmla="*/ 634 w 813"/>
              <a:gd name="T17" fmla="*/ 204 h 276"/>
              <a:gd name="T18" fmla="*/ 813 w 813"/>
              <a:gd name="T19" fmla="*/ 276 h 276"/>
              <a:gd name="T20" fmla="*/ 813 w 813"/>
              <a:gd name="T21" fmla="*/ 222 h 276"/>
              <a:gd name="T22" fmla="*/ 813 w 813"/>
              <a:gd name="T23" fmla="*/ 222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3" h="276">
                <a:moveTo>
                  <a:pt x="813" y="222"/>
                </a:moveTo>
                <a:lnTo>
                  <a:pt x="670" y="162"/>
                </a:lnTo>
                <a:lnTo>
                  <a:pt x="514" y="108"/>
                </a:lnTo>
                <a:lnTo>
                  <a:pt x="347" y="54"/>
                </a:lnTo>
                <a:lnTo>
                  <a:pt x="167" y="0"/>
                </a:lnTo>
                <a:lnTo>
                  <a:pt x="0" y="0"/>
                </a:lnTo>
                <a:lnTo>
                  <a:pt x="227" y="60"/>
                </a:lnTo>
                <a:lnTo>
                  <a:pt x="442" y="132"/>
                </a:lnTo>
                <a:lnTo>
                  <a:pt x="634" y="204"/>
                </a:lnTo>
                <a:lnTo>
                  <a:pt x="813" y="276"/>
                </a:lnTo>
                <a:lnTo>
                  <a:pt x="813" y="222"/>
                </a:lnTo>
                <a:lnTo>
                  <a:pt x="813" y="222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3399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30" name="Freeform 7"/>
          <p:cNvSpPr>
            <a:spLocks/>
          </p:cNvSpPr>
          <p:nvPr/>
        </p:nvSpPr>
        <p:spPr bwMode="hidden">
          <a:xfrm>
            <a:off x="0" y="3149600"/>
            <a:ext cx="9140825" cy="3330575"/>
          </a:xfrm>
          <a:custGeom>
            <a:avLst/>
            <a:gdLst>
              <a:gd name="T0" fmla="*/ 9140825 w 5740"/>
              <a:gd name="T1" fmla="*/ 0 h 2098"/>
              <a:gd name="T2" fmla="*/ 8978392 w 5740"/>
              <a:gd name="T3" fmla="*/ 114300 h 2098"/>
              <a:gd name="T4" fmla="*/ 8817552 w 5740"/>
              <a:gd name="T5" fmla="*/ 219075 h 2098"/>
              <a:gd name="T6" fmla="*/ 8636009 w 5740"/>
              <a:gd name="T7" fmla="*/ 333375 h 2098"/>
              <a:gd name="T8" fmla="*/ 8446504 w 5740"/>
              <a:gd name="T9" fmla="*/ 438150 h 2098"/>
              <a:gd name="T10" fmla="*/ 8045200 w 5740"/>
              <a:gd name="T11" fmla="*/ 657225 h 2098"/>
              <a:gd name="T12" fmla="*/ 7607268 w 5740"/>
              <a:gd name="T13" fmla="*/ 876300 h 2098"/>
              <a:gd name="T14" fmla="*/ 7131117 w 5740"/>
              <a:gd name="T15" fmla="*/ 1095375 h 2098"/>
              <a:gd name="T16" fmla="*/ 6627894 w 5740"/>
              <a:gd name="T17" fmla="*/ 1312863 h 2098"/>
              <a:gd name="T18" fmla="*/ 6094414 w 5740"/>
              <a:gd name="T19" fmla="*/ 1522413 h 2098"/>
              <a:gd name="T20" fmla="*/ 5522714 w 5740"/>
              <a:gd name="T21" fmla="*/ 1731963 h 2098"/>
              <a:gd name="T22" fmla="*/ 4922350 w 5740"/>
              <a:gd name="T23" fmla="*/ 1941513 h 2098"/>
              <a:gd name="T24" fmla="*/ 4294914 w 5740"/>
              <a:gd name="T25" fmla="*/ 2151063 h 2098"/>
              <a:gd name="T26" fmla="*/ 3637220 w 5740"/>
              <a:gd name="T27" fmla="*/ 2351088 h 2098"/>
              <a:gd name="T28" fmla="*/ 2962009 w 5740"/>
              <a:gd name="T29" fmla="*/ 2541588 h 2098"/>
              <a:gd name="T30" fmla="*/ 2256542 w 5740"/>
              <a:gd name="T31" fmla="*/ 2732088 h 2098"/>
              <a:gd name="T32" fmla="*/ 1524002 w 5740"/>
              <a:gd name="T33" fmla="*/ 2911475 h 2098"/>
              <a:gd name="T34" fmla="*/ 770759 w 5740"/>
              <a:gd name="T35" fmla="*/ 3092450 h 2098"/>
              <a:gd name="T36" fmla="*/ 0 w 5740"/>
              <a:gd name="T37" fmla="*/ 3263900 h 2098"/>
              <a:gd name="T38" fmla="*/ 0 w 5740"/>
              <a:gd name="T39" fmla="*/ 3330575 h 2098"/>
              <a:gd name="T40" fmla="*/ 761205 w 5740"/>
              <a:gd name="T41" fmla="*/ 3159125 h 2098"/>
              <a:gd name="T42" fmla="*/ 1514447 w 5740"/>
              <a:gd name="T43" fmla="*/ 2987675 h 2098"/>
              <a:gd name="T44" fmla="*/ 2237432 w 5740"/>
              <a:gd name="T45" fmla="*/ 2798763 h 2098"/>
              <a:gd name="T46" fmla="*/ 2933345 w 5740"/>
              <a:gd name="T47" fmla="*/ 2617788 h 2098"/>
              <a:gd name="T48" fmla="*/ 3608556 w 5740"/>
              <a:gd name="T49" fmla="*/ 2417763 h 2098"/>
              <a:gd name="T50" fmla="*/ 4266249 w 5740"/>
              <a:gd name="T51" fmla="*/ 2217738 h 2098"/>
              <a:gd name="T52" fmla="*/ 4884131 w 5740"/>
              <a:gd name="T53" fmla="*/ 2017713 h 2098"/>
              <a:gd name="T54" fmla="*/ 5484495 w 5740"/>
              <a:gd name="T55" fmla="*/ 1808163 h 2098"/>
              <a:gd name="T56" fmla="*/ 6056195 w 5740"/>
              <a:gd name="T57" fmla="*/ 1598613 h 2098"/>
              <a:gd name="T58" fmla="*/ 6589675 w 5740"/>
              <a:gd name="T59" fmla="*/ 1389063 h 2098"/>
              <a:gd name="T60" fmla="*/ 7102453 w 5740"/>
              <a:gd name="T61" fmla="*/ 1169988 h 2098"/>
              <a:gd name="T62" fmla="*/ 7578604 w 5740"/>
              <a:gd name="T63" fmla="*/ 952500 h 2098"/>
              <a:gd name="T64" fmla="*/ 8026090 w 5740"/>
              <a:gd name="T65" fmla="*/ 733425 h 2098"/>
              <a:gd name="T66" fmla="*/ 8427395 w 5740"/>
              <a:gd name="T67" fmla="*/ 514350 h 2098"/>
              <a:gd name="T68" fmla="*/ 8807997 w 5740"/>
              <a:gd name="T69" fmla="*/ 295275 h 2098"/>
              <a:gd name="T70" fmla="*/ 9140825 w 5740"/>
              <a:gd name="T71" fmla="*/ 76200 h 2098"/>
              <a:gd name="T72" fmla="*/ 9140825 w 5740"/>
              <a:gd name="T73" fmla="*/ 0 h 2098"/>
              <a:gd name="T74" fmla="*/ 9140825 w 5740"/>
              <a:gd name="T75" fmla="*/ 0 h 20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740" h="2098">
                <a:moveTo>
                  <a:pt x="5740" y="0"/>
                </a:moveTo>
                <a:lnTo>
                  <a:pt x="5638" y="72"/>
                </a:lnTo>
                <a:lnTo>
                  <a:pt x="5537" y="138"/>
                </a:lnTo>
                <a:lnTo>
                  <a:pt x="5423" y="210"/>
                </a:lnTo>
                <a:lnTo>
                  <a:pt x="5304" y="276"/>
                </a:lnTo>
                <a:lnTo>
                  <a:pt x="5052" y="414"/>
                </a:lnTo>
                <a:lnTo>
                  <a:pt x="4777" y="552"/>
                </a:lnTo>
                <a:lnTo>
                  <a:pt x="4478" y="690"/>
                </a:lnTo>
                <a:lnTo>
                  <a:pt x="4162" y="827"/>
                </a:lnTo>
                <a:lnTo>
                  <a:pt x="3827" y="959"/>
                </a:lnTo>
                <a:lnTo>
                  <a:pt x="3468" y="1091"/>
                </a:lnTo>
                <a:lnTo>
                  <a:pt x="3091" y="1223"/>
                </a:lnTo>
                <a:lnTo>
                  <a:pt x="2697" y="1355"/>
                </a:lnTo>
                <a:lnTo>
                  <a:pt x="2284" y="1481"/>
                </a:lnTo>
                <a:lnTo>
                  <a:pt x="1860" y="1601"/>
                </a:lnTo>
                <a:lnTo>
                  <a:pt x="1417" y="1721"/>
                </a:lnTo>
                <a:lnTo>
                  <a:pt x="957" y="1834"/>
                </a:lnTo>
                <a:lnTo>
                  <a:pt x="484" y="1948"/>
                </a:lnTo>
                <a:lnTo>
                  <a:pt x="0" y="2056"/>
                </a:lnTo>
                <a:lnTo>
                  <a:pt x="0" y="2098"/>
                </a:lnTo>
                <a:lnTo>
                  <a:pt x="478" y="1990"/>
                </a:lnTo>
                <a:lnTo>
                  <a:pt x="951" y="1882"/>
                </a:lnTo>
                <a:lnTo>
                  <a:pt x="1405" y="1763"/>
                </a:lnTo>
                <a:lnTo>
                  <a:pt x="1842" y="1649"/>
                </a:lnTo>
                <a:lnTo>
                  <a:pt x="2266" y="1523"/>
                </a:lnTo>
                <a:lnTo>
                  <a:pt x="2679" y="1397"/>
                </a:lnTo>
                <a:lnTo>
                  <a:pt x="3067" y="1271"/>
                </a:lnTo>
                <a:lnTo>
                  <a:pt x="3444" y="1139"/>
                </a:lnTo>
                <a:lnTo>
                  <a:pt x="3803" y="1007"/>
                </a:lnTo>
                <a:lnTo>
                  <a:pt x="4138" y="875"/>
                </a:lnTo>
                <a:lnTo>
                  <a:pt x="4460" y="737"/>
                </a:lnTo>
                <a:lnTo>
                  <a:pt x="4759" y="600"/>
                </a:lnTo>
                <a:lnTo>
                  <a:pt x="5040" y="462"/>
                </a:lnTo>
                <a:lnTo>
                  <a:pt x="5292" y="324"/>
                </a:lnTo>
                <a:lnTo>
                  <a:pt x="5531" y="186"/>
                </a:lnTo>
                <a:lnTo>
                  <a:pt x="5740" y="48"/>
                </a:lnTo>
                <a:lnTo>
                  <a:pt x="574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" name="Freeform 8"/>
          <p:cNvSpPr>
            <a:spLocks/>
          </p:cNvSpPr>
          <p:nvPr/>
        </p:nvSpPr>
        <p:spPr bwMode="hidden">
          <a:xfrm>
            <a:off x="0" y="161925"/>
            <a:ext cx="3113088" cy="2008188"/>
          </a:xfrm>
          <a:custGeom>
            <a:avLst/>
            <a:gdLst>
              <a:gd name="T0" fmla="*/ 3113088 w 1955"/>
              <a:gd name="T1" fmla="*/ 769938 h 1265"/>
              <a:gd name="T2" fmla="*/ 3027100 w 1955"/>
              <a:gd name="T3" fmla="*/ 619125 h 1265"/>
              <a:gd name="T4" fmla="*/ 2818499 w 1955"/>
              <a:gd name="T5" fmla="*/ 485775 h 1265"/>
              <a:gd name="T6" fmla="*/ 2514356 w 1955"/>
              <a:gd name="T7" fmla="*/ 361950 h 1265"/>
              <a:gd name="T8" fmla="*/ 2113078 w 1955"/>
              <a:gd name="T9" fmla="*/ 257175 h 1265"/>
              <a:gd name="T10" fmla="*/ 1608296 w 1955"/>
              <a:gd name="T11" fmla="*/ 161925 h 1265"/>
              <a:gd name="T12" fmla="*/ 1028673 w 1955"/>
              <a:gd name="T13" fmla="*/ 85725 h 1265"/>
              <a:gd name="T14" fmla="*/ 361469 w 1955"/>
              <a:gd name="T15" fmla="*/ 28575 h 1265"/>
              <a:gd name="T16" fmla="*/ 0 w 1955"/>
              <a:gd name="T17" fmla="*/ 19050 h 1265"/>
              <a:gd name="T18" fmla="*/ 686312 w 1955"/>
              <a:gd name="T19" fmla="*/ 76200 h 1265"/>
              <a:gd name="T20" fmla="*/ 1294599 w 1955"/>
              <a:gd name="T21" fmla="*/ 142875 h 1265"/>
              <a:gd name="T22" fmla="*/ 1828043 w 1955"/>
              <a:gd name="T23" fmla="*/ 228600 h 1265"/>
              <a:gd name="T24" fmla="*/ 2265946 w 1955"/>
              <a:gd name="T25" fmla="*/ 323850 h 1265"/>
              <a:gd name="T26" fmla="*/ 2608306 w 1955"/>
              <a:gd name="T27" fmla="*/ 438150 h 1265"/>
              <a:gd name="T28" fmla="*/ 2856716 w 1955"/>
              <a:gd name="T29" fmla="*/ 571500 h 1265"/>
              <a:gd name="T30" fmla="*/ 2998437 w 1955"/>
              <a:gd name="T31" fmla="*/ 703263 h 1265"/>
              <a:gd name="T32" fmla="*/ 3027100 w 1955"/>
              <a:gd name="T33" fmla="*/ 855663 h 1265"/>
              <a:gd name="T34" fmla="*/ 2952258 w 1955"/>
              <a:gd name="T35" fmla="*/ 998538 h 1265"/>
              <a:gd name="T36" fmla="*/ 2780282 w 1955"/>
              <a:gd name="T37" fmla="*/ 1141413 h 1265"/>
              <a:gd name="T38" fmla="*/ 2514356 w 1955"/>
              <a:gd name="T39" fmla="*/ 1284288 h 1265"/>
              <a:gd name="T40" fmla="*/ 2160849 w 1955"/>
              <a:gd name="T41" fmla="*/ 1427163 h 1265"/>
              <a:gd name="T42" fmla="*/ 1732501 w 1955"/>
              <a:gd name="T43" fmla="*/ 1570038 h 1265"/>
              <a:gd name="T44" fmla="*/ 1218165 w 1955"/>
              <a:gd name="T45" fmla="*/ 1703388 h 1265"/>
              <a:gd name="T46" fmla="*/ 648096 w 1955"/>
              <a:gd name="T47" fmla="*/ 1836738 h 1265"/>
              <a:gd name="T48" fmla="*/ 0 w 1955"/>
              <a:gd name="T49" fmla="*/ 1970088 h 1265"/>
              <a:gd name="T50" fmla="*/ 342360 w 1955"/>
              <a:gd name="T51" fmla="*/ 1941513 h 1265"/>
              <a:gd name="T52" fmla="*/ 971347 w 1955"/>
              <a:gd name="T53" fmla="*/ 1808163 h 1265"/>
              <a:gd name="T54" fmla="*/ 1523900 w 1955"/>
              <a:gd name="T55" fmla="*/ 1665288 h 1265"/>
              <a:gd name="T56" fmla="*/ 2009574 w 1955"/>
              <a:gd name="T57" fmla="*/ 1522413 h 1265"/>
              <a:gd name="T58" fmla="*/ 2409259 w 1955"/>
              <a:gd name="T59" fmla="*/ 1370013 h 1265"/>
              <a:gd name="T60" fmla="*/ 2732511 w 1955"/>
              <a:gd name="T61" fmla="*/ 1217613 h 1265"/>
              <a:gd name="T62" fmla="*/ 2961813 w 1955"/>
              <a:gd name="T63" fmla="*/ 1074738 h 1265"/>
              <a:gd name="T64" fmla="*/ 3084425 w 1955"/>
              <a:gd name="T65" fmla="*/ 922338 h 1265"/>
              <a:gd name="T66" fmla="*/ 3113088 w 1955"/>
              <a:gd name="T67" fmla="*/ 846138 h 12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55" h="1265">
                <a:moveTo>
                  <a:pt x="1955" y="533"/>
                </a:moveTo>
                <a:lnTo>
                  <a:pt x="1955" y="485"/>
                </a:lnTo>
                <a:lnTo>
                  <a:pt x="1937" y="438"/>
                </a:lnTo>
                <a:lnTo>
                  <a:pt x="1901" y="390"/>
                </a:lnTo>
                <a:lnTo>
                  <a:pt x="1842" y="348"/>
                </a:lnTo>
                <a:lnTo>
                  <a:pt x="1770" y="306"/>
                </a:lnTo>
                <a:lnTo>
                  <a:pt x="1686" y="270"/>
                </a:lnTo>
                <a:lnTo>
                  <a:pt x="1579" y="228"/>
                </a:lnTo>
                <a:lnTo>
                  <a:pt x="1459" y="198"/>
                </a:lnTo>
                <a:lnTo>
                  <a:pt x="1327" y="162"/>
                </a:lnTo>
                <a:lnTo>
                  <a:pt x="1178" y="132"/>
                </a:lnTo>
                <a:lnTo>
                  <a:pt x="1010" y="102"/>
                </a:lnTo>
                <a:lnTo>
                  <a:pt x="837" y="78"/>
                </a:lnTo>
                <a:lnTo>
                  <a:pt x="646" y="54"/>
                </a:lnTo>
                <a:lnTo>
                  <a:pt x="442" y="36"/>
                </a:lnTo>
                <a:lnTo>
                  <a:pt x="227" y="18"/>
                </a:lnTo>
                <a:lnTo>
                  <a:pt x="0" y="0"/>
                </a:lnTo>
                <a:lnTo>
                  <a:pt x="0" y="12"/>
                </a:lnTo>
                <a:lnTo>
                  <a:pt x="221" y="30"/>
                </a:lnTo>
                <a:lnTo>
                  <a:pt x="431" y="48"/>
                </a:lnTo>
                <a:lnTo>
                  <a:pt x="628" y="66"/>
                </a:lnTo>
                <a:lnTo>
                  <a:pt x="813" y="90"/>
                </a:lnTo>
                <a:lnTo>
                  <a:pt x="987" y="114"/>
                </a:lnTo>
                <a:lnTo>
                  <a:pt x="1148" y="144"/>
                </a:lnTo>
                <a:lnTo>
                  <a:pt x="1292" y="174"/>
                </a:lnTo>
                <a:lnTo>
                  <a:pt x="1423" y="204"/>
                </a:lnTo>
                <a:lnTo>
                  <a:pt x="1537" y="240"/>
                </a:lnTo>
                <a:lnTo>
                  <a:pt x="1638" y="276"/>
                </a:lnTo>
                <a:lnTo>
                  <a:pt x="1728" y="318"/>
                </a:lnTo>
                <a:lnTo>
                  <a:pt x="1794" y="360"/>
                </a:lnTo>
                <a:lnTo>
                  <a:pt x="1848" y="402"/>
                </a:lnTo>
                <a:lnTo>
                  <a:pt x="1883" y="443"/>
                </a:lnTo>
                <a:lnTo>
                  <a:pt x="1901" y="491"/>
                </a:lnTo>
                <a:lnTo>
                  <a:pt x="1901" y="539"/>
                </a:lnTo>
                <a:lnTo>
                  <a:pt x="1883" y="587"/>
                </a:lnTo>
                <a:lnTo>
                  <a:pt x="1854" y="629"/>
                </a:lnTo>
                <a:lnTo>
                  <a:pt x="1806" y="677"/>
                </a:lnTo>
                <a:lnTo>
                  <a:pt x="1746" y="719"/>
                </a:lnTo>
                <a:lnTo>
                  <a:pt x="1668" y="767"/>
                </a:lnTo>
                <a:lnTo>
                  <a:pt x="1579" y="809"/>
                </a:lnTo>
                <a:lnTo>
                  <a:pt x="1471" y="857"/>
                </a:lnTo>
                <a:lnTo>
                  <a:pt x="1357" y="899"/>
                </a:lnTo>
                <a:lnTo>
                  <a:pt x="1226" y="941"/>
                </a:lnTo>
                <a:lnTo>
                  <a:pt x="1088" y="989"/>
                </a:lnTo>
                <a:lnTo>
                  <a:pt x="933" y="1031"/>
                </a:lnTo>
                <a:lnTo>
                  <a:pt x="765" y="1073"/>
                </a:lnTo>
                <a:lnTo>
                  <a:pt x="592" y="1115"/>
                </a:lnTo>
                <a:lnTo>
                  <a:pt x="407" y="1157"/>
                </a:lnTo>
                <a:lnTo>
                  <a:pt x="209" y="1199"/>
                </a:lnTo>
                <a:lnTo>
                  <a:pt x="0" y="1241"/>
                </a:lnTo>
                <a:lnTo>
                  <a:pt x="0" y="1265"/>
                </a:lnTo>
                <a:lnTo>
                  <a:pt x="215" y="1223"/>
                </a:lnTo>
                <a:lnTo>
                  <a:pt x="413" y="1181"/>
                </a:lnTo>
                <a:lnTo>
                  <a:pt x="610" y="1139"/>
                </a:lnTo>
                <a:lnTo>
                  <a:pt x="789" y="1091"/>
                </a:lnTo>
                <a:lnTo>
                  <a:pt x="957" y="1049"/>
                </a:lnTo>
                <a:lnTo>
                  <a:pt x="1118" y="1001"/>
                </a:lnTo>
                <a:lnTo>
                  <a:pt x="1262" y="959"/>
                </a:lnTo>
                <a:lnTo>
                  <a:pt x="1393" y="911"/>
                </a:lnTo>
                <a:lnTo>
                  <a:pt x="1513" y="863"/>
                </a:lnTo>
                <a:lnTo>
                  <a:pt x="1620" y="815"/>
                </a:lnTo>
                <a:lnTo>
                  <a:pt x="1716" y="767"/>
                </a:lnTo>
                <a:lnTo>
                  <a:pt x="1794" y="725"/>
                </a:lnTo>
                <a:lnTo>
                  <a:pt x="1860" y="677"/>
                </a:lnTo>
                <a:lnTo>
                  <a:pt x="1907" y="629"/>
                </a:lnTo>
                <a:lnTo>
                  <a:pt x="1937" y="581"/>
                </a:lnTo>
                <a:lnTo>
                  <a:pt x="1955" y="533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Freeform 9"/>
          <p:cNvSpPr>
            <a:spLocks/>
          </p:cNvSpPr>
          <p:nvPr/>
        </p:nvSpPr>
        <p:spPr bwMode="hidden">
          <a:xfrm>
            <a:off x="0" y="0"/>
            <a:ext cx="7475538" cy="4605338"/>
          </a:xfrm>
          <a:custGeom>
            <a:avLst/>
            <a:gdLst>
              <a:gd name="T0" fmla="*/ 7475538 w 4694"/>
              <a:gd name="T1" fmla="*/ 1265238 h 2901"/>
              <a:gd name="T2" fmla="*/ 7427761 w 4694"/>
              <a:gd name="T3" fmla="*/ 1055688 h 2901"/>
              <a:gd name="T4" fmla="*/ 7303540 w 4694"/>
              <a:gd name="T5" fmla="*/ 857250 h 2901"/>
              <a:gd name="T6" fmla="*/ 7112431 w 4694"/>
              <a:gd name="T7" fmla="*/ 676275 h 2901"/>
              <a:gd name="T8" fmla="*/ 6846472 w 4694"/>
              <a:gd name="T9" fmla="*/ 495300 h 2901"/>
              <a:gd name="T10" fmla="*/ 6504068 w 4694"/>
              <a:gd name="T11" fmla="*/ 342900 h 2901"/>
              <a:gd name="T12" fmla="*/ 6104333 w 4694"/>
              <a:gd name="T13" fmla="*/ 190500 h 2901"/>
              <a:gd name="T14" fmla="*/ 5637709 w 4694"/>
              <a:gd name="T15" fmla="*/ 57150 h 2901"/>
              <a:gd name="T16" fmla="*/ 5104197 w 4694"/>
              <a:gd name="T17" fmla="*/ 0 h 2901"/>
              <a:gd name="T18" fmla="*/ 5637709 w 4694"/>
              <a:gd name="T19" fmla="*/ 123825 h 2901"/>
              <a:gd name="T20" fmla="*/ 6104333 w 4694"/>
              <a:gd name="T21" fmla="*/ 257175 h 2901"/>
              <a:gd name="T22" fmla="*/ 6504068 w 4694"/>
              <a:gd name="T23" fmla="*/ 409575 h 2901"/>
              <a:gd name="T24" fmla="*/ 6827361 w 4694"/>
              <a:gd name="T25" fmla="*/ 581025 h 2901"/>
              <a:gd name="T26" fmla="*/ 7075802 w 4694"/>
              <a:gd name="T27" fmla="*/ 762000 h 2901"/>
              <a:gd name="T28" fmla="*/ 7246207 w 4694"/>
              <a:gd name="T29" fmla="*/ 960438 h 2901"/>
              <a:gd name="T30" fmla="*/ 7341762 w 4694"/>
              <a:gd name="T31" fmla="*/ 1169988 h 2901"/>
              <a:gd name="T32" fmla="*/ 7341762 w 4694"/>
              <a:gd name="T33" fmla="*/ 1389063 h 2901"/>
              <a:gd name="T34" fmla="*/ 7274874 w 4694"/>
              <a:gd name="T35" fmla="*/ 1589088 h 2901"/>
              <a:gd name="T36" fmla="*/ 7150653 w 4694"/>
              <a:gd name="T37" fmla="*/ 1789113 h 2901"/>
              <a:gd name="T38" fmla="*/ 6961137 w 4694"/>
              <a:gd name="T39" fmla="*/ 1998663 h 2901"/>
              <a:gd name="T40" fmla="*/ 6712695 w 4694"/>
              <a:gd name="T41" fmla="*/ 2198688 h 2901"/>
              <a:gd name="T42" fmla="*/ 6408514 w 4694"/>
              <a:gd name="T43" fmla="*/ 2408238 h 2901"/>
              <a:gd name="T44" fmla="*/ 6056555 w 4694"/>
              <a:gd name="T45" fmla="*/ 2616200 h 2901"/>
              <a:gd name="T46" fmla="*/ 5647264 w 4694"/>
              <a:gd name="T47" fmla="*/ 2816225 h 2901"/>
              <a:gd name="T48" fmla="*/ 5190196 w 4694"/>
              <a:gd name="T49" fmla="*/ 3025775 h 2901"/>
              <a:gd name="T50" fmla="*/ 4685350 w 4694"/>
              <a:gd name="T51" fmla="*/ 3225800 h 2901"/>
              <a:gd name="T52" fmla="*/ 4132727 w 4694"/>
              <a:gd name="T53" fmla="*/ 3435350 h 2901"/>
              <a:gd name="T54" fmla="*/ 3541883 w 4694"/>
              <a:gd name="T55" fmla="*/ 3625850 h 2901"/>
              <a:gd name="T56" fmla="*/ 2904853 w 4694"/>
              <a:gd name="T57" fmla="*/ 3825875 h 2901"/>
              <a:gd name="T58" fmla="*/ 2228010 w 4694"/>
              <a:gd name="T59" fmla="*/ 4016375 h 2901"/>
              <a:gd name="T60" fmla="*/ 770805 w 4694"/>
              <a:gd name="T61" fmla="*/ 4376738 h 2901"/>
              <a:gd name="T62" fmla="*/ 0 w 4694"/>
              <a:gd name="T63" fmla="*/ 4605338 h 2901"/>
              <a:gd name="T64" fmla="*/ 1543203 w 4694"/>
              <a:gd name="T65" fmla="*/ 4244975 h 2901"/>
              <a:gd name="T66" fmla="*/ 2608635 w 4694"/>
              <a:gd name="T67" fmla="*/ 3959225 h 2901"/>
              <a:gd name="T68" fmla="*/ 3275923 w 4694"/>
              <a:gd name="T69" fmla="*/ 3768725 h 2901"/>
              <a:gd name="T70" fmla="*/ 3903397 w 4694"/>
              <a:gd name="T71" fmla="*/ 3568700 h 2901"/>
              <a:gd name="T72" fmla="*/ 4484686 w 4694"/>
              <a:gd name="T73" fmla="*/ 3359150 h 2901"/>
              <a:gd name="T74" fmla="*/ 5018198 w 4694"/>
              <a:gd name="T75" fmla="*/ 3149600 h 2901"/>
              <a:gd name="T76" fmla="*/ 5513488 w 4694"/>
              <a:gd name="T77" fmla="*/ 2949575 h 2901"/>
              <a:gd name="T78" fmla="*/ 5951446 w 4694"/>
              <a:gd name="T79" fmla="*/ 2730500 h 2901"/>
              <a:gd name="T80" fmla="*/ 6341626 w 4694"/>
              <a:gd name="T81" fmla="*/ 2522538 h 2901"/>
              <a:gd name="T82" fmla="*/ 6674474 w 4694"/>
              <a:gd name="T83" fmla="*/ 2312988 h 2901"/>
              <a:gd name="T84" fmla="*/ 6961137 w 4694"/>
              <a:gd name="T85" fmla="*/ 2103438 h 2901"/>
              <a:gd name="T86" fmla="*/ 7179319 w 4694"/>
              <a:gd name="T87" fmla="*/ 1893888 h 2901"/>
              <a:gd name="T88" fmla="*/ 7341762 w 4694"/>
              <a:gd name="T89" fmla="*/ 1684338 h 2901"/>
              <a:gd name="T90" fmla="*/ 7437316 w 4694"/>
              <a:gd name="T91" fmla="*/ 1484313 h 2901"/>
              <a:gd name="T92" fmla="*/ 7465983 w 4694"/>
              <a:gd name="T93" fmla="*/ 1379538 h 29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694" h="2901">
                <a:moveTo>
                  <a:pt x="4688" y="869"/>
                </a:moveTo>
                <a:lnTo>
                  <a:pt x="4694" y="797"/>
                </a:lnTo>
                <a:lnTo>
                  <a:pt x="4688" y="731"/>
                </a:lnTo>
                <a:lnTo>
                  <a:pt x="4664" y="665"/>
                </a:lnTo>
                <a:lnTo>
                  <a:pt x="4634" y="599"/>
                </a:lnTo>
                <a:lnTo>
                  <a:pt x="4586" y="540"/>
                </a:lnTo>
                <a:lnTo>
                  <a:pt x="4532" y="480"/>
                </a:lnTo>
                <a:lnTo>
                  <a:pt x="4466" y="426"/>
                </a:lnTo>
                <a:lnTo>
                  <a:pt x="4389" y="366"/>
                </a:lnTo>
                <a:lnTo>
                  <a:pt x="4299" y="312"/>
                </a:lnTo>
                <a:lnTo>
                  <a:pt x="4197" y="264"/>
                </a:lnTo>
                <a:lnTo>
                  <a:pt x="4084" y="216"/>
                </a:lnTo>
                <a:lnTo>
                  <a:pt x="3964" y="168"/>
                </a:lnTo>
                <a:lnTo>
                  <a:pt x="3833" y="120"/>
                </a:lnTo>
                <a:lnTo>
                  <a:pt x="3689" y="78"/>
                </a:lnTo>
                <a:lnTo>
                  <a:pt x="3540" y="36"/>
                </a:lnTo>
                <a:lnTo>
                  <a:pt x="3378" y="0"/>
                </a:lnTo>
                <a:lnTo>
                  <a:pt x="3205" y="0"/>
                </a:lnTo>
                <a:lnTo>
                  <a:pt x="3378" y="36"/>
                </a:lnTo>
                <a:lnTo>
                  <a:pt x="3540" y="78"/>
                </a:lnTo>
                <a:lnTo>
                  <a:pt x="3689" y="120"/>
                </a:lnTo>
                <a:lnTo>
                  <a:pt x="3833" y="162"/>
                </a:lnTo>
                <a:lnTo>
                  <a:pt x="3964" y="210"/>
                </a:lnTo>
                <a:lnTo>
                  <a:pt x="4084" y="258"/>
                </a:lnTo>
                <a:lnTo>
                  <a:pt x="4191" y="312"/>
                </a:lnTo>
                <a:lnTo>
                  <a:pt x="4287" y="366"/>
                </a:lnTo>
                <a:lnTo>
                  <a:pt x="4371" y="420"/>
                </a:lnTo>
                <a:lnTo>
                  <a:pt x="4443" y="480"/>
                </a:lnTo>
                <a:lnTo>
                  <a:pt x="4502" y="540"/>
                </a:lnTo>
                <a:lnTo>
                  <a:pt x="4550" y="605"/>
                </a:lnTo>
                <a:lnTo>
                  <a:pt x="4586" y="671"/>
                </a:lnTo>
                <a:lnTo>
                  <a:pt x="4610" y="737"/>
                </a:lnTo>
                <a:lnTo>
                  <a:pt x="4616" y="803"/>
                </a:lnTo>
                <a:lnTo>
                  <a:pt x="4610" y="875"/>
                </a:lnTo>
                <a:lnTo>
                  <a:pt x="4592" y="935"/>
                </a:lnTo>
                <a:lnTo>
                  <a:pt x="4568" y="1001"/>
                </a:lnTo>
                <a:lnTo>
                  <a:pt x="4532" y="1067"/>
                </a:lnTo>
                <a:lnTo>
                  <a:pt x="4490" y="1127"/>
                </a:lnTo>
                <a:lnTo>
                  <a:pt x="4437" y="1193"/>
                </a:lnTo>
                <a:lnTo>
                  <a:pt x="4371" y="1259"/>
                </a:lnTo>
                <a:lnTo>
                  <a:pt x="4299" y="1325"/>
                </a:lnTo>
                <a:lnTo>
                  <a:pt x="4215" y="1385"/>
                </a:lnTo>
                <a:lnTo>
                  <a:pt x="4126" y="1451"/>
                </a:lnTo>
                <a:lnTo>
                  <a:pt x="4024" y="1517"/>
                </a:lnTo>
                <a:lnTo>
                  <a:pt x="3916" y="1583"/>
                </a:lnTo>
                <a:lnTo>
                  <a:pt x="3803" y="1648"/>
                </a:lnTo>
                <a:lnTo>
                  <a:pt x="3677" y="1714"/>
                </a:lnTo>
                <a:lnTo>
                  <a:pt x="3546" y="1774"/>
                </a:lnTo>
                <a:lnTo>
                  <a:pt x="3408" y="1840"/>
                </a:lnTo>
                <a:lnTo>
                  <a:pt x="3259" y="1906"/>
                </a:lnTo>
                <a:lnTo>
                  <a:pt x="3103" y="1972"/>
                </a:lnTo>
                <a:lnTo>
                  <a:pt x="2942" y="2032"/>
                </a:lnTo>
                <a:lnTo>
                  <a:pt x="2768" y="2098"/>
                </a:lnTo>
                <a:lnTo>
                  <a:pt x="2595" y="2164"/>
                </a:lnTo>
                <a:lnTo>
                  <a:pt x="2410" y="2224"/>
                </a:lnTo>
                <a:lnTo>
                  <a:pt x="2224" y="2284"/>
                </a:lnTo>
                <a:lnTo>
                  <a:pt x="2027" y="2350"/>
                </a:lnTo>
                <a:lnTo>
                  <a:pt x="1824" y="2410"/>
                </a:lnTo>
                <a:lnTo>
                  <a:pt x="1614" y="2470"/>
                </a:lnTo>
                <a:lnTo>
                  <a:pt x="1399" y="2530"/>
                </a:lnTo>
                <a:lnTo>
                  <a:pt x="957" y="2644"/>
                </a:lnTo>
                <a:lnTo>
                  <a:pt x="484" y="2757"/>
                </a:lnTo>
                <a:lnTo>
                  <a:pt x="0" y="2865"/>
                </a:lnTo>
                <a:lnTo>
                  <a:pt x="0" y="2901"/>
                </a:lnTo>
                <a:lnTo>
                  <a:pt x="496" y="2787"/>
                </a:lnTo>
                <a:lnTo>
                  <a:pt x="969" y="2674"/>
                </a:lnTo>
                <a:lnTo>
                  <a:pt x="1423" y="2554"/>
                </a:lnTo>
                <a:lnTo>
                  <a:pt x="1638" y="2494"/>
                </a:lnTo>
                <a:lnTo>
                  <a:pt x="1854" y="2434"/>
                </a:lnTo>
                <a:lnTo>
                  <a:pt x="2057" y="2374"/>
                </a:lnTo>
                <a:lnTo>
                  <a:pt x="2254" y="2308"/>
                </a:lnTo>
                <a:lnTo>
                  <a:pt x="2451" y="2248"/>
                </a:lnTo>
                <a:lnTo>
                  <a:pt x="2637" y="2182"/>
                </a:lnTo>
                <a:lnTo>
                  <a:pt x="2816" y="2116"/>
                </a:lnTo>
                <a:lnTo>
                  <a:pt x="2990" y="2050"/>
                </a:lnTo>
                <a:lnTo>
                  <a:pt x="3151" y="1984"/>
                </a:lnTo>
                <a:lnTo>
                  <a:pt x="3312" y="1924"/>
                </a:lnTo>
                <a:lnTo>
                  <a:pt x="3462" y="1858"/>
                </a:lnTo>
                <a:lnTo>
                  <a:pt x="3605" y="1792"/>
                </a:lnTo>
                <a:lnTo>
                  <a:pt x="3737" y="1720"/>
                </a:lnTo>
                <a:lnTo>
                  <a:pt x="3863" y="1654"/>
                </a:lnTo>
                <a:lnTo>
                  <a:pt x="3982" y="1589"/>
                </a:lnTo>
                <a:lnTo>
                  <a:pt x="4090" y="1523"/>
                </a:lnTo>
                <a:lnTo>
                  <a:pt x="4191" y="1457"/>
                </a:lnTo>
                <a:lnTo>
                  <a:pt x="4287" y="1391"/>
                </a:lnTo>
                <a:lnTo>
                  <a:pt x="4371" y="1325"/>
                </a:lnTo>
                <a:lnTo>
                  <a:pt x="4443" y="1259"/>
                </a:lnTo>
                <a:lnTo>
                  <a:pt x="4508" y="1193"/>
                </a:lnTo>
                <a:lnTo>
                  <a:pt x="4562" y="1127"/>
                </a:lnTo>
                <a:lnTo>
                  <a:pt x="4610" y="1061"/>
                </a:lnTo>
                <a:lnTo>
                  <a:pt x="4646" y="995"/>
                </a:lnTo>
                <a:lnTo>
                  <a:pt x="4670" y="935"/>
                </a:lnTo>
                <a:lnTo>
                  <a:pt x="4688" y="869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Freeform 10"/>
          <p:cNvSpPr>
            <a:spLocks/>
          </p:cNvSpPr>
          <p:nvPr/>
        </p:nvSpPr>
        <p:spPr bwMode="hidden">
          <a:xfrm>
            <a:off x="0" y="0"/>
            <a:ext cx="5989638" cy="3740150"/>
          </a:xfrm>
          <a:custGeom>
            <a:avLst/>
            <a:gdLst>
              <a:gd name="T0" fmla="*/ 5989638 w 3761"/>
              <a:gd name="T1" fmla="*/ 1141413 h 2356"/>
              <a:gd name="T2" fmla="*/ 5941861 w 3761"/>
              <a:gd name="T3" fmla="*/ 950913 h 2356"/>
              <a:gd name="T4" fmla="*/ 5817641 w 3761"/>
              <a:gd name="T5" fmla="*/ 771525 h 2356"/>
              <a:gd name="T6" fmla="*/ 5609015 w 3761"/>
              <a:gd name="T7" fmla="*/ 600075 h 2356"/>
              <a:gd name="T8" fmla="*/ 5331909 w 3761"/>
              <a:gd name="T9" fmla="*/ 447675 h 2356"/>
              <a:gd name="T10" fmla="*/ 4979952 w 3761"/>
              <a:gd name="T11" fmla="*/ 304800 h 2356"/>
              <a:gd name="T12" fmla="*/ 4561107 w 3761"/>
              <a:gd name="T13" fmla="*/ 171450 h 2356"/>
              <a:gd name="T14" fmla="*/ 4075375 w 3761"/>
              <a:gd name="T15" fmla="*/ 57150 h 2356"/>
              <a:gd name="T16" fmla="*/ 3551421 w 3761"/>
              <a:gd name="T17" fmla="*/ 0 h 2356"/>
              <a:gd name="T18" fmla="*/ 4104041 w 3761"/>
              <a:gd name="T19" fmla="*/ 114300 h 2356"/>
              <a:gd name="T20" fmla="*/ 4580218 w 3761"/>
              <a:gd name="T21" fmla="*/ 238125 h 2356"/>
              <a:gd name="T22" fmla="*/ 4999062 w 3761"/>
              <a:gd name="T23" fmla="*/ 371475 h 2356"/>
              <a:gd name="T24" fmla="*/ 5331909 w 3761"/>
              <a:gd name="T25" fmla="*/ 523875 h 2356"/>
              <a:gd name="T26" fmla="*/ 5599460 w 3761"/>
              <a:gd name="T27" fmla="*/ 685800 h 2356"/>
              <a:gd name="T28" fmla="*/ 5769864 w 3761"/>
              <a:gd name="T29" fmla="*/ 865188 h 2356"/>
              <a:gd name="T30" fmla="*/ 5865418 w 3761"/>
              <a:gd name="T31" fmla="*/ 1055688 h 2356"/>
              <a:gd name="T32" fmla="*/ 5874973 w 3761"/>
              <a:gd name="T33" fmla="*/ 1255713 h 2356"/>
              <a:gd name="T34" fmla="*/ 5817641 w 3761"/>
              <a:gd name="T35" fmla="*/ 1408113 h 2356"/>
              <a:gd name="T36" fmla="*/ 5722087 w 3761"/>
              <a:gd name="T37" fmla="*/ 1570038 h 2356"/>
              <a:gd name="T38" fmla="*/ 5570793 w 3761"/>
              <a:gd name="T39" fmla="*/ 1731963 h 2356"/>
              <a:gd name="T40" fmla="*/ 5370130 w 3761"/>
              <a:gd name="T41" fmla="*/ 1884363 h 2356"/>
              <a:gd name="T42" fmla="*/ 5132838 w 3761"/>
              <a:gd name="T43" fmla="*/ 2046288 h 2356"/>
              <a:gd name="T44" fmla="*/ 4846176 w 3761"/>
              <a:gd name="T45" fmla="*/ 2208213 h 2356"/>
              <a:gd name="T46" fmla="*/ 4513330 w 3761"/>
              <a:gd name="T47" fmla="*/ 2370138 h 2356"/>
              <a:gd name="T48" fmla="*/ 4151818 w 3761"/>
              <a:gd name="T49" fmla="*/ 2522538 h 2356"/>
              <a:gd name="T50" fmla="*/ 3304573 w 3761"/>
              <a:gd name="T51" fmla="*/ 2835275 h 2356"/>
              <a:gd name="T52" fmla="*/ 2323553 w 3761"/>
              <a:gd name="T53" fmla="*/ 3130550 h 2356"/>
              <a:gd name="T54" fmla="*/ 1218312 w 3761"/>
              <a:gd name="T55" fmla="*/ 3425825 h 2356"/>
              <a:gd name="T56" fmla="*/ 0 w 3761"/>
              <a:gd name="T57" fmla="*/ 3692525 h 2356"/>
              <a:gd name="T58" fmla="*/ 638619 w 3761"/>
              <a:gd name="T59" fmla="*/ 3606800 h 2356"/>
              <a:gd name="T60" fmla="*/ 1818710 w 3761"/>
              <a:gd name="T61" fmla="*/ 3321050 h 2356"/>
              <a:gd name="T62" fmla="*/ 2885728 w 3761"/>
              <a:gd name="T63" fmla="*/ 3016250 h 2356"/>
              <a:gd name="T64" fmla="*/ 3809416 w 3761"/>
              <a:gd name="T65" fmla="*/ 2701925 h 2356"/>
              <a:gd name="T66" fmla="*/ 4218705 w 3761"/>
              <a:gd name="T67" fmla="*/ 2551113 h 2356"/>
              <a:gd name="T68" fmla="*/ 4589773 w 3761"/>
              <a:gd name="T69" fmla="*/ 2389188 h 2356"/>
              <a:gd name="T70" fmla="*/ 4922619 w 3761"/>
              <a:gd name="T71" fmla="*/ 2227263 h 2356"/>
              <a:gd name="T72" fmla="*/ 5218836 w 3761"/>
              <a:gd name="T73" fmla="*/ 2065338 h 2356"/>
              <a:gd name="T74" fmla="*/ 5465684 w 3761"/>
              <a:gd name="T75" fmla="*/ 1893888 h 2356"/>
              <a:gd name="T76" fmla="*/ 5666347 w 3761"/>
              <a:gd name="T77" fmla="*/ 1731963 h 2356"/>
              <a:gd name="T78" fmla="*/ 5817641 w 3761"/>
              <a:gd name="T79" fmla="*/ 1570038 h 2356"/>
              <a:gd name="T80" fmla="*/ 5922750 w 3761"/>
              <a:gd name="T81" fmla="*/ 1408113 h 2356"/>
              <a:gd name="T82" fmla="*/ 5980083 w 3761"/>
              <a:gd name="T83" fmla="*/ 1246188 h 23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761" h="2356">
                <a:moveTo>
                  <a:pt x="3755" y="785"/>
                </a:moveTo>
                <a:lnTo>
                  <a:pt x="3761" y="719"/>
                </a:lnTo>
                <a:lnTo>
                  <a:pt x="3755" y="659"/>
                </a:lnTo>
                <a:lnTo>
                  <a:pt x="3731" y="599"/>
                </a:lnTo>
                <a:lnTo>
                  <a:pt x="3701" y="545"/>
                </a:lnTo>
                <a:lnTo>
                  <a:pt x="3653" y="486"/>
                </a:lnTo>
                <a:lnTo>
                  <a:pt x="3593" y="432"/>
                </a:lnTo>
                <a:lnTo>
                  <a:pt x="3522" y="378"/>
                </a:lnTo>
                <a:lnTo>
                  <a:pt x="3444" y="330"/>
                </a:lnTo>
                <a:lnTo>
                  <a:pt x="3348" y="282"/>
                </a:lnTo>
                <a:lnTo>
                  <a:pt x="3241" y="234"/>
                </a:lnTo>
                <a:lnTo>
                  <a:pt x="3127" y="192"/>
                </a:lnTo>
                <a:lnTo>
                  <a:pt x="3002" y="150"/>
                </a:lnTo>
                <a:lnTo>
                  <a:pt x="2864" y="108"/>
                </a:lnTo>
                <a:lnTo>
                  <a:pt x="2715" y="72"/>
                </a:lnTo>
                <a:lnTo>
                  <a:pt x="2559" y="36"/>
                </a:lnTo>
                <a:lnTo>
                  <a:pt x="2392" y="0"/>
                </a:lnTo>
                <a:lnTo>
                  <a:pt x="2230" y="0"/>
                </a:lnTo>
                <a:lnTo>
                  <a:pt x="2410" y="36"/>
                </a:lnTo>
                <a:lnTo>
                  <a:pt x="2577" y="72"/>
                </a:lnTo>
                <a:lnTo>
                  <a:pt x="2732" y="108"/>
                </a:lnTo>
                <a:lnTo>
                  <a:pt x="2876" y="150"/>
                </a:lnTo>
                <a:lnTo>
                  <a:pt x="3014" y="192"/>
                </a:lnTo>
                <a:lnTo>
                  <a:pt x="3139" y="234"/>
                </a:lnTo>
                <a:lnTo>
                  <a:pt x="3253" y="282"/>
                </a:lnTo>
                <a:lnTo>
                  <a:pt x="3348" y="330"/>
                </a:lnTo>
                <a:lnTo>
                  <a:pt x="3438" y="384"/>
                </a:lnTo>
                <a:lnTo>
                  <a:pt x="3516" y="432"/>
                </a:lnTo>
                <a:lnTo>
                  <a:pt x="3576" y="492"/>
                </a:lnTo>
                <a:lnTo>
                  <a:pt x="3623" y="545"/>
                </a:lnTo>
                <a:lnTo>
                  <a:pt x="3665" y="605"/>
                </a:lnTo>
                <a:lnTo>
                  <a:pt x="3683" y="665"/>
                </a:lnTo>
                <a:lnTo>
                  <a:pt x="3695" y="725"/>
                </a:lnTo>
                <a:lnTo>
                  <a:pt x="3689" y="791"/>
                </a:lnTo>
                <a:lnTo>
                  <a:pt x="3677" y="839"/>
                </a:lnTo>
                <a:lnTo>
                  <a:pt x="3653" y="887"/>
                </a:lnTo>
                <a:lnTo>
                  <a:pt x="3629" y="941"/>
                </a:lnTo>
                <a:lnTo>
                  <a:pt x="3593" y="989"/>
                </a:lnTo>
                <a:lnTo>
                  <a:pt x="3546" y="1037"/>
                </a:lnTo>
                <a:lnTo>
                  <a:pt x="3498" y="1091"/>
                </a:lnTo>
                <a:lnTo>
                  <a:pt x="3438" y="1139"/>
                </a:lnTo>
                <a:lnTo>
                  <a:pt x="3372" y="1187"/>
                </a:lnTo>
                <a:lnTo>
                  <a:pt x="3301" y="1241"/>
                </a:lnTo>
                <a:lnTo>
                  <a:pt x="3223" y="1289"/>
                </a:lnTo>
                <a:lnTo>
                  <a:pt x="3133" y="1343"/>
                </a:lnTo>
                <a:lnTo>
                  <a:pt x="3043" y="1391"/>
                </a:lnTo>
                <a:lnTo>
                  <a:pt x="2942" y="1439"/>
                </a:lnTo>
                <a:lnTo>
                  <a:pt x="2834" y="1493"/>
                </a:lnTo>
                <a:lnTo>
                  <a:pt x="2727" y="1541"/>
                </a:lnTo>
                <a:lnTo>
                  <a:pt x="2607" y="1589"/>
                </a:lnTo>
                <a:lnTo>
                  <a:pt x="2356" y="1690"/>
                </a:lnTo>
                <a:lnTo>
                  <a:pt x="2075" y="1786"/>
                </a:lnTo>
                <a:lnTo>
                  <a:pt x="1782" y="1882"/>
                </a:lnTo>
                <a:lnTo>
                  <a:pt x="1459" y="1972"/>
                </a:lnTo>
                <a:lnTo>
                  <a:pt x="1124" y="2068"/>
                </a:lnTo>
                <a:lnTo>
                  <a:pt x="765" y="2158"/>
                </a:lnTo>
                <a:lnTo>
                  <a:pt x="389" y="2242"/>
                </a:lnTo>
                <a:lnTo>
                  <a:pt x="0" y="2326"/>
                </a:lnTo>
                <a:lnTo>
                  <a:pt x="0" y="2356"/>
                </a:lnTo>
                <a:lnTo>
                  <a:pt x="401" y="2272"/>
                </a:lnTo>
                <a:lnTo>
                  <a:pt x="777" y="2182"/>
                </a:lnTo>
                <a:lnTo>
                  <a:pt x="1142" y="2092"/>
                </a:lnTo>
                <a:lnTo>
                  <a:pt x="1483" y="1996"/>
                </a:lnTo>
                <a:lnTo>
                  <a:pt x="1812" y="1900"/>
                </a:lnTo>
                <a:lnTo>
                  <a:pt x="2111" y="1804"/>
                </a:lnTo>
                <a:lnTo>
                  <a:pt x="2392" y="1702"/>
                </a:lnTo>
                <a:lnTo>
                  <a:pt x="2523" y="1654"/>
                </a:lnTo>
                <a:lnTo>
                  <a:pt x="2649" y="1607"/>
                </a:lnTo>
                <a:lnTo>
                  <a:pt x="2768" y="1553"/>
                </a:lnTo>
                <a:lnTo>
                  <a:pt x="2882" y="1505"/>
                </a:lnTo>
                <a:lnTo>
                  <a:pt x="2990" y="1451"/>
                </a:lnTo>
                <a:lnTo>
                  <a:pt x="3091" y="1403"/>
                </a:lnTo>
                <a:lnTo>
                  <a:pt x="3187" y="1349"/>
                </a:lnTo>
                <a:lnTo>
                  <a:pt x="3277" y="1301"/>
                </a:lnTo>
                <a:lnTo>
                  <a:pt x="3354" y="1247"/>
                </a:lnTo>
                <a:lnTo>
                  <a:pt x="3432" y="1193"/>
                </a:lnTo>
                <a:lnTo>
                  <a:pt x="3498" y="1145"/>
                </a:lnTo>
                <a:lnTo>
                  <a:pt x="3558" y="1091"/>
                </a:lnTo>
                <a:lnTo>
                  <a:pt x="3611" y="1043"/>
                </a:lnTo>
                <a:lnTo>
                  <a:pt x="3653" y="989"/>
                </a:lnTo>
                <a:lnTo>
                  <a:pt x="3689" y="941"/>
                </a:lnTo>
                <a:lnTo>
                  <a:pt x="3719" y="887"/>
                </a:lnTo>
                <a:lnTo>
                  <a:pt x="3743" y="833"/>
                </a:lnTo>
                <a:lnTo>
                  <a:pt x="3755" y="785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Freeform 11"/>
          <p:cNvSpPr>
            <a:spLocks/>
          </p:cNvSpPr>
          <p:nvPr/>
        </p:nvSpPr>
        <p:spPr bwMode="hidden">
          <a:xfrm>
            <a:off x="0" y="0"/>
            <a:ext cx="4656138" cy="2930525"/>
          </a:xfrm>
          <a:custGeom>
            <a:avLst/>
            <a:gdLst>
              <a:gd name="T0" fmla="*/ 4656138 w 2924"/>
              <a:gd name="T1" fmla="*/ 1027113 h 1846"/>
              <a:gd name="T2" fmla="*/ 4579703 w 2924"/>
              <a:gd name="T3" fmla="*/ 838200 h 1846"/>
              <a:gd name="T4" fmla="*/ 4379063 w 2924"/>
              <a:gd name="T5" fmla="*/ 657225 h 1846"/>
              <a:gd name="T6" fmla="*/ 4074917 w 2924"/>
              <a:gd name="T7" fmla="*/ 504825 h 1846"/>
              <a:gd name="T8" fmla="*/ 3665674 w 2924"/>
              <a:gd name="T9" fmla="*/ 361950 h 1846"/>
              <a:gd name="T10" fmla="*/ 3160887 w 2924"/>
              <a:gd name="T11" fmla="*/ 238125 h 1846"/>
              <a:gd name="T12" fmla="*/ 2560557 w 2924"/>
              <a:gd name="T13" fmla="*/ 123825 h 1846"/>
              <a:gd name="T14" fmla="*/ 1875831 w 2924"/>
              <a:gd name="T15" fmla="*/ 38100 h 1846"/>
              <a:gd name="T16" fmla="*/ 1105116 w 2924"/>
              <a:gd name="T17" fmla="*/ 0 h 1846"/>
              <a:gd name="T18" fmla="*/ 1894940 w 2924"/>
              <a:gd name="T19" fmla="*/ 76200 h 1846"/>
              <a:gd name="T20" fmla="*/ 2589220 w 2924"/>
              <a:gd name="T21" fmla="*/ 171450 h 1846"/>
              <a:gd name="T22" fmla="*/ 3199104 w 2924"/>
              <a:gd name="T23" fmla="*/ 285750 h 1846"/>
              <a:gd name="T24" fmla="*/ 3703891 w 2924"/>
              <a:gd name="T25" fmla="*/ 419100 h 1846"/>
              <a:gd name="T26" fmla="*/ 4094026 w 2924"/>
              <a:gd name="T27" fmla="*/ 571500 h 1846"/>
              <a:gd name="T28" fmla="*/ 4379063 w 2924"/>
              <a:gd name="T29" fmla="*/ 742950 h 1846"/>
              <a:gd name="T30" fmla="*/ 4531932 w 2924"/>
              <a:gd name="T31" fmla="*/ 931863 h 1846"/>
              <a:gd name="T32" fmla="*/ 4560595 w 2924"/>
              <a:gd name="T33" fmla="*/ 1131888 h 1846"/>
              <a:gd name="T34" fmla="*/ 4522378 w 2924"/>
              <a:gd name="T35" fmla="*/ 1246188 h 1846"/>
              <a:gd name="T36" fmla="*/ 4445943 w 2924"/>
              <a:gd name="T37" fmla="*/ 1360488 h 1846"/>
              <a:gd name="T38" fmla="*/ 4180014 w 2924"/>
              <a:gd name="T39" fmla="*/ 1589088 h 1846"/>
              <a:gd name="T40" fmla="*/ 3770771 w 2924"/>
              <a:gd name="T41" fmla="*/ 1817688 h 1846"/>
              <a:gd name="T42" fmla="*/ 3237322 w 2924"/>
              <a:gd name="T43" fmla="*/ 2046288 h 1846"/>
              <a:gd name="T44" fmla="*/ 2589220 w 2924"/>
              <a:gd name="T45" fmla="*/ 2274888 h 1846"/>
              <a:gd name="T46" fmla="*/ 1818505 w 2924"/>
              <a:gd name="T47" fmla="*/ 2493963 h 1846"/>
              <a:gd name="T48" fmla="*/ 961801 w 2924"/>
              <a:gd name="T49" fmla="*/ 2701925 h 1846"/>
              <a:gd name="T50" fmla="*/ 0 w 2924"/>
              <a:gd name="T51" fmla="*/ 2901950 h 1846"/>
              <a:gd name="T52" fmla="*/ 495232 w 2924"/>
              <a:gd name="T53" fmla="*/ 2825750 h 1846"/>
              <a:gd name="T54" fmla="*/ 1428371 w 2924"/>
              <a:gd name="T55" fmla="*/ 2616200 h 1846"/>
              <a:gd name="T56" fmla="*/ 2256412 w 2924"/>
              <a:gd name="T57" fmla="*/ 2398713 h 1846"/>
              <a:gd name="T58" fmla="*/ 2979355 w 2924"/>
              <a:gd name="T59" fmla="*/ 2170113 h 1846"/>
              <a:gd name="T60" fmla="*/ 3589239 w 2924"/>
              <a:gd name="T61" fmla="*/ 1941513 h 1846"/>
              <a:gd name="T62" fmla="*/ 4074917 w 2924"/>
              <a:gd name="T63" fmla="*/ 1712913 h 1846"/>
              <a:gd name="T64" fmla="*/ 4417280 w 2924"/>
              <a:gd name="T65" fmla="*/ 1474788 h 1846"/>
              <a:gd name="T66" fmla="*/ 4579703 w 2924"/>
              <a:gd name="T67" fmla="*/ 1293813 h 1846"/>
              <a:gd name="T68" fmla="*/ 4637029 w 2924"/>
              <a:gd name="T69" fmla="*/ 1179513 h 1846"/>
              <a:gd name="T70" fmla="*/ 4656138 w 2924"/>
              <a:gd name="T71" fmla="*/ 1122363 h 18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4" h="1846">
                <a:moveTo>
                  <a:pt x="2924" y="707"/>
                </a:moveTo>
                <a:lnTo>
                  <a:pt x="2924" y="647"/>
                </a:lnTo>
                <a:lnTo>
                  <a:pt x="2912" y="581"/>
                </a:lnTo>
                <a:lnTo>
                  <a:pt x="2876" y="528"/>
                </a:lnTo>
                <a:lnTo>
                  <a:pt x="2822" y="468"/>
                </a:lnTo>
                <a:lnTo>
                  <a:pt x="2750" y="414"/>
                </a:lnTo>
                <a:lnTo>
                  <a:pt x="2667" y="366"/>
                </a:lnTo>
                <a:lnTo>
                  <a:pt x="2559" y="318"/>
                </a:lnTo>
                <a:lnTo>
                  <a:pt x="2440" y="270"/>
                </a:lnTo>
                <a:lnTo>
                  <a:pt x="2302" y="228"/>
                </a:lnTo>
                <a:lnTo>
                  <a:pt x="2153" y="186"/>
                </a:lnTo>
                <a:lnTo>
                  <a:pt x="1985" y="150"/>
                </a:lnTo>
                <a:lnTo>
                  <a:pt x="1806" y="114"/>
                </a:lnTo>
                <a:lnTo>
                  <a:pt x="1608" y="78"/>
                </a:lnTo>
                <a:lnTo>
                  <a:pt x="1399" y="54"/>
                </a:lnTo>
                <a:lnTo>
                  <a:pt x="1178" y="24"/>
                </a:lnTo>
                <a:lnTo>
                  <a:pt x="945" y="0"/>
                </a:lnTo>
                <a:lnTo>
                  <a:pt x="694" y="0"/>
                </a:lnTo>
                <a:lnTo>
                  <a:pt x="945" y="24"/>
                </a:lnTo>
                <a:lnTo>
                  <a:pt x="1190" y="48"/>
                </a:lnTo>
                <a:lnTo>
                  <a:pt x="1417" y="78"/>
                </a:lnTo>
                <a:lnTo>
                  <a:pt x="1626" y="108"/>
                </a:lnTo>
                <a:lnTo>
                  <a:pt x="1824" y="144"/>
                </a:lnTo>
                <a:lnTo>
                  <a:pt x="2009" y="180"/>
                </a:lnTo>
                <a:lnTo>
                  <a:pt x="2176" y="222"/>
                </a:lnTo>
                <a:lnTo>
                  <a:pt x="2326" y="264"/>
                </a:lnTo>
                <a:lnTo>
                  <a:pt x="2457" y="312"/>
                </a:lnTo>
                <a:lnTo>
                  <a:pt x="2571" y="360"/>
                </a:lnTo>
                <a:lnTo>
                  <a:pt x="2667" y="414"/>
                </a:lnTo>
                <a:lnTo>
                  <a:pt x="2750" y="468"/>
                </a:lnTo>
                <a:lnTo>
                  <a:pt x="2804" y="528"/>
                </a:lnTo>
                <a:lnTo>
                  <a:pt x="2846" y="587"/>
                </a:lnTo>
                <a:lnTo>
                  <a:pt x="2864" y="647"/>
                </a:lnTo>
                <a:lnTo>
                  <a:pt x="2864" y="713"/>
                </a:lnTo>
                <a:lnTo>
                  <a:pt x="2852" y="749"/>
                </a:lnTo>
                <a:lnTo>
                  <a:pt x="2840" y="785"/>
                </a:lnTo>
                <a:lnTo>
                  <a:pt x="2816" y="821"/>
                </a:lnTo>
                <a:lnTo>
                  <a:pt x="2792" y="857"/>
                </a:lnTo>
                <a:lnTo>
                  <a:pt x="2721" y="929"/>
                </a:lnTo>
                <a:lnTo>
                  <a:pt x="2625" y="1001"/>
                </a:lnTo>
                <a:lnTo>
                  <a:pt x="2505" y="1073"/>
                </a:lnTo>
                <a:lnTo>
                  <a:pt x="2368" y="1145"/>
                </a:lnTo>
                <a:lnTo>
                  <a:pt x="2212" y="1217"/>
                </a:lnTo>
                <a:lnTo>
                  <a:pt x="2033" y="1289"/>
                </a:lnTo>
                <a:lnTo>
                  <a:pt x="1842" y="1361"/>
                </a:lnTo>
                <a:lnTo>
                  <a:pt x="1626" y="1433"/>
                </a:lnTo>
                <a:lnTo>
                  <a:pt x="1393" y="1499"/>
                </a:lnTo>
                <a:lnTo>
                  <a:pt x="1142" y="1571"/>
                </a:lnTo>
                <a:lnTo>
                  <a:pt x="879" y="1636"/>
                </a:lnTo>
                <a:lnTo>
                  <a:pt x="604" y="1702"/>
                </a:lnTo>
                <a:lnTo>
                  <a:pt x="305" y="1768"/>
                </a:lnTo>
                <a:lnTo>
                  <a:pt x="0" y="1828"/>
                </a:lnTo>
                <a:lnTo>
                  <a:pt x="0" y="1846"/>
                </a:lnTo>
                <a:lnTo>
                  <a:pt x="311" y="1780"/>
                </a:lnTo>
                <a:lnTo>
                  <a:pt x="610" y="1714"/>
                </a:lnTo>
                <a:lnTo>
                  <a:pt x="897" y="1648"/>
                </a:lnTo>
                <a:lnTo>
                  <a:pt x="1166" y="1583"/>
                </a:lnTo>
                <a:lnTo>
                  <a:pt x="1417" y="1511"/>
                </a:lnTo>
                <a:lnTo>
                  <a:pt x="1656" y="1439"/>
                </a:lnTo>
                <a:lnTo>
                  <a:pt x="1871" y="1367"/>
                </a:lnTo>
                <a:lnTo>
                  <a:pt x="2075" y="1295"/>
                </a:lnTo>
                <a:lnTo>
                  <a:pt x="2254" y="1223"/>
                </a:lnTo>
                <a:lnTo>
                  <a:pt x="2416" y="1151"/>
                </a:lnTo>
                <a:lnTo>
                  <a:pt x="2559" y="1079"/>
                </a:lnTo>
                <a:lnTo>
                  <a:pt x="2679" y="1001"/>
                </a:lnTo>
                <a:lnTo>
                  <a:pt x="2774" y="929"/>
                </a:lnTo>
                <a:lnTo>
                  <a:pt x="2846" y="857"/>
                </a:lnTo>
                <a:lnTo>
                  <a:pt x="2876" y="815"/>
                </a:lnTo>
                <a:lnTo>
                  <a:pt x="2900" y="779"/>
                </a:lnTo>
                <a:lnTo>
                  <a:pt x="2912" y="743"/>
                </a:lnTo>
                <a:lnTo>
                  <a:pt x="2924" y="70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hidden">
          <a:xfrm>
            <a:off x="750888" y="4929188"/>
            <a:ext cx="1587" cy="1587"/>
          </a:xfrm>
          <a:prstGeom prst="rect">
            <a:avLst/>
          </a:prstGeom>
          <a:solidFill>
            <a:srgbClr val="1414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hidden">
          <a:xfrm>
            <a:off x="750888" y="4929188"/>
            <a:ext cx="1587" cy="1587"/>
          </a:xfrm>
          <a:prstGeom prst="rect">
            <a:avLst/>
          </a:prstGeom>
          <a:solidFill>
            <a:srgbClr val="1414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2462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62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7" grpId="0"/>
      <p:bldP spid="24618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6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14DD539F-A1AB-468D-8539-BE38DAD92B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7A821B9-C542-44E2-A7E3-49266069F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7A821B9-C542-44E2-A7E3-49266069F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382000" cy="1295401"/>
          </a:xfrm>
        </p:spPr>
        <p:txBody>
          <a:bodyPr>
            <a:prstTxWarp prst="textPlain">
              <a:avLst>
                <a:gd name="adj" fmla="val 48825"/>
              </a:avLst>
            </a:prstTxWarp>
          </a:bodyPr>
          <a:lstStyle/>
          <a:p>
            <a:pPr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Зимняя одежда, обувь, головные уборы.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Ольга\Downloads\4927a54b70fc776605390eec7d88acf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4572000" cy="3583460"/>
          </a:xfrm>
          <a:prstGeom prst="rect">
            <a:avLst/>
          </a:prstGeom>
          <a:noFill/>
        </p:spPr>
      </p:pic>
      <p:pic>
        <p:nvPicPr>
          <p:cNvPr id="7" name="Picture 4" descr="C:\Users\Ольга\Downloads\rasskazov-kartin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733800"/>
            <a:ext cx="3429000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ПРЕДМЕТ ЛИШНИЙ-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278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одежда  обувь  головные уборы\obuv__intertop_02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2946400" cy="2210352"/>
          </a:xfrm>
          <a:prstGeom prst="rect">
            <a:avLst/>
          </a:prstGeom>
          <a:noFill/>
        </p:spPr>
      </p:pic>
      <p:pic>
        <p:nvPicPr>
          <p:cNvPr id="1027" name="Picture 3" descr="C:\Users\Ольга\Downloads\одежда  обувь  головные уборы\chinsn02f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2438400" cy="2790730"/>
          </a:xfrm>
          <a:prstGeom prst="rect">
            <a:avLst/>
          </a:prstGeom>
          <a:noFill/>
        </p:spPr>
      </p:pic>
      <p:pic>
        <p:nvPicPr>
          <p:cNvPr id="1030" name="Picture 6" descr="C:\Users\Ольга\Downloads\одежда  обувь  головные уборы\одежда\0_a71e9_49c357d6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71678">
            <a:off x="5183969" y="3838234"/>
            <a:ext cx="1538554" cy="2685476"/>
          </a:xfrm>
          <a:prstGeom prst="rect">
            <a:avLst/>
          </a:prstGeom>
          <a:noFill/>
        </p:spPr>
      </p:pic>
      <p:pic>
        <p:nvPicPr>
          <p:cNvPr id="8" name="Picture 1" descr="C:\Users\Ольга\Downloads\одежда  обувь  головные уборы\одежда\4807039.700x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981325"/>
            <a:ext cx="2982058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90845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4" name="Picture 2" descr="C:\Users\Ольга\Downloads\одежда  обувь  головные уборы\thumb_img_5710aa203a750_resize_900_5000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2904783" cy="2243138"/>
          </a:xfrm>
          <a:prstGeom prst="rect">
            <a:avLst/>
          </a:prstGeom>
          <a:noFill/>
        </p:spPr>
      </p:pic>
      <p:pic>
        <p:nvPicPr>
          <p:cNvPr id="105475" name="Picture 3" descr="C:\Users\Ольга\Downloads\одежда  обувь  головные уборы\detskie-zagadki-odejdu-79699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3581400" cy="1690421"/>
          </a:xfrm>
          <a:prstGeom prst="rect">
            <a:avLst/>
          </a:prstGeom>
          <a:noFill/>
        </p:spPr>
      </p:pic>
      <p:pic>
        <p:nvPicPr>
          <p:cNvPr id="105476" name="Picture 4" descr="C:\Users\Ольга\Downloads\одежда  обувь  головные уборы\2198-7893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143000"/>
            <a:ext cx="3278316" cy="2182813"/>
          </a:xfrm>
          <a:prstGeom prst="rect">
            <a:avLst/>
          </a:prstGeom>
          <a:noFill/>
        </p:spPr>
      </p:pic>
      <p:pic>
        <p:nvPicPr>
          <p:cNvPr id="105478" name="Picture 6" descr="C:\Users\Ольга\Downloads\i (2)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810000"/>
            <a:ext cx="21717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C:\Users\Ольга\Downloads\i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0"/>
            <a:ext cx="2133600" cy="2133600"/>
          </a:xfrm>
          <a:prstGeom prst="rect">
            <a:avLst/>
          </a:prstGeom>
          <a:noFill/>
        </p:spPr>
      </p:pic>
      <p:pic>
        <p:nvPicPr>
          <p:cNvPr id="107524" name="Picture 4" descr="C:\Users\Ольга\Downloads\i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191000"/>
            <a:ext cx="2286000" cy="2286000"/>
          </a:xfrm>
          <a:prstGeom prst="rect">
            <a:avLst/>
          </a:prstGeom>
          <a:noFill/>
        </p:spPr>
      </p:pic>
      <p:pic>
        <p:nvPicPr>
          <p:cNvPr id="107525" name="Picture 5" descr="C:\Users\Ольга\Downloads\одежда  обувь  головные уборы\все\6945_html_m27befcd5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87700"/>
            <a:ext cx="3308600" cy="3670300"/>
          </a:xfrm>
          <a:prstGeom prst="rect">
            <a:avLst/>
          </a:prstGeom>
          <a:noFill/>
        </p:spPr>
      </p:pic>
      <p:pic>
        <p:nvPicPr>
          <p:cNvPr id="107526" name="Picture 6" descr="C:\Users\Ольга\Downloads\2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0226">
            <a:off x="961558" y="314367"/>
            <a:ext cx="2112006" cy="2906430"/>
          </a:xfrm>
          <a:prstGeom prst="rect">
            <a:avLst/>
          </a:prstGeom>
          <a:noFill/>
        </p:spPr>
      </p:pic>
      <p:pic>
        <p:nvPicPr>
          <p:cNvPr id="107527" name="Picture 7" descr="C:\Users\Ольга\Downloads\8374373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28600"/>
            <a:ext cx="3276600" cy="356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2895600"/>
            <a:ext cx="548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 ВНИМАТЕЛЬНО И  ОТВЕТЬ!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Ольга\Downloads\21397441-3D-render-of-a-happy-boy-wearing-winter-clothes-Stock-Photo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4384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29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Ольга\Downloads\22575729-Illustration-of-a-happy-family-with-their-grandparents-on-a-white-background-Stock-Vector (2) копия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648200" y="2286000"/>
            <a:ext cx="1678635" cy="4259034"/>
          </a:xfrm>
          <a:prstGeom prst="rect">
            <a:avLst/>
          </a:prstGeom>
          <a:noFill/>
        </p:spPr>
      </p:pic>
      <p:pic>
        <p:nvPicPr>
          <p:cNvPr id="1042" name="Picture 18" descr="C:\Users\Ольга\Downloads\22575729-Illustration-of-a-happy-family-with-their-grandparents-on-a-white-background-Stock-Vector (4) копия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1752600"/>
            <a:ext cx="1692892" cy="4757269"/>
          </a:xfrm>
          <a:prstGeom prst="rect">
            <a:avLst/>
          </a:prstGeom>
          <a:noFill/>
        </p:spPr>
      </p:pic>
      <p:pic>
        <p:nvPicPr>
          <p:cNvPr id="2052" name="Picture 4" descr="C:\Users\Ольга\Downloads\six-member-family-colouring-pages-1574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057400"/>
            <a:ext cx="1383412" cy="4356102"/>
          </a:xfrm>
          <a:prstGeom prst="rect">
            <a:avLst/>
          </a:prstGeom>
          <a:noFill/>
        </p:spPr>
      </p:pic>
      <p:pic>
        <p:nvPicPr>
          <p:cNvPr id="2053" name="Picture 5" descr="C:\Users\Ольга\Downloads\выпускной\0_11fc53_79dce0bb_orig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71800"/>
            <a:ext cx="1954129" cy="3288653"/>
          </a:xfrm>
          <a:prstGeom prst="rect">
            <a:avLst/>
          </a:prstGeom>
          <a:noFill/>
        </p:spPr>
      </p:pic>
      <p:pic>
        <p:nvPicPr>
          <p:cNvPr id="2057" name="Picture 9" descr="C:\Users\Ольга\Downloads\illustration-of-a-big-extended-family-on-white-background-90874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371600"/>
            <a:ext cx="1514173" cy="5144932"/>
          </a:xfrm>
          <a:prstGeom prst="rect">
            <a:avLst/>
          </a:prstGeom>
          <a:noFill/>
        </p:spPr>
      </p:pic>
      <p:pic>
        <p:nvPicPr>
          <p:cNvPr id="2058" name="Picture 10" descr="C:\Users\Ольга\Downloads\выпускной\hello_html_m7084855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963" y="3200400"/>
            <a:ext cx="1907037" cy="2971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47800" y="304800"/>
            <a:ext cx="464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Чей  шарф?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8546" name="Picture 2" descr="C:\Users\Ольга\Downloads\одежда  обувь  головные уборы\50b7781e8a272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0" y="3581400"/>
            <a:ext cx="1524000" cy="1524000"/>
          </a:xfrm>
          <a:prstGeom prst="rect">
            <a:avLst/>
          </a:prstGeom>
          <a:noFill/>
        </p:spPr>
      </p:pic>
      <p:pic>
        <p:nvPicPr>
          <p:cNvPr id="108547" name="Picture 3" descr="C:\Users\Ольга\Downloads\одежда  обувь  головные уборы\одежда\4807039.700x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0"/>
            <a:ext cx="1868366" cy="2428875"/>
          </a:xfrm>
          <a:prstGeom prst="rect">
            <a:avLst/>
          </a:prstGeom>
          <a:noFill/>
        </p:spPr>
      </p:pic>
      <p:pic>
        <p:nvPicPr>
          <p:cNvPr id="14" name="Picture 8" descr="http://img1.liveinternet.ru/images/attach/c/8/104/803/104803805_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Ольга\Downloads\22575729-Illustration-of-a-happy-family-with-their-grandparents-on-a-white-background-Stock-Vector (2) копия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648200" y="2286000"/>
            <a:ext cx="1678635" cy="4259034"/>
          </a:xfrm>
          <a:prstGeom prst="rect">
            <a:avLst/>
          </a:prstGeom>
          <a:noFill/>
        </p:spPr>
      </p:pic>
      <p:pic>
        <p:nvPicPr>
          <p:cNvPr id="1042" name="Picture 18" descr="C:\Users\Ольга\Downloads\22575729-Illustration-of-a-happy-family-with-their-grandparents-on-a-white-background-Stock-Vector (4) копия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81200" y="1752600"/>
            <a:ext cx="1692892" cy="4757269"/>
          </a:xfrm>
          <a:prstGeom prst="rect">
            <a:avLst/>
          </a:prstGeom>
          <a:noFill/>
        </p:spPr>
      </p:pic>
      <p:pic>
        <p:nvPicPr>
          <p:cNvPr id="2052" name="Picture 4" descr="C:\Users\Ольга\Downloads\six-member-family-colouring-pages-1574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057400"/>
            <a:ext cx="1383412" cy="4356102"/>
          </a:xfrm>
          <a:prstGeom prst="rect">
            <a:avLst/>
          </a:prstGeom>
          <a:noFill/>
        </p:spPr>
      </p:pic>
      <p:pic>
        <p:nvPicPr>
          <p:cNvPr id="2053" name="Picture 5" descr="C:\Users\Ольга\Downloads\выпускной\0_11fc53_79dce0bb_orig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048000"/>
            <a:ext cx="1954129" cy="3288653"/>
          </a:xfrm>
          <a:prstGeom prst="rect">
            <a:avLst/>
          </a:prstGeom>
          <a:noFill/>
        </p:spPr>
      </p:pic>
      <p:pic>
        <p:nvPicPr>
          <p:cNvPr id="2057" name="Picture 9" descr="C:\Users\Ольга\Downloads\illustration-of-a-big-extended-family-on-white-background-90874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371600"/>
            <a:ext cx="1514173" cy="5144932"/>
          </a:xfrm>
          <a:prstGeom prst="rect">
            <a:avLst/>
          </a:prstGeom>
          <a:noFill/>
        </p:spPr>
      </p:pic>
      <p:pic>
        <p:nvPicPr>
          <p:cNvPr id="2058" name="Picture 10" descr="C:\Users\Ольга\Downloads\выпускной\hello_html_m7084855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963" y="3505200"/>
            <a:ext cx="1907037" cy="2971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47800" y="457200"/>
            <a:ext cx="464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Чья  шапка?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Ольга\Downloads\одежда  обувь  головные уборы\головные уборы\MlOZRduV-kQ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4118" y="228600"/>
            <a:ext cx="1312905" cy="1295400"/>
          </a:xfrm>
          <a:prstGeom prst="rect">
            <a:avLst/>
          </a:prstGeom>
          <a:noFill/>
        </p:spPr>
      </p:pic>
      <p:pic>
        <p:nvPicPr>
          <p:cNvPr id="12" name="Picture 2" descr="C:\Users\Ольга\Downloads\одежда  обувь  головные уборы\50b7781e8a272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0"/>
            <a:ext cx="2362200" cy="2362200"/>
          </a:xfrm>
          <a:prstGeom prst="rect">
            <a:avLst/>
          </a:prstGeom>
          <a:noFill/>
        </p:spPr>
      </p:pic>
      <p:pic>
        <p:nvPicPr>
          <p:cNvPr id="13" name="Picture 8" descr="http://img1.liveinternet.ru/images/attach/c/8/104/803/104803805_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Ольга\Downloads\22575729-Illustration-of-a-happy-family-with-their-grandparents-on-a-white-background-Stock-Vector (2) копия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95800" y="2133600"/>
            <a:ext cx="1678635" cy="4259034"/>
          </a:xfrm>
          <a:prstGeom prst="rect">
            <a:avLst/>
          </a:prstGeom>
          <a:noFill/>
        </p:spPr>
      </p:pic>
      <p:pic>
        <p:nvPicPr>
          <p:cNvPr id="1042" name="Picture 18" descr="C:\Users\Ольга\Downloads\22575729-Illustration-of-a-happy-family-with-their-grandparents-on-a-white-background-Stock-Vector (4) копия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00200" y="1752600"/>
            <a:ext cx="1692892" cy="4757269"/>
          </a:xfrm>
          <a:prstGeom prst="rect">
            <a:avLst/>
          </a:prstGeom>
          <a:noFill/>
        </p:spPr>
      </p:pic>
      <p:pic>
        <p:nvPicPr>
          <p:cNvPr id="2052" name="Picture 4" descr="C:\Users\Ольга\Downloads\six-member-family-colouring-pages-1574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752600"/>
            <a:ext cx="1383412" cy="4356102"/>
          </a:xfrm>
          <a:prstGeom prst="rect">
            <a:avLst/>
          </a:prstGeom>
          <a:noFill/>
        </p:spPr>
      </p:pic>
      <p:pic>
        <p:nvPicPr>
          <p:cNvPr id="2053" name="Picture 5" descr="C:\Users\Ольга\Downloads\выпускной\0_11fc53_79dce0bb_orig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124200"/>
            <a:ext cx="1954129" cy="3288653"/>
          </a:xfrm>
          <a:prstGeom prst="rect">
            <a:avLst/>
          </a:prstGeom>
          <a:noFill/>
        </p:spPr>
      </p:pic>
      <p:pic>
        <p:nvPicPr>
          <p:cNvPr id="2057" name="Picture 9" descr="C:\Users\Ольга\Downloads\illustration-of-a-big-extended-family-on-white-background-90874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447800"/>
            <a:ext cx="1514173" cy="5144932"/>
          </a:xfrm>
          <a:prstGeom prst="rect">
            <a:avLst/>
          </a:prstGeom>
          <a:noFill/>
        </p:spPr>
      </p:pic>
      <p:pic>
        <p:nvPicPr>
          <p:cNvPr id="2058" name="Picture 10" descr="C:\Users\Ольга\Downloads\выпускной\hello_html_m7084855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048000"/>
            <a:ext cx="1907037" cy="2971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47800" y="228600"/>
            <a:ext cx="464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Чьи  сапоги?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9570" name="Picture 2" descr="C:\Users\Ольга\Downloads\одежда  обувь  головные уборы\i (2)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304800"/>
            <a:ext cx="1552822" cy="1752600"/>
          </a:xfrm>
          <a:prstGeom prst="rect">
            <a:avLst/>
          </a:prstGeom>
          <a:noFill/>
        </p:spPr>
      </p:pic>
      <p:pic>
        <p:nvPicPr>
          <p:cNvPr id="109571" name="Picture 3" descr="C:\Users\Ольга\Downloads\одежда  обувь  головные уборы\obuv__intertop_02 копи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381000"/>
            <a:ext cx="1853737" cy="1390650"/>
          </a:xfrm>
          <a:prstGeom prst="rect">
            <a:avLst/>
          </a:prstGeom>
          <a:noFill/>
        </p:spPr>
      </p:pic>
      <p:pic>
        <p:nvPicPr>
          <p:cNvPr id="14" name="Picture 8" descr="http://img1.liveinternet.ru/images/attach/c/8/104/803/104803805_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Ольга\Downloads\22575729-Illustration-of-a-happy-family-with-their-grandparents-on-a-white-background-Stock-Vector (2) копия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24400" y="2286000"/>
            <a:ext cx="1678635" cy="4259034"/>
          </a:xfrm>
          <a:prstGeom prst="rect">
            <a:avLst/>
          </a:prstGeom>
          <a:noFill/>
        </p:spPr>
      </p:pic>
      <p:pic>
        <p:nvPicPr>
          <p:cNvPr id="1042" name="Picture 18" descr="C:\Users\Ольга\Downloads\22575729-Illustration-of-a-happy-family-with-their-grandparents-on-a-white-background-Stock-Vector (4) копия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1752600"/>
            <a:ext cx="1692892" cy="4757269"/>
          </a:xfrm>
          <a:prstGeom prst="rect">
            <a:avLst/>
          </a:prstGeom>
          <a:noFill/>
        </p:spPr>
      </p:pic>
      <p:pic>
        <p:nvPicPr>
          <p:cNvPr id="2052" name="Picture 4" descr="C:\Users\Ольга\Downloads\six-member-family-colouring-pages-1574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057400"/>
            <a:ext cx="1383412" cy="4356102"/>
          </a:xfrm>
          <a:prstGeom prst="rect">
            <a:avLst/>
          </a:prstGeom>
          <a:noFill/>
        </p:spPr>
      </p:pic>
      <p:pic>
        <p:nvPicPr>
          <p:cNvPr id="2053" name="Picture 5" descr="C:\Users\Ольга\Downloads\выпускной\0_11fc53_79dce0bb_orig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124200"/>
            <a:ext cx="1954129" cy="3288653"/>
          </a:xfrm>
          <a:prstGeom prst="rect">
            <a:avLst/>
          </a:prstGeom>
          <a:noFill/>
        </p:spPr>
      </p:pic>
      <p:pic>
        <p:nvPicPr>
          <p:cNvPr id="2057" name="Picture 9" descr="C:\Users\Ольга\Downloads\illustration-of-a-big-extended-family-on-white-background-90874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295400"/>
            <a:ext cx="1514173" cy="5144932"/>
          </a:xfrm>
          <a:prstGeom prst="rect">
            <a:avLst/>
          </a:prstGeom>
          <a:noFill/>
        </p:spPr>
      </p:pic>
      <p:pic>
        <p:nvPicPr>
          <p:cNvPr id="2058" name="Picture 10" descr="C:\Users\Ольга\Downloads\выпускной\hello_html_m7084855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963" y="3581400"/>
            <a:ext cx="1907037" cy="2971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47800" y="304800"/>
            <a:ext cx="464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Чьё  пальто?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122" name="AutoShape 2" descr="https://clasno.com.ua/img/p/full/165726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clasno.com.ua/img/p/full/165726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5" descr="C:\Users\Ольга\Downloads\одежда  обувь  головные уборы\все\6945_html_m27befcd5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52400"/>
            <a:ext cx="1860800" cy="2064225"/>
          </a:xfrm>
          <a:prstGeom prst="rect">
            <a:avLst/>
          </a:prstGeom>
          <a:noFill/>
        </p:spPr>
      </p:pic>
      <p:pic>
        <p:nvPicPr>
          <p:cNvPr id="15" name="Picture 8" descr="http://img1.liveinternet.ru/images/attach/c/8/104/803/104803805_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Ольга\Downloads\21397441-3D-render-of-a-happy-boy-wearing-winter-clothes-Stock-Photo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4" y="990600"/>
            <a:ext cx="2971800" cy="502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38400" y="2514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Ольга\Downloads\7590-zimnyaya-odezhda-dlya-detey-vidy-76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5867400" cy="5786305"/>
          </a:xfrm>
          <a:prstGeom prst="rect">
            <a:avLst/>
          </a:prstGeom>
          <a:noFill/>
        </p:spPr>
      </p:pic>
      <p:pic>
        <p:nvPicPr>
          <p:cNvPr id="7" name="Picture 3" descr="C:\Users\Ольга\Downloads\21397441-3D-render-of-a-happy-boy-wearing-winter-clothes-Stock-Photo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971800"/>
            <a:ext cx="2438400" cy="325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Ольга\Downloads\21397441-3D-render-of-a-happy-boy-wearing-winter-clothes-Stock-Photo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4384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59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 холода и снега</a:t>
            </a:r>
            <a:br>
              <a:rPr lang="ru-RU" dirty="0" smtClean="0"/>
            </a:br>
            <a:r>
              <a:rPr lang="ru-RU" dirty="0" smtClean="0"/>
              <a:t>Согреет, где б ты ни был!</a:t>
            </a:r>
            <a:br>
              <a:rPr lang="ru-RU" dirty="0" smtClean="0"/>
            </a:br>
            <a:r>
              <a:rPr lang="ru-RU" dirty="0" smtClean="0"/>
              <a:t>Пусть в ней похож ты на мишутку,</a:t>
            </a:r>
            <a:br>
              <a:rPr lang="ru-RU" dirty="0" smtClean="0"/>
            </a:br>
            <a:r>
              <a:rPr lang="ru-RU" dirty="0" smtClean="0"/>
              <a:t>Зимой наденешь что ты?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Ольга\Downloads\одежда  обувь  головные уборы\одежда\85252811_33ec2180613aeb0802e64ba4b8568031jpg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4267200" cy="42969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647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Пять мальчиков,</a:t>
            </a:r>
            <a:br>
              <a:rPr lang="ru-RU" dirty="0" smtClean="0"/>
            </a:br>
            <a:r>
              <a:rPr lang="ru-RU" dirty="0" smtClean="0"/>
              <a:t>Пять чуланчиков.</a:t>
            </a:r>
            <a:br>
              <a:rPr lang="ru-RU" dirty="0" smtClean="0"/>
            </a:br>
            <a:r>
              <a:rPr lang="ru-RU" dirty="0" smtClean="0"/>
              <a:t>Разошлись мальчики</a:t>
            </a:r>
            <a:br>
              <a:rPr lang="ru-RU" dirty="0" smtClean="0"/>
            </a:br>
            <a:r>
              <a:rPr lang="ru-RU" dirty="0" smtClean="0"/>
              <a:t>В темные чуланчики.</a:t>
            </a:r>
            <a:br>
              <a:rPr lang="ru-RU" dirty="0" smtClean="0"/>
            </a:br>
            <a:r>
              <a:rPr lang="ru-RU" dirty="0" smtClean="0"/>
              <a:t>Каждый мальчик</a:t>
            </a:r>
            <a:br>
              <a:rPr lang="ru-RU" dirty="0" smtClean="0"/>
            </a:br>
            <a:r>
              <a:rPr lang="ru-RU" dirty="0" smtClean="0"/>
              <a:t>В свой чуланчик.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Ольга\Downloads\одежда  обувь  головные уборы\одежда\0_a71ee_d0cd1aa6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05000"/>
            <a:ext cx="2514600" cy="44158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галстук он, не воротник,</a:t>
            </a:r>
            <a:br>
              <a:rPr lang="ru-RU" dirty="0" smtClean="0"/>
            </a:br>
            <a:r>
              <a:rPr lang="ru-RU" dirty="0" smtClean="0"/>
              <a:t>А шею обжимать привык.</a:t>
            </a:r>
            <a:br>
              <a:rPr lang="ru-RU" dirty="0" smtClean="0"/>
            </a:br>
            <a:r>
              <a:rPr lang="ru-RU" dirty="0" smtClean="0"/>
              <a:t>Но не всегда, а лишь тогда,</a:t>
            </a:r>
            <a:br>
              <a:rPr lang="ru-RU" dirty="0" smtClean="0"/>
            </a:br>
            <a:r>
              <a:rPr lang="ru-RU" dirty="0" smtClean="0"/>
              <a:t>Когда бывают холода.            </a:t>
            </a:r>
            <a:endParaRPr lang="ru-RU" dirty="0"/>
          </a:p>
        </p:txBody>
      </p:sp>
      <p:pic>
        <p:nvPicPr>
          <p:cNvPr id="13313" name="Picture 1" descr="C:\Users\Ольга\Downloads\одежда  обувь  головные уборы\одежда\4807039.700x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37336"/>
            <a:ext cx="3733800" cy="48539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6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Едва повеяло зимой,</a:t>
            </a:r>
            <a:br>
              <a:rPr lang="ru-RU" dirty="0" smtClean="0"/>
            </a:br>
            <a:r>
              <a:rPr lang="ru-RU" dirty="0" smtClean="0"/>
              <a:t>Они всегда уже с тобой,</a:t>
            </a:r>
            <a:br>
              <a:rPr lang="ru-RU" dirty="0" smtClean="0"/>
            </a:br>
            <a:r>
              <a:rPr lang="ru-RU" dirty="0" smtClean="0"/>
              <a:t>Лежат в твоих карманчиках,</a:t>
            </a:r>
            <a:br>
              <a:rPr lang="ru-RU" dirty="0" smtClean="0"/>
            </a:br>
            <a:r>
              <a:rPr lang="ru-RU" dirty="0" smtClean="0"/>
              <a:t>Помогут согреть пальчики.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Ольга\Downloads\одежда  обувь  головные уборы\одежда\0007-006-SHapochka-i-varezhki-MJAGK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3657600" cy="34246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в снегу стоят деревья,</a:t>
            </a:r>
            <a:br>
              <a:rPr lang="ru-RU" dirty="0" smtClean="0"/>
            </a:br>
            <a:r>
              <a:rPr lang="ru-RU" dirty="0" smtClean="0"/>
              <a:t>Белый на земле ковёр.</a:t>
            </a:r>
            <a:br>
              <a:rPr lang="ru-RU" dirty="0" smtClean="0"/>
            </a:br>
            <a:r>
              <a:rPr lang="ru-RU" dirty="0" smtClean="0"/>
              <a:t>На прогулку мы наденем</a:t>
            </a:r>
            <a:br>
              <a:rPr lang="ru-RU" dirty="0" smtClean="0"/>
            </a:br>
            <a:r>
              <a:rPr lang="ru-RU" dirty="0" smtClean="0"/>
              <a:t>Этот головной убор.</a:t>
            </a:r>
          </a:p>
        </p:txBody>
      </p:sp>
      <p:pic>
        <p:nvPicPr>
          <p:cNvPr id="4" name="Picture 3" descr="C:\Users\Ольга\Downloads\одежда  обувь  головные уборы\thumb_img_5710aa203a750_resize_900_500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5273013" cy="40719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6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ботинки, не сапожки,</a:t>
            </a:r>
            <a:br>
              <a:rPr lang="ru-RU" dirty="0" smtClean="0"/>
            </a:br>
            <a:r>
              <a:rPr lang="ru-RU" dirty="0" smtClean="0"/>
              <a:t>Но их тоже носят ножки.</a:t>
            </a:r>
            <a:br>
              <a:rPr lang="ru-RU" dirty="0" smtClean="0"/>
            </a:br>
            <a:r>
              <a:rPr lang="ru-RU" dirty="0" smtClean="0"/>
              <a:t>В них мы бегаем зимой:</a:t>
            </a:r>
            <a:br>
              <a:rPr lang="ru-RU" dirty="0" smtClean="0"/>
            </a:br>
            <a:r>
              <a:rPr lang="ru-RU" dirty="0" smtClean="0"/>
              <a:t>Утром — в школу, днем домой.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Ольга\Downloads\2198-7893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5567176" cy="37068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54">
  <a:themeElements>
    <a:clrScheme name="Соревнование 4">
      <a:dk1>
        <a:srgbClr val="005A58"/>
      </a:dk1>
      <a:lt1>
        <a:srgbClr val="FFFFFF"/>
      </a:lt1>
      <a:dk2>
        <a:srgbClr val="009E9A"/>
      </a:dk2>
      <a:lt2>
        <a:srgbClr val="C5EBE4"/>
      </a:lt2>
      <a:accent1>
        <a:srgbClr val="0099CC"/>
      </a:accent1>
      <a:accent2>
        <a:srgbClr val="339933"/>
      </a:accent2>
      <a:accent3>
        <a:srgbClr val="AACCCA"/>
      </a:accent3>
      <a:accent4>
        <a:srgbClr val="DADADA"/>
      </a:accent4>
      <a:accent5>
        <a:srgbClr val="AACAE2"/>
      </a:accent5>
      <a:accent6>
        <a:srgbClr val="2D8A2D"/>
      </a:accent6>
      <a:hlink>
        <a:srgbClr val="00FF99"/>
      </a:hlink>
      <a:folHlink>
        <a:srgbClr val="4CD2D2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17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кстура">
  <a:themeElements>
    <a:clrScheme name="1_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1_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17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кстура">
  <a:themeElements>
    <a:clrScheme name="1_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1_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19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Тема54</Template>
  <TotalTime>312</TotalTime>
  <Words>66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Тема54</vt:lpstr>
      <vt:lpstr>Специальное оформление</vt:lpstr>
      <vt:lpstr>Тема17</vt:lpstr>
      <vt:lpstr>1_Текстура</vt:lpstr>
      <vt:lpstr>1_Тема17</vt:lpstr>
      <vt:lpstr>2_Текстура</vt:lpstr>
      <vt:lpstr>Тема19</vt:lpstr>
      <vt:lpstr>Зимняя одежда, обувь, головные уборы.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одежда</dc:title>
  <dc:creator>Ольга</dc:creator>
  <cp:lastModifiedBy>HP</cp:lastModifiedBy>
  <cp:revision>41</cp:revision>
  <dcterms:created xsi:type="dcterms:W3CDTF">2016-12-09T06:30:37Z</dcterms:created>
  <dcterms:modified xsi:type="dcterms:W3CDTF">2025-01-27T20:16:16Z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2781388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